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7" r:id="rId1"/>
    <p:sldMasterId id="2147483953" r:id="rId2"/>
  </p:sldMasterIdLst>
  <p:notesMasterIdLst>
    <p:notesMasterId r:id="rId75"/>
  </p:notesMasterIdLst>
  <p:handoutMasterIdLst>
    <p:handoutMasterId r:id="rId76"/>
  </p:handoutMasterIdLst>
  <p:sldIdLst>
    <p:sldId id="427" r:id="rId3"/>
    <p:sldId id="534" r:id="rId4"/>
    <p:sldId id="468" r:id="rId5"/>
    <p:sldId id="461" r:id="rId6"/>
    <p:sldId id="463" r:id="rId7"/>
    <p:sldId id="466" r:id="rId8"/>
    <p:sldId id="544" r:id="rId9"/>
    <p:sldId id="545" r:id="rId10"/>
    <p:sldId id="469" r:id="rId11"/>
    <p:sldId id="462" r:id="rId12"/>
    <p:sldId id="546" r:id="rId13"/>
    <p:sldId id="547" r:id="rId14"/>
    <p:sldId id="548" r:id="rId15"/>
    <p:sldId id="553" r:id="rId16"/>
    <p:sldId id="571" r:id="rId17"/>
    <p:sldId id="498" r:id="rId18"/>
    <p:sldId id="555" r:id="rId19"/>
    <p:sldId id="556" r:id="rId20"/>
    <p:sldId id="557" r:id="rId21"/>
    <p:sldId id="558" r:id="rId22"/>
    <p:sldId id="559" r:id="rId23"/>
    <p:sldId id="560" r:id="rId24"/>
    <p:sldId id="561" r:id="rId25"/>
    <p:sldId id="562" r:id="rId26"/>
    <p:sldId id="563" r:id="rId27"/>
    <p:sldId id="483" r:id="rId28"/>
    <p:sldId id="533"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2" r:id="rId42"/>
    <p:sldId id="511" r:id="rId43"/>
    <p:sldId id="515" r:id="rId44"/>
    <p:sldId id="486" r:id="rId45"/>
    <p:sldId id="487" r:id="rId46"/>
    <p:sldId id="516" r:id="rId47"/>
    <p:sldId id="517" r:id="rId48"/>
    <p:sldId id="484" r:id="rId49"/>
    <p:sldId id="518" r:id="rId50"/>
    <p:sldId id="519" r:id="rId51"/>
    <p:sldId id="520" r:id="rId52"/>
    <p:sldId id="521" r:id="rId53"/>
    <p:sldId id="485" r:id="rId54"/>
    <p:sldId id="525" r:id="rId55"/>
    <p:sldId id="564" r:id="rId56"/>
    <p:sldId id="527" r:id="rId57"/>
    <p:sldId id="565" r:id="rId58"/>
    <p:sldId id="526" r:id="rId59"/>
    <p:sldId id="524" r:id="rId60"/>
    <p:sldId id="535" r:id="rId61"/>
    <p:sldId id="536" r:id="rId62"/>
    <p:sldId id="537" r:id="rId63"/>
    <p:sldId id="538" r:id="rId64"/>
    <p:sldId id="539" r:id="rId65"/>
    <p:sldId id="540" r:id="rId66"/>
    <p:sldId id="541" r:id="rId67"/>
    <p:sldId id="572" r:id="rId68"/>
    <p:sldId id="573" r:id="rId69"/>
    <p:sldId id="566" r:id="rId70"/>
    <p:sldId id="567" r:id="rId71"/>
    <p:sldId id="570" r:id="rId72"/>
    <p:sldId id="542" r:id="rId73"/>
    <p:sldId id="569" r:id="rId7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64D0A"/>
    <a:srgbClr val="F9FED2"/>
    <a:srgbClr val="FEEBD2"/>
    <a:srgbClr val="F5E2DF"/>
    <a:srgbClr val="E9E41C"/>
    <a:srgbClr val="C0C0C0"/>
    <a:srgbClr val="FFCCFF"/>
    <a:srgbClr val="FF9900"/>
    <a:srgbClr val="D2C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7" autoAdjust="0"/>
    <p:restoredTop sz="94660"/>
  </p:normalViewPr>
  <p:slideViewPr>
    <p:cSldViewPr>
      <p:cViewPr varScale="1">
        <p:scale>
          <a:sx n="66" d="100"/>
          <a:sy n="66" d="100"/>
        </p:scale>
        <p:origin x="1267"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36.xml.rels><?xml version="1.0" encoding="UTF-8" standalone="yes"?>
<Relationships xmlns="http://schemas.openxmlformats.org/package/2006/relationships"><Relationship Id="rId2" Type="http://schemas.openxmlformats.org/officeDocument/2006/relationships/hyperlink" Target="8.&#22996;&#21319;&#34214;&#21443;&#35347;&#20154;&#21729;&#21517;&#20874;.pdf" TargetMode="External"/><Relationship Id="rId1" Type="http://schemas.openxmlformats.org/officeDocument/2006/relationships/hyperlink" Target="7.&#34214;&#21319;&#31777;&#35347;&#32244;-&#27491;&#36984;&#20154;&#21729;.pdf" TargetMode="External"/></Relationships>
</file>

<file path=ppt/diagrams/_rels/data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image" Target="../media/image24.jpeg"/></Relationships>
</file>

<file path=ppt/diagrams/_rels/drawing36.xml.rels><?xml version="1.0" encoding="UTF-8" standalone="yes"?>
<Relationships xmlns="http://schemas.openxmlformats.org/package/2006/relationships"><Relationship Id="rId2" Type="http://schemas.openxmlformats.org/officeDocument/2006/relationships/hyperlink" Target="8.&#22996;&#21319;&#34214;&#21443;&#35347;&#20154;&#21729;&#21517;&#20874;.pdf" TargetMode="External"/><Relationship Id="rId1" Type="http://schemas.openxmlformats.org/officeDocument/2006/relationships/hyperlink" Target="7.&#34214;&#21319;&#31777;&#35347;&#32244;-&#27491;&#36984;&#20154;&#21729;.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7CB6F-016E-4078-B72C-A0013BF70805}"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zh-TW" altLang="en-US"/>
        </a:p>
      </dgm:t>
    </dgm:pt>
    <dgm:pt modelId="{1A5F50D4-6EE2-406A-B4BD-10385C927B59}">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概述篇</a:t>
          </a:r>
          <a:endParaRPr lang="zh-TW" altLang="en-US" dirty="0">
            <a:solidFill>
              <a:schemeClr val="tx1"/>
            </a:solidFill>
          </a:endParaRPr>
        </a:p>
      </dgm:t>
    </dgm:pt>
    <dgm:pt modelId="{F457DC47-04B0-4DE8-8961-B6E1260A2753}" type="parTrans" cxnId="{896AC666-382A-487F-A71A-86904607B8C3}">
      <dgm:prSet/>
      <dgm:spPr/>
      <dgm:t>
        <a:bodyPr/>
        <a:lstStyle/>
        <a:p>
          <a:endParaRPr lang="zh-TW" altLang="en-US"/>
        </a:p>
      </dgm:t>
    </dgm:pt>
    <dgm:pt modelId="{852C6A82-0139-4EEA-82CD-A21D5B6EAC1D}" type="sibTrans" cxnId="{896AC666-382A-487F-A71A-86904607B8C3}">
      <dgm:prSet/>
      <dgm:spPr/>
      <dgm:t>
        <a:bodyPr/>
        <a:lstStyle/>
        <a:p>
          <a:endParaRPr lang="zh-TW" altLang="en-US"/>
        </a:p>
      </dgm:t>
    </dgm:pt>
    <dgm:pt modelId="{CEC2AF32-C65A-48FD-9394-CB81620A4B8F}">
      <dgm:prSet phldrT="[文字]" custT="1"/>
      <dgm:spPr/>
      <dgm:t>
        <a:bodyPr/>
        <a:lstStyle/>
        <a:p>
          <a:r>
            <a:rPr lang="zh-TW" altLang="en-US" sz="1200" b="1" dirty="0" smtClean="0">
              <a:latin typeface="微軟正黑體" panose="020B0604030504040204" pitchFamily="34" charset="-120"/>
              <a:ea typeface="微軟正黑體" panose="020B0604030504040204" pitchFamily="34" charset="-120"/>
            </a:rPr>
            <a:t>總體作業流程</a:t>
          </a:r>
          <a:endParaRPr lang="zh-TW" altLang="en-US" sz="1200" dirty="0"/>
        </a:p>
      </dgm:t>
    </dgm:pt>
    <dgm:pt modelId="{1007FEBC-423F-4D09-8241-FFFE4EBD3591}" type="parTrans" cxnId="{0ACEF89D-47C9-4CB4-83FF-B9AEAC9BF310}">
      <dgm:prSet/>
      <dgm:spPr/>
      <dgm:t>
        <a:bodyPr/>
        <a:lstStyle/>
        <a:p>
          <a:endParaRPr lang="zh-TW" altLang="en-US"/>
        </a:p>
      </dgm:t>
    </dgm:pt>
    <dgm:pt modelId="{665600C7-3763-4443-AEBE-F59046C04856}" type="sibTrans" cxnId="{0ACEF89D-47C9-4CB4-83FF-B9AEAC9BF310}">
      <dgm:prSet/>
      <dgm:spPr/>
      <dgm:t>
        <a:bodyPr/>
        <a:lstStyle/>
        <a:p>
          <a:endParaRPr lang="zh-TW" altLang="en-US"/>
        </a:p>
      </dgm:t>
    </dgm:pt>
    <dgm:pt modelId="{926005BF-D8EF-4A2B-8C64-6B49F350C1AA}">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遴選篇</a:t>
          </a:r>
          <a:endParaRPr lang="zh-TW" altLang="en-US" dirty="0">
            <a:solidFill>
              <a:schemeClr val="tx1"/>
            </a:solidFill>
          </a:endParaRPr>
        </a:p>
      </dgm:t>
    </dgm:pt>
    <dgm:pt modelId="{32C22B59-3EFE-4ED2-A118-92126A38F900}" type="parTrans" cxnId="{92DE3A10-33B2-4725-B470-DAC3934DB601}">
      <dgm:prSet/>
      <dgm:spPr/>
      <dgm:t>
        <a:bodyPr/>
        <a:lstStyle/>
        <a:p>
          <a:endParaRPr lang="zh-TW" altLang="en-US"/>
        </a:p>
      </dgm:t>
    </dgm:pt>
    <dgm:pt modelId="{51055BE6-D3AB-4E30-AA6B-619BD0FA6F37}" type="sibTrans" cxnId="{92DE3A10-33B2-4725-B470-DAC3934DB601}">
      <dgm:prSet/>
      <dgm:spPr/>
      <dgm:t>
        <a:bodyPr/>
        <a:lstStyle/>
        <a:p>
          <a:endParaRPr lang="zh-TW" altLang="en-US"/>
        </a:p>
      </dgm:t>
    </dgm:pt>
    <dgm:pt modelId="{7FA0A772-E258-4F5F-A7FE-02A6E1D5A666}">
      <dgm:prSet phldrT="[文字]" custT="1"/>
      <dgm:spPr/>
      <dgm:t>
        <a:bodyPr/>
        <a:lstStyle/>
        <a:p>
          <a:r>
            <a:rPr lang="zh-TW" altLang="en-US" sz="1200" b="1" dirty="0" smtClean="0">
              <a:latin typeface="微軟正黑體" panose="020B0604030504040204" pitchFamily="34" charset="-120"/>
              <a:ea typeface="微軟正黑體" panose="020B0604030504040204" pitchFamily="34" charset="-120"/>
            </a:rPr>
            <a:t>參訓資格</a:t>
          </a:r>
          <a:endParaRPr lang="zh-TW" altLang="en-US" sz="1200" dirty="0"/>
        </a:p>
      </dgm:t>
    </dgm:pt>
    <dgm:pt modelId="{7676CD11-E868-400B-A8BC-F7D9181740D8}" type="parTrans" cxnId="{7220C08E-A138-4417-B326-48B24311A464}">
      <dgm:prSet/>
      <dgm:spPr/>
      <dgm:t>
        <a:bodyPr/>
        <a:lstStyle/>
        <a:p>
          <a:endParaRPr lang="zh-TW" altLang="en-US"/>
        </a:p>
      </dgm:t>
    </dgm:pt>
    <dgm:pt modelId="{20DDC90F-3FA6-42BC-87C6-066B4DC75704}" type="sibTrans" cxnId="{7220C08E-A138-4417-B326-48B24311A464}">
      <dgm:prSet/>
      <dgm:spPr/>
      <dgm:t>
        <a:bodyPr/>
        <a:lstStyle/>
        <a:p>
          <a:endParaRPr lang="zh-TW" altLang="en-US"/>
        </a:p>
      </dgm:t>
    </dgm:pt>
    <dgm:pt modelId="{67E61715-D501-41C9-97A2-AC5AF2C4EF63}">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訓後篇</a:t>
          </a:r>
          <a:endParaRPr lang="zh-TW" altLang="en-US" dirty="0">
            <a:solidFill>
              <a:schemeClr val="tx1"/>
            </a:solidFill>
          </a:endParaRPr>
        </a:p>
      </dgm:t>
    </dgm:pt>
    <dgm:pt modelId="{65E8C67B-C7E7-4F44-95B1-7033691AECD2}" type="parTrans" cxnId="{C7566E3F-1D72-4E79-9D80-E0E877D8060D}">
      <dgm:prSet/>
      <dgm:spPr/>
      <dgm:t>
        <a:bodyPr/>
        <a:lstStyle/>
        <a:p>
          <a:endParaRPr lang="zh-TW" altLang="en-US"/>
        </a:p>
      </dgm:t>
    </dgm:pt>
    <dgm:pt modelId="{F4DE1B5F-7341-43DB-A806-79CA392508FF}" type="sibTrans" cxnId="{C7566E3F-1D72-4E79-9D80-E0E877D8060D}">
      <dgm:prSet/>
      <dgm:spPr/>
      <dgm:t>
        <a:bodyPr/>
        <a:lstStyle/>
        <a:p>
          <a:endParaRPr lang="zh-TW" altLang="en-US"/>
        </a:p>
      </dgm:t>
    </dgm:pt>
    <dgm:pt modelId="{D8EBCDE6-9D42-4877-92CF-7647F64166D4}">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訓前篇</a:t>
          </a:r>
          <a:endParaRPr lang="zh-TW" altLang="en-US" dirty="0">
            <a:solidFill>
              <a:schemeClr val="tx1"/>
            </a:solidFill>
          </a:endParaRPr>
        </a:p>
      </dgm:t>
    </dgm:pt>
    <dgm:pt modelId="{37BFB2D8-58FC-4074-AC22-93BABAC71550}" type="parTrans" cxnId="{29350D98-ABA2-4F5F-B6DF-6285B18BE068}">
      <dgm:prSet/>
      <dgm:spPr/>
      <dgm:t>
        <a:bodyPr/>
        <a:lstStyle/>
        <a:p>
          <a:endParaRPr lang="zh-TW" altLang="en-US"/>
        </a:p>
      </dgm:t>
    </dgm:pt>
    <dgm:pt modelId="{F82AEDBD-24F7-4AD8-A477-0E6272D9495B}" type="sibTrans" cxnId="{29350D98-ABA2-4F5F-B6DF-6285B18BE068}">
      <dgm:prSet/>
      <dgm:spPr/>
      <dgm:t>
        <a:bodyPr/>
        <a:lstStyle/>
        <a:p>
          <a:endParaRPr lang="zh-TW" altLang="en-US"/>
        </a:p>
      </dgm:t>
    </dgm:pt>
    <dgm:pt modelId="{0A5710F2-4C96-467E-BBA6-FC0E3430C681}">
      <dgm:prSet custT="1"/>
      <dgm:spPr/>
      <dgm:t>
        <a:bodyPr/>
        <a:lstStyle/>
        <a:p>
          <a:r>
            <a:rPr lang="zh-TW" altLang="en-US" sz="1200" b="1" dirty="0" smtClean="0">
              <a:latin typeface="微軟正黑體" panose="020B0604030504040204" pitchFamily="34" charset="-120"/>
              <a:ea typeface="微軟正黑體" panose="020B0604030504040204" pitchFamily="34" charset="-120"/>
            </a:rPr>
            <a:t>參訓人員關聯</a:t>
          </a:r>
          <a:endParaRPr lang="en-US" altLang="zh-TW" sz="1200" b="1" dirty="0">
            <a:latin typeface="微軟正黑體" panose="020B0604030504040204" pitchFamily="34" charset="-120"/>
            <a:ea typeface="微軟正黑體" panose="020B0604030504040204" pitchFamily="34" charset="-120"/>
          </a:endParaRPr>
        </a:p>
      </dgm:t>
    </dgm:pt>
    <dgm:pt modelId="{C77B1365-F0DF-449E-85BD-A08FF5FD27FB}" type="parTrans" cxnId="{4549D6C4-F01C-4519-AD22-54F0BF9429EA}">
      <dgm:prSet/>
      <dgm:spPr/>
      <dgm:t>
        <a:bodyPr/>
        <a:lstStyle/>
        <a:p>
          <a:endParaRPr lang="zh-TW" altLang="en-US"/>
        </a:p>
      </dgm:t>
    </dgm:pt>
    <dgm:pt modelId="{CFC3CA7D-2FCE-4FD5-B3C2-9ADBFD77BD76}" type="sibTrans" cxnId="{4549D6C4-F01C-4519-AD22-54F0BF9429EA}">
      <dgm:prSet/>
      <dgm:spPr/>
      <dgm:t>
        <a:bodyPr/>
        <a:lstStyle/>
        <a:p>
          <a:endParaRPr lang="zh-TW" altLang="en-US"/>
        </a:p>
      </dgm:t>
    </dgm:pt>
    <dgm:pt modelId="{C5B7D0B2-E5CF-4F2A-B442-554206F50493}">
      <dgm:prSet custT="1"/>
      <dgm:spPr/>
      <dgm:t>
        <a:bodyPr/>
        <a:lstStyle/>
        <a:p>
          <a:r>
            <a:rPr lang="zh-TW" altLang="en-US" sz="1200" b="1" dirty="0" smtClean="0">
              <a:latin typeface="微軟正黑體" panose="020B0604030504040204" pitchFamily="34" charset="-120"/>
              <a:ea typeface="微軟正黑體" panose="020B0604030504040204" pitchFamily="34" charset="-120"/>
            </a:rPr>
            <a:t>作業流程</a:t>
          </a:r>
          <a:endParaRPr lang="en-US" altLang="zh-TW" sz="1200" b="1" dirty="0" smtClean="0">
            <a:latin typeface="微軟正黑體" panose="020B0604030504040204" pitchFamily="34" charset="-120"/>
            <a:ea typeface="微軟正黑體" panose="020B0604030504040204" pitchFamily="34" charset="-120"/>
          </a:endParaRPr>
        </a:p>
      </dgm:t>
    </dgm:pt>
    <dgm:pt modelId="{CA133743-037A-4CDA-9E13-E875C0591479}" type="parTrans" cxnId="{4E52178D-755C-45B9-BEDC-733E12CA827B}">
      <dgm:prSet/>
      <dgm:spPr/>
      <dgm:t>
        <a:bodyPr/>
        <a:lstStyle/>
        <a:p>
          <a:endParaRPr lang="zh-TW" altLang="en-US"/>
        </a:p>
      </dgm:t>
    </dgm:pt>
    <dgm:pt modelId="{2CCD604E-8B49-41CE-A2F4-87A671256761}" type="sibTrans" cxnId="{4E52178D-755C-45B9-BEDC-733E12CA827B}">
      <dgm:prSet/>
      <dgm:spPr/>
      <dgm:t>
        <a:bodyPr/>
        <a:lstStyle/>
        <a:p>
          <a:endParaRPr lang="zh-TW" altLang="en-US"/>
        </a:p>
      </dgm:t>
    </dgm:pt>
    <dgm:pt modelId="{9A08A713-62ED-4F59-932F-A417B6F5DCFE}">
      <dgm:prSet custT="1"/>
      <dgm:spPr/>
      <dgm:t>
        <a:bodyPr/>
        <a:lstStyle/>
        <a:p>
          <a:r>
            <a:rPr lang="zh-TW" altLang="en-US" sz="1200" b="1" dirty="0" smtClean="0">
              <a:latin typeface="微軟正黑體" panose="020B0604030504040204" pitchFamily="34" charset="-120"/>
              <a:ea typeface="微軟正黑體" panose="020B0604030504040204" pitchFamily="34" charset="-120"/>
            </a:rPr>
            <a:t>報送名冊作業</a:t>
          </a:r>
          <a:endParaRPr lang="zh-TW" altLang="en-US" sz="1200" dirty="0"/>
        </a:p>
      </dgm:t>
    </dgm:pt>
    <dgm:pt modelId="{8F78744F-12F8-4957-928E-38CC17CB9CE1}" type="parTrans" cxnId="{7718F6FA-B43D-4AF1-B700-9D6AB1CB483D}">
      <dgm:prSet/>
      <dgm:spPr/>
      <dgm:t>
        <a:bodyPr/>
        <a:lstStyle/>
        <a:p>
          <a:endParaRPr lang="zh-TW" altLang="en-US"/>
        </a:p>
      </dgm:t>
    </dgm:pt>
    <dgm:pt modelId="{E09B209E-3ED6-48F3-9E7F-D6CD8C2E7845}" type="sibTrans" cxnId="{7718F6FA-B43D-4AF1-B700-9D6AB1CB483D}">
      <dgm:prSet/>
      <dgm:spPr/>
      <dgm:t>
        <a:bodyPr/>
        <a:lstStyle/>
        <a:p>
          <a:endParaRPr lang="zh-TW" altLang="en-US"/>
        </a:p>
      </dgm:t>
    </dgm:pt>
    <dgm:pt modelId="{2C715682-3B13-4488-AAD0-C107A8D4FDCA}">
      <dgm:prSet custT="1"/>
      <dgm:spPr/>
      <dgm:t>
        <a:bodyPr/>
        <a:lstStyle/>
        <a:p>
          <a:r>
            <a:rPr lang="zh-TW" altLang="en-US" sz="1200" b="1" dirty="0" smtClean="0">
              <a:latin typeface="微軟正黑體" panose="020B0604030504040204" pitchFamily="34" charset="-120"/>
              <a:ea typeface="微軟正黑體" panose="020B0604030504040204" pitchFamily="34" charset="-120"/>
            </a:rPr>
            <a:t>訓前自願放棄參訓處理作業</a:t>
          </a:r>
          <a:endParaRPr lang="zh-TW" altLang="en-US" sz="1200" b="1" dirty="0">
            <a:latin typeface="微軟正黑體" panose="020B0604030504040204" pitchFamily="34" charset="-120"/>
            <a:ea typeface="微軟正黑體" panose="020B0604030504040204" pitchFamily="34" charset="-120"/>
          </a:endParaRPr>
        </a:p>
      </dgm:t>
    </dgm:pt>
    <dgm:pt modelId="{86011DEF-902D-41C4-BAA4-40092873B773}" type="parTrans" cxnId="{649D25F0-DC69-409F-883D-72282762B544}">
      <dgm:prSet/>
      <dgm:spPr/>
      <dgm:t>
        <a:bodyPr/>
        <a:lstStyle/>
        <a:p>
          <a:endParaRPr lang="zh-TW" altLang="en-US"/>
        </a:p>
      </dgm:t>
    </dgm:pt>
    <dgm:pt modelId="{5B197473-7119-486E-8F45-3BFE9D6CE350}" type="sibTrans" cxnId="{649D25F0-DC69-409F-883D-72282762B544}">
      <dgm:prSet/>
      <dgm:spPr/>
      <dgm:t>
        <a:bodyPr/>
        <a:lstStyle/>
        <a:p>
          <a:endParaRPr lang="zh-TW" altLang="en-US"/>
        </a:p>
      </dgm:t>
    </dgm:pt>
    <dgm:pt modelId="{CCACC705-B5FC-4F67-A8CE-ED0848E68960}">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訓中篇</a:t>
          </a:r>
          <a:endParaRPr lang="zh-TW" altLang="en-US" dirty="0">
            <a:solidFill>
              <a:schemeClr val="tx1"/>
            </a:solidFill>
          </a:endParaRPr>
        </a:p>
      </dgm:t>
    </dgm:pt>
    <dgm:pt modelId="{0E2B21EA-04B6-43A9-8F5F-4D9491310B61}" type="parTrans" cxnId="{B6A99078-282C-42B8-AC9B-34CB57462276}">
      <dgm:prSet/>
      <dgm:spPr/>
      <dgm:t>
        <a:bodyPr/>
        <a:lstStyle/>
        <a:p>
          <a:endParaRPr lang="zh-TW" altLang="en-US"/>
        </a:p>
      </dgm:t>
    </dgm:pt>
    <dgm:pt modelId="{02851183-CEB0-4FB2-AC09-4D581B246984}" type="sibTrans" cxnId="{B6A99078-282C-42B8-AC9B-34CB57462276}">
      <dgm:prSet/>
      <dgm:spPr/>
      <dgm:t>
        <a:bodyPr/>
        <a:lstStyle/>
        <a:p>
          <a:endParaRPr lang="zh-TW" altLang="en-US"/>
        </a:p>
      </dgm:t>
    </dgm:pt>
    <dgm:pt modelId="{A392D1A0-0A4A-43D7-98BB-A21452B59D95}">
      <dgm:prSet custT="1"/>
      <dgm:spPr/>
      <dgm:t>
        <a:bodyPr/>
        <a:lstStyle/>
        <a:p>
          <a:r>
            <a:rPr lang="zh-TW" altLang="en-US" sz="1200" b="1" dirty="0" smtClean="0">
              <a:latin typeface="微軟正黑體" panose="020B0604030504040204" pitchFamily="34" charset="-120"/>
              <a:ea typeface="微軟正黑體" panose="020B0604030504040204" pitchFamily="34" charset="-120"/>
            </a:rPr>
            <a:t>訓中因故申請停止訓練保留受訓資格處理作業</a:t>
          </a:r>
          <a:endParaRPr lang="zh-TW" altLang="en-US" sz="1200" dirty="0"/>
        </a:p>
      </dgm:t>
    </dgm:pt>
    <dgm:pt modelId="{1AD3EC31-193B-4025-B263-ED42CDD5B59F}" type="parTrans" cxnId="{25B7BE7E-5B9F-477F-8250-DE246AFF1424}">
      <dgm:prSet/>
      <dgm:spPr/>
      <dgm:t>
        <a:bodyPr/>
        <a:lstStyle/>
        <a:p>
          <a:endParaRPr lang="zh-TW" altLang="en-US"/>
        </a:p>
      </dgm:t>
    </dgm:pt>
    <dgm:pt modelId="{DAF559E1-8A3E-4DBD-BF94-E57967A22806}" type="sibTrans" cxnId="{25B7BE7E-5B9F-477F-8250-DE246AFF1424}">
      <dgm:prSet/>
      <dgm:spPr/>
      <dgm:t>
        <a:bodyPr/>
        <a:lstStyle/>
        <a:p>
          <a:endParaRPr lang="zh-TW" altLang="en-US"/>
        </a:p>
      </dgm:t>
    </dgm:pt>
    <dgm:pt modelId="{5A935D42-C9ED-435D-856B-F4554ABE7A04}">
      <dgm:prSet custT="1"/>
      <dgm:spPr/>
      <dgm:t>
        <a:bodyPr/>
        <a:lstStyle/>
        <a:p>
          <a:r>
            <a:rPr lang="zh-TW" altLang="en-US" sz="1200" b="1" dirty="0" smtClean="0">
              <a:latin typeface="微軟正黑體" panose="020B0604030504040204" pitchFamily="34" charset="-120"/>
              <a:ea typeface="微軟正黑體" panose="020B0604030504040204" pitchFamily="34" charset="-120"/>
            </a:rPr>
            <a:t>成績核定</a:t>
          </a:r>
          <a:r>
            <a:rPr lang="en-US" altLang="zh-TW" sz="1200" b="1" dirty="0" smtClean="0">
              <a:latin typeface="微軟正黑體" panose="020B0604030504040204" pitchFamily="34" charset="-120"/>
              <a:ea typeface="微軟正黑體" panose="020B0604030504040204" pitchFamily="34" charset="-120"/>
            </a:rPr>
            <a:t>&amp;</a:t>
          </a:r>
          <a:r>
            <a:rPr lang="zh-TW" altLang="en-US" sz="1200" b="1" dirty="0" smtClean="0">
              <a:latin typeface="微軟正黑體" panose="020B0604030504040204" pitchFamily="34" charset="-120"/>
              <a:ea typeface="微軟正黑體" panose="020B0604030504040204" pitchFamily="34" charset="-120"/>
            </a:rPr>
            <a:t>複查作業</a:t>
          </a:r>
          <a:endParaRPr lang="zh-TW" altLang="en-US" sz="1200" b="1" dirty="0">
            <a:latin typeface="微軟正黑體" panose="020B0604030504040204" pitchFamily="34" charset="-120"/>
            <a:ea typeface="微軟正黑體" panose="020B0604030504040204" pitchFamily="34" charset="-120"/>
          </a:endParaRPr>
        </a:p>
      </dgm:t>
    </dgm:pt>
    <dgm:pt modelId="{A90A9CF1-A488-4263-B33A-3B3CB779D4DC}" type="parTrans" cxnId="{CA2127F8-14C2-477E-AFAD-5263C439F120}">
      <dgm:prSet/>
      <dgm:spPr/>
      <dgm:t>
        <a:bodyPr/>
        <a:lstStyle/>
        <a:p>
          <a:endParaRPr lang="zh-TW" altLang="en-US"/>
        </a:p>
      </dgm:t>
    </dgm:pt>
    <dgm:pt modelId="{0CE523D3-DA29-4740-BB3F-E57459D2E90C}" type="sibTrans" cxnId="{CA2127F8-14C2-477E-AFAD-5263C439F120}">
      <dgm:prSet/>
      <dgm:spPr/>
      <dgm:t>
        <a:bodyPr/>
        <a:lstStyle/>
        <a:p>
          <a:endParaRPr lang="zh-TW" altLang="en-US"/>
        </a:p>
      </dgm:t>
    </dgm:pt>
    <dgm:pt modelId="{B939E1DE-4105-4D49-B383-88938C677E35}">
      <dgm:prSet custT="1"/>
      <dgm:spPr/>
      <dgm:t>
        <a:bodyPr/>
        <a:lstStyle/>
        <a:p>
          <a:r>
            <a:rPr lang="zh-TW" altLang="en-US" sz="1200" b="1" dirty="0" smtClean="0">
              <a:latin typeface="微軟正黑體" panose="020B0604030504040204" pitchFamily="34" charset="-120"/>
              <a:ea typeface="微軟正黑體" panose="020B0604030504040204" pitchFamily="34" charset="-120"/>
            </a:rPr>
            <a:t>請領訓練合格證書</a:t>
          </a:r>
          <a:r>
            <a:rPr lang="en-US" altLang="zh-TW" sz="1200" b="1" dirty="0" smtClean="0">
              <a:latin typeface="微軟正黑體" panose="020B0604030504040204" pitchFamily="34" charset="-120"/>
              <a:ea typeface="微軟正黑體" panose="020B0604030504040204" pitchFamily="34" charset="-120"/>
            </a:rPr>
            <a:t>&amp;</a:t>
          </a:r>
          <a:r>
            <a:rPr lang="zh-TW" altLang="en-US" sz="1200" b="1" dirty="0" smtClean="0">
              <a:latin typeface="微軟正黑體" panose="020B0604030504040204" pitchFamily="34" charset="-120"/>
              <a:ea typeface="微軟正黑體" panose="020B0604030504040204" pitchFamily="34" charset="-120"/>
            </a:rPr>
            <a:t>繳交證書費</a:t>
          </a:r>
          <a:endParaRPr lang="en-US" altLang="zh-TW" sz="1200" b="1" dirty="0" smtClean="0">
            <a:latin typeface="微軟正黑體" panose="020B0604030504040204" pitchFamily="34" charset="-120"/>
            <a:ea typeface="微軟正黑體" panose="020B0604030504040204" pitchFamily="34" charset="-120"/>
          </a:endParaRPr>
        </a:p>
      </dgm:t>
    </dgm:pt>
    <dgm:pt modelId="{0695B668-A173-4100-B2C6-72E55CFCB4DE}" type="parTrans" cxnId="{5E30607D-B3FD-4E0D-8142-4433EC2607E8}">
      <dgm:prSet/>
      <dgm:spPr/>
      <dgm:t>
        <a:bodyPr/>
        <a:lstStyle/>
        <a:p>
          <a:endParaRPr lang="zh-TW" altLang="en-US"/>
        </a:p>
      </dgm:t>
    </dgm:pt>
    <dgm:pt modelId="{BE287A67-FE79-4E51-B4B3-447173891D30}" type="sibTrans" cxnId="{5E30607D-B3FD-4E0D-8142-4433EC2607E8}">
      <dgm:prSet/>
      <dgm:spPr/>
      <dgm:t>
        <a:bodyPr/>
        <a:lstStyle/>
        <a:p>
          <a:endParaRPr lang="zh-TW" altLang="en-US"/>
        </a:p>
      </dgm:t>
    </dgm:pt>
    <dgm:pt modelId="{065F9AD7-5E12-4DFF-88EE-19D2B17DD338}">
      <dgm:prSet custT="1"/>
      <dgm:spPr/>
      <dgm:t>
        <a:bodyPr/>
        <a:lstStyle/>
        <a:p>
          <a:r>
            <a:rPr lang="zh-TW" altLang="en-US" sz="1200" b="1" dirty="0" smtClean="0">
              <a:latin typeface="微軟正黑體" panose="020B0604030504040204" pitchFamily="34" charset="-120"/>
              <a:ea typeface="微軟正黑體" panose="020B0604030504040204" pitchFamily="34" charset="-120"/>
            </a:rPr>
            <a:t>補訓作業</a:t>
          </a:r>
          <a:endParaRPr lang="zh-TW" altLang="en-US" sz="1200" b="1" dirty="0">
            <a:latin typeface="微軟正黑體" panose="020B0604030504040204" pitchFamily="34" charset="-120"/>
            <a:ea typeface="微軟正黑體" panose="020B0604030504040204" pitchFamily="34" charset="-120"/>
          </a:endParaRPr>
        </a:p>
      </dgm:t>
    </dgm:pt>
    <dgm:pt modelId="{693B7356-A518-45C0-BBC4-8F6276F0CDC8}" type="parTrans" cxnId="{3E82F99B-D852-4F05-B000-0CC34BB2DEA4}">
      <dgm:prSet/>
      <dgm:spPr/>
      <dgm:t>
        <a:bodyPr/>
        <a:lstStyle/>
        <a:p>
          <a:endParaRPr lang="zh-TW" altLang="en-US"/>
        </a:p>
      </dgm:t>
    </dgm:pt>
    <dgm:pt modelId="{900EAEB9-605B-4617-A2E3-5060A62B4360}" type="sibTrans" cxnId="{3E82F99B-D852-4F05-B000-0CC34BB2DEA4}">
      <dgm:prSet/>
      <dgm:spPr/>
      <dgm:t>
        <a:bodyPr/>
        <a:lstStyle/>
        <a:p>
          <a:endParaRPr lang="zh-TW" altLang="en-US"/>
        </a:p>
      </dgm:t>
    </dgm:pt>
    <dgm:pt modelId="{2D3C9C4E-A173-425A-B11E-CD216BAC6952}">
      <dgm:prSet custT="1"/>
      <dgm:spPr/>
      <dgm:t>
        <a:bodyPr/>
        <a:lstStyle/>
        <a:p>
          <a:r>
            <a:rPr lang="zh-TW" altLang="en-US" sz="1200" b="1" dirty="0" smtClean="0">
              <a:latin typeface="微軟正黑體" panose="020B0604030504040204" pitchFamily="34" charset="-120"/>
              <a:ea typeface="微軟正黑體" panose="020B0604030504040204" pitchFamily="34" charset="-120"/>
            </a:rPr>
            <a:t>訓中因故廢止受訓資格</a:t>
          </a:r>
          <a:endParaRPr lang="zh-TW" altLang="en-US" sz="1200" b="1" dirty="0">
            <a:latin typeface="微軟正黑體" panose="020B0604030504040204" pitchFamily="34" charset="-120"/>
            <a:ea typeface="微軟正黑體" panose="020B0604030504040204" pitchFamily="34" charset="-120"/>
          </a:endParaRPr>
        </a:p>
      </dgm:t>
    </dgm:pt>
    <dgm:pt modelId="{EB4A77E6-1E95-44AF-91AC-E59396BBE826}" type="parTrans" cxnId="{55857C80-8465-42E9-9D7E-FA15232C1E9B}">
      <dgm:prSet/>
      <dgm:spPr/>
      <dgm:t>
        <a:bodyPr/>
        <a:lstStyle/>
        <a:p>
          <a:endParaRPr lang="zh-TW" altLang="en-US"/>
        </a:p>
      </dgm:t>
    </dgm:pt>
    <dgm:pt modelId="{6DE7FBCF-B1F2-4D40-88FD-32D8760EFDD6}" type="sibTrans" cxnId="{55857C80-8465-42E9-9D7E-FA15232C1E9B}">
      <dgm:prSet/>
      <dgm:spPr/>
      <dgm:t>
        <a:bodyPr/>
        <a:lstStyle/>
        <a:p>
          <a:endParaRPr lang="zh-TW" altLang="en-US"/>
        </a:p>
      </dgm:t>
    </dgm:pt>
    <dgm:pt modelId="{09A626E9-8CDD-4ACC-B0EB-46ACC8F3A2E6}">
      <dgm:prSet custT="1"/>
      <dgm:spPr/>
      <dgm:t>
        <a:bodyPr/>
        <a:lstStyle/>
        <a:p>
          <a:r>
            <a:rPr lang="zh-TW" altLang="en-US" sz="1200" b="1" dirty="0" smtClean="0">
              <a:latin typeface="微軟正黑體" panose="020B0604030504040204" pitchFamily="34" charset="-120"/>
              <a:ea typeface="微軟正黑體" panose="020B0604030504040204" pitchFamily="34" charset="-120"/>
            </a:rPr>
            <a:t>訓前因故申請延後訓練保留受訓資格處理作業</a:t>
          </a:r>
          <a:endParaRPr lang="zh-TW" altLang="en-US" sz="1200" b="1" dirty="0">
            <a:latin typeface="微軟正黑體" panose="020B0604030504040204" pitchFamily="34" charset="-120"/>
            <a:ea typeface="微軟正黑體" panose="020B0604030504040204" pitchFamily="34" charset="-120"/>
          </a:endParaRPr>
        </a:p>
      </dgm:t>
    </dgm:pt>
    <dgm:pt modelId="{C9B49299-B498-4705-AFB3-C75CB75762C7}" type="parTrans" cxnId="{4F651078-2C93-4D07-BA80-339F2ADBE808}">
      <dgm:prSet/>
      <dgm:spPr/>
      <dgm:t>
        <a:bodyPr/>
        <a:lstStyle/>
        <a:p>
          <a:endParaRPr lang="zh-TW" altLang="en-US"/>
        </a:p>
      </dgm:t>
    </dgm:pt>
    <dgm:pt modelId="{37230242-5E56-4BD4-83C4-D125AD6C8DDD}" type="sibTrans" cxnId="{4F651078-2C93-4D07-BA80-339F2ADBE808}">
      <dgm:prSet/>
      <dgm:spPr/>
      <dgm:t>
        <a:bodyPr/>
        <a:lstStyle/>
        <a:p>
          <a:endParaRPr lang="zh-TW" altLang="en-US"/>
        </a:p>
      </dgm:t>
    </dgm:pt>
    <dgm:pt modelId="{9AE240D9-342F-493C-B139-A72321869B6C}">
      <dgm:prSet custT="1"/>
      <dgm:spPr/>
      <dgm:t>
        <a:bodyPr/>
        <a:lstStyle/>
        <a:p>
          <a:r>
            <a:rPr lang="zh-TW" altLang="en-US" sz="2800" b="1" dirty="0" smtClean="0">
              <a:solidFill>
                <a:schemeClr val="tx1"/>
              </a:solidFill>
              <a:latin typeface="微軟正黑體" panose="020B0604030504040204" pitchFamily="34" charset="-120"/>
              <a:ea typeface="微軟正黑體" panose="020B0604030504040204" pitchFamily="34" charset="-120"/>
            </a:rPr>
            <a:t>補充篇</a:t>
          </a:r>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E3118B87-FDBC-4EF2-9239-6219C79E9B63}" type="parTrans" cxnId="{EF558AEB-88E7-4F27-B2B1-6CF1213ECA64}">
      <dgm:prSet/>
      <dgm:spPr/>
      <dgm:t>
        <a:bodyPr/>
        <a:lstStyle/>
        <a:p>
          <a:endParaRPr lang="zh-TW" altLang="en-US"/>
        </a:p>
      </dgm:t>
    </dgm:pt>
    <dgm:pt modelId="{C8097B84-A869-480F-8446-64ED3ABF4C9F}" type="sibTrans" cxnId="{EF558AEB-88E7-4F27-B2B1-6CF1213ECA64}">
      <dgm:prSet/>
      <dgm:spPr/>
      <dgm:t>
        <a:bodyPr/>
        <a:lstStyle/>
        <a:p>
          <a:endParaRPr lang="zh-TW" altLang="en-US"/>
        </a:p>
      </dgm:t>
    </dgm:pt>
    <dgm:pt modelId="{FC5A2A4B-F2CC-448D-B641-C1BD9B111423}">
      <dgm:prSet custT="1"/>
      <dgm:spPr/>
      <dgm:t>
        <a:bodyPr/>
        <a:lstStyle/>
        <a:p>
          <a:r>
            <a:rPr lang="zh-TW" altLang="en-US" sz="1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再次參訓規定</a:t>
          </a:r>
          <a:endParaRPr lang="zh-TW" altLang="en-US" sz="1200" b="1" dirty="0">
            <a:latin typeface="微軟正黑體" panose="020B0604030504040204" pitchFamily="34" charset="-120"/>
            <a:ea typeface="微軟正黑體" panose="020B0604030504040204" pitchFamily="34" charset="-120"/>
          </a:endParaRPr>
        </a:p>
      </dgm:t>
    </dgm:pt>
    <dgm:pt modelId="{CC10FB32-0854-4379-A472-F71030243E15}" type="parTrans" cxnId="{0C6CA8D4-34DD-437F-AAC6-ED60C080AC6A}">
      <dgm:prSet/>
      <dgm:spPr/>
      <dgm:t>
        <a:bodyPr/>
        <a:lstStyle/>
        <a:p>
          <a:endParaRPr lang="zh-TW" altLang="en-US"/>
        </a:p>
      </dgm:t>
    </dgm:pt>
    <dgm:pt modelId="{85077739-8136-41C4-BC76-1663C190FCAA}" type="sibTrans" cxnId="{0C6CA8D4-34DD-437F-AAC6-ED60C080AC6A}">
      <dgm:prSet/>
      <dgm:spPr/>
      <dgm:t>
        <a:bodyPr/>
        <a:lstStyle/>
        <a:p>
          <a:endParaRPr lang="zh-TW" altLang="en-US"/>
        </a:p>
      </dgm:t>
    </dgm:pt>
    <dgm:pt modelId="{A40FE8F0-8961-453A-8CD9-6C96F021DBDB}">
      <dgm:prSet custT="1"/>
      <dgm:spPr/>
      <dgm:t>
        <a:bodyPr/>
        <a:lstStyle/>
        <a:p>
          <a:r>
            <a:rPr lang="zh-TW" altLang="en-US" sz="1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參訓資格不符處理方式</a:t>
          </a:r>
          <a:endParaRPr lang="zh-TW" altLang="en-US" sz="1200" b="1" dirty="0">
            <a:latin typeface="微軟正黑體" panose="020B0604030504040204" pitchFamily="34" charset="-120"/>
            <a:ea typeface="微軟正黑體" panose="020B0604030504040204" pitchFamily="34" charset="-120"/>
          </a:endParaRPr>
        </a:p>
      </dgm:t>
    </dgm:pt>
    <dgm:pt modelId="{A7EA9BE4-1CA5-4E1E-8D15-0B7BE26EC161}" type="parTrans" cxnId="{3CBA1131-60C0-4D55-92E8-EBFA42F55244}">
      <dgm:prSet/>
      <dgm:spPr/>
      <dgm:t>
        <a:bodyPr/>
        <a:lstStyle/>
        <a:p>
          <a:endParaRPr lang="zh-TW" altLang="en-US"/>
        </a:p>
      </dgm:t>
    </dgm:pt>
    <dgm:pt modelId="{020AA0C4-B02F-49D3-A5F5-BD400BBC737E}" type="sibTrans" cxnId="{3CBA1131-60C0-4D55-92E8-EBFA42F55244}">
      <dgm:prSet/>
      <dgm:spPr/>
      <dgm:t>
        <a:bodyPr/>
        <a:lstStyle/>
        <a:p>
          <a:endParaRPr lang="zh-TW" altLang="en-US"/>
        </a:p>
      </dgm:t>
    </dgm:pt>
    <dgm:pt modelId="{C995CDA3-0880-4588-9C68-E45F8DAE2F3F}">
      <dgm:prSet custT="1"/>
      <dgm:spPr/>
      <dgm:t>
        <a:bodyPr/>
        <a:lstStyle/>
        <a:p>
          <a:r>
            <a:rPr lang="zh-TW" altLang="en-US" sz="1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名冊填報常見疏漏情形</a:t>
          </a:r>
          <a:endParaRPr lang="zh-TW" altLang="en-US" sz="1200" b="1" dirty="0">
            <a:latin typeface="微軟正黑體" panose="020B0604030504040204" pitchFamily="34" charset="-120"/>
            <a:ea typeface="微軟正黑體" panose="020B0604030504040204" pitchFamily="34" charset="-120"/>
          </a:endParaRPr>
        </a:p>
      </dgm:t>
    </dgm:pt>
    <dgm:pt modelId="{762F0A61-415F-46DF-8142-4E33833500B6}" type="parTrans" cxnId="{F618CDD2-4F83-4D39-931A-A62AD49990ED}">
      <dgm:prSet/>
      <dgm:spPr/>
      <dgm:t>
        <a:bodyPr/>
        <a:lstStyle/>
        <a:p>
          <a:endParaRPr lang="zh-TW" altLang="en-US"/>
        </a:p>
      </dgm:t>
    </dgm:pt>
    <dgm:pt modelId="{8A4CBF59-075E-4449-80FF-3B865920B3C2}" type="sibTrans" cxnId="{F618CDD2-4F83-4D39-931A-A62AD49990ED}">
      <dgm:prSet/>
      <dgm:spPr/>
      <dgm:t>
        <a:bodyPr/>
        <a:lstStyle/>
        <a:p>
          <a:endParaRPr lang="zh-TW" altLang="en-US"/>
        </a:p>
      </dgm:t>
    </dgm:pt>
    <dgm:pt modelId="{1BB4D9BF-3F1D-4E03-8E38-08516AB8DEFF}">
      <dgm:prSet custT="1"/>
      <dgm:spPr>
        <a:solidFill>
          <a:srgbClr val="F9FED2">
            <a:alpha val="89804"/>
          </a:srgbClr>
        </a:solidFill>
      </dgm:spPr>
      <dgm:t>
        <a:bodyPr/>
        <a:lstStyle/>
        <a:p>
          <a:r>
            <a:rPr lang="zh-TW" altLang="en-US" sz="1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相關訓練資源連結</a:t>
          </a:r>
          <a:r>
            <a:rPr lang="en-US" altLang="zh-TW" sz="1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&amp;</a:t>
          </a:r>
          <a:r>
            <a:rPr lang="zh-TW" altLang="en-US" sz="1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服務專線</a:t>
          </a:r>
          <a:endParaRPr lang="zh-TW" altLang="en-US" sz="1200" dirty="0"/>
        </a:p>
      </dgm:t>
    </dgm:pt>
    <dgm:pt modelId="{110845F5-D96A-4F8D-8955-E7BA4A7D6425}" type="parTrans" cxnId="{B17BC734-D7BA-4E71-B934-655FE1A6710C}">
      <dgm:prSet/>
      <dgm:spPr/>
      <dgm:t>
        <a:bodyPr/>
        <a:lstStyle/>
        <a:p>
          <a:endParaRPr lang="zh-TW" altLang="en-US"/>
        </a:p>
      </dgm:t>
    </dgm:pt>
    <dgm:pt modelId="{E64F2AFE-E969-414F-92D9-01FBBE20AC25}" type="sibTrans" cxnId="{B17BC734-D7BA-4E71-B934-655FE1A6710C}">
      <dgm:prSet/>
      <dgm:spPr/>
      <dgm:t>
        <a:bodyPr/>
        <a:lstStyle/>
        <a:p>
          <a:endParaRPr lang="zh-TW" altLang="en-US"/>
        </a:p>
      </dgm:t>
    </dgm:pt>
    <dgm:pt modelId="{9C28C553-2241-429B-9DAF-C7423FE10CA2}">
      <dgm:prSet custT="1"/>
      <dgm:spPr/>
      <dgm:t>
        <a:bodyPr/>
        <a:lstStyle/>
        <a:p>
          <a:r>
            <a:rPr lang="zh-TW" altLang="en-US" sz="1200" b="1" dirty="0" smtClean="0">
              <a:latin typeface="微軟正黑體" panose="020B0604030504040204" pitchFamily="34" charset="-120"/>
              <a:ea typeface="微軟正黑體" panose="020B0604030504040204" pitchFamily="34" charset="-120"/>
            </a:rPr>
            <a:t>常見問題</a:t>
          </a:r>
          <a:endParaRPr lang="zh-TW" altLang="en-US" sz="1200" b="1" dirty="0">
            <a:latin typeface="微軟正黑體" panose="020B0604030504040204" pitchFamily="34" charset="-120"/>
            <a:ea typeface="微軟正黑體" panose="020B0604030504040204" pitchFamily="34" charset="-120"/>
          </a:endParaRPr>
        </a:p>
      </dgm:t>
    </dgm:pt>
    <dgm:pt modelId="{64ABB588-852D-4727-A710-C3CA7F2D045E}" type="parTrans" cxnId="{46F6A80F-4FCF-4678-B90C-54D8293C8CBC}">
      <dgm:prSet/>
      <dgm:spPr/>
      <dgm:t>
        <a:bodyPr/>
        <a:lstStyle/>
        <a:p>
          <a:endParaRPr lang="zh-TW" altLang="en-US"/>
        </a:p>
      </dgm:t>
    </dgm:pt>
    <dgm:pt modelId="{3B4BBAFF-1206-4F70-B107-9ED088D84612}" type="sibTrans" cxnId="{46F6A80F-4FCF-4678-B90C-54D8293C8CBC}">
      <dgm:prSet/>
      <dgm:spPr/>
      <dgm:t>
        <a:bodyPr/>
        <a:lstStyle/>
        <a:p>
          <a:endParaRPr lang="zh-TW" altLang="en-US"/>
        </a:p>
      </dgm:t>
    </dgm:pt>
    <dgm:pt modelId="{2732691E-7F6F-4D73-904A-221D74EC11AE}" type="pres">
      <dgm:prSet presAssocID="{6337CB6F-016E-4078-B72C-A0013BF70805}" presName="Name0" presStyleCnt="0">
        <dgm:presLayoutVars>
          <dgm:chPref val="3"/>
          <dgm:dir/>
          <dgm:animLvl val="lvl"/>
          <dgm:resizeHandles/>
        </dgm:presLayoutVars>
      </dgm:prSet>
      <dgm:spPr/>
      <dgm:t>
        <a:bodyPr/>
        <a:lstStyle/>
        <a:p>
          <a:endParaRPr lang="zh-TW" altLang="en-US"/>
        </a:p>
      </dgm:t>
    </dgm:pt>
    <dgm:pt modelId="{B7CAB9EF-7EA5-4AAF-845F-065BDCC19983}" type="pres">
      <dgm:prSet presAssocID="{1A5F50D4-6EE2-406A-B4BD-10385C927B59}" presName="horFlow" presStyleCnt="0"/>
      <dgm:spPr/>
    </dgm:pt>
    <dgm:pt modelId="{B9944F30-1FA2-46C5-B7E3-E576331CBC01}" type="pres">
      <dgm:prSet presAssocID="{1A5F50D4-6EE2-406A-B4BD-10385C927B59}" presName="bigChev" presStyleLbl="node1" presStyleIdx="0" presStyleCnt="6"/>
      <dgm:spPr/>
      <dgm:t>
        <a:bodyPr/>
        <a:lstStyle/>
        <a:p>
          <a:endParaRPr lang="zh-TW" altLang="en-US"/>
        </a:p>
      </dgm:t>
    </dgm:pt>
    <dgm:pt modelId="{9EC45E1A-CB23-4995-9A69-4569B58F491B}" type="pres">
      <dgm:prSet presAssocID="{1007FEBC-423F-4D09-8241-FFFE4EBD3591}" presName="parTrans" presStyleCnt="0"/>
      <dgm:spPr/>
    </dgm:pt>
    <dgm:pt modelId="{E874D123-02BA-4C72-AD33-67635B35B139}" type="pres">
      <dgm:prSet presAssocID="{CEC2AF32-C65A-48FD-9394-CB81620A4B8F}" presName="node" presStyleLbl="alignAccFollowNode1" presStyleIdx="0" presStyleCnt="17">
        <dgm:presLayoutVars>
          <dgm:bulletEnabled val="1"/>
        </dgm:presLayoutVars>
      </dgm:prSet>
      <dgm:spPr/>
      <dgm:t>
        <a:bodyPr/>
        <a:lstStyle/>
        <a:p>
          <a:endParaRPr lang="zh-TW" altLang="en-US"/>
        </a:p>
      </dgm:t>
    </dgm:pt>
    <dgm:pt modelId="{34D5EB7B-10EC-435B-B36F-D1BEA74EF300}" type="pres">
      <dgm:prSet presAssocID="{665600C7-3763-4443-AEBE-F59046C04856}" presName="sibTrans" presStyleCnt="0"/>
      <dgm:spPr/>
    </dgm:pt>
    <dgm:pt modelId="{AD6215AE-8DEA-4B8D-B018-4C4CCF901EBD}" type="pres">
      <dgm:prSet presAssocID="{0A5710F2-4C96-467E-BBA6-FC0E3430C681}" presName="node" presStyleLbl="alignAccFollowNode1" presStyleIdx="1" presStyleCnt="17">
        <dgm:presLayoutVars>
          <dgm:bulletEnabled val="1"/>
        </dgm:presLayoutVars>
      </dgm:prSet>
      <dgm:spPr/>
      <dgm:t>
        <a:bodyPr/>
        <a:lstStyle/>
        <a:p>
          <a:endParaRPr lang="zh-TW" altLang="en-US"/>
        </a:p>
      </dgm:t>
    </dgm:pt>
    <dgm:pt modelId="{E618322E-90B7-422A-9CE5-44478DE2ABFE}" type="pres">
      <dgm:prSet presAssocID="{1A5F50D4-6EE2-406A-B4BD-10385C927B59}" presName="vSp" presStyleCnt="0"/>
      <dgm:spPr/>
    </dgm:pt>
    <dgm:pt modelId="{DECD02F3-3ED3-400A-89CC-18FFB974EBE7}" type="pres">
      <dgm:prSet presAssocID="{926005BF-D8EF-4A2B-8C64-6B49F350C1AA}" presName="horFlow" presStyleCnt="0"/>
      <dgm:spPr/>
    </dgm:pt>
    <dgm:pt modelId="{BF9E5FB0-0417-4C75-AAA4-49448D24618A}" type="pres">
      <dgm:prSet presAssocID="{926005BF-D8EF-4A2B-8C64-6B49F350C1AA}" presName="bigChev" presStyleLbl="node1" presStyleIdx="1" presStyleCnt="6"/>
      <dgm:spPr/>
      <dgm:t>
        <a:bodyPr/>
        <a:lstStyle/>
        <a:p>
          <a:endParaRPr lang="zh-TW" altLang="en-US"/>
        </a:p>
      </dgm:t>
    </dgm:pt>
    <dgm:pt modelId="{E53F8E57-A6A4-4437-9C85-9D75009EB792}" type="pres">
      <dgm:prSet presAssocID="{7676CD11-E868-400B-A8BC-F7D9181740D8}" presName="parTrans" presStyleCnt="0"/>
      <dgm:spPr/>
    </dgm:pt>
    <dgm:pt modelId="{6FD8951B-EE62-46CB-8D27-65046D28B9D9}" type="pres">
      <dgm:prSet presAssocID="{7FA0A772-E258-4F5F-A7FE-02A6E1D5A666}" presName="node" presStyleLbl="alignAccFollowNode1" presStyleIdx="2" presStyleCnt="17">
        <dgm:presLayoutVars>
          <dgm:bulletEnabled val="1"/>
        </dgm:presLayoutVars>
      </dgm:prSet>
      <dgm:spPr/>
      <dgm:t>
        <a:bodyPr/>
        <a:lstStyle/>
        <a:p>
          <a:endParaRPr lang="zh-TW" altLang="en-US"/>
        </a:p>
      </dgm:t>
    </dgm:pt>
    <dgm:pt modelId="{CCDE7903-B132-42E5-8422-55EF0C7E345F}" type="pres">
      <dgm:prSet presAssocID="{20DDC90F-3FA6-42BC-87C6-066B4DC75704}" presName="sibTrans" presStyleCnt="0"/>
      <dgm:spPr/>
    </dgm:pt>
    <dgm:pt modelId="{E4A7A744-7231-42CC-8785-EE40D813F2EC}" type="pres">
      <dgm:prSet presAssocID="{C5B7D0B2-E5CF-4F2A-B442-554206F50493}" presName="node" presStyleLbl="alignAccFollowNode1" presStyleIdx="3" presStyleCnt="17">
        <dgm:presLayoutVars>
          <dgm:bulletEnabled val="1"/>
        </dgm:presLayoutVars>
      </dgm:prSet>
      <dgm:spPr/>
      <dgm:t>
        <a:bodyPr/>
        <a:lstStyle/>
        <a:p>
          <a:endParaRPr lang="zh-TW" altLang="en-US"/>
        </a:p>
      </dgm:t>
    </dgm:pt>
    <dgm:pt modelId="{85094C25-5897-4FE6-ACED-59E2E160B68E}" type="pres">
      <dgm:prSet presAssocID="{2CCD604E-8B49-41CE-A2F4-87A671256761}" presName="sibTrans" presStyleCnt="0"/>
      <dgm:spPr/>
    </dgm:pt>
    <dgm:pt modelId="{9B956123-F6D0-4310-9E97-B205EDD37BCA}" type="pres">
      <dgm:prSet presAssocID="{9C28C553-2241-429B-9DAF-C7423FE10CA2}" presName="node" presStyleLbl="alignAccFollowNode1" presStyleIdx="4" presStyleCnt="17">
        <dgm:presLayoutVars>
          <dgm:bulletEnabled val="1"/>
        </dgm:presLayoutVars>
      </dgm:prSet>
      <dgm:spPr/>
      <dgm:t>
        <a:bodyPr/>
        <a:lstStyle/>
        <a:p>
          <a:endParaRPr lang="zh-TW" altLang="en-US"/>
        </a:p>
      </dgm:t>
    </dgm:pt>
    <dgm:pt modelId="{3032969F-080C-4FA0-BF71-04D34C8D38E6}" type="pres">
      <dgm:prSet presAssocID="{926005BF-D8EF-4A2B-8C64-6B49F350C1AA}" presName="vSp" presStyleCnt="0"/>
      <dgm:spPr/>
    </dgm:pt>
    <dgm:pt modelId="{2BBB2BF6-C099-43A6-91F6-AA743B332186}" type="pres">
      <dgm:prSet presAssocID="{D8EBCDE6-9D42-4877-92CF-7647F64166D4}" presName="horFlow" presStyleCnt="0"/>
      <dgm:spPr/>
    </dgm:pt>
    <dgm:pt modelId="{EC1C337D-BB03-49A3-9C23-9B3EED4BE4B4}" type="pres">
      <dgm:prSet presAssocID="{D8EBCDE6-9D42-4877-92CF-7647F64166D4}" presName="bigChev" presStyleLbl="node1" presStyleIdx="2" presStyleCnt="6"/>
      <dgm:spPr/>
      <dgm:t>
        <a:bodyPr/>
        <a:lstStyle/>
        <a:p>
          <a:endParaRPr lang="zh-TW" altLang="en-US"/>
        </a:p>
      </dgm:t>
    </dgm:pt>
    <dgm:pt modelId="{4D93ECE3-7288-400F-B52B-1BA082CCC2B0}" type="pres">
      <dgm:prSet presAssocID="{8F78744F-12F8-4957-928E-38CC17CB9CE1}" presName="parTrans" presStyleCnt="0"/>
      <dgm:spPr/>
    </dgm:pt>
    <dgm:pt modelId="{E82C52C2-2E8A-4CE3-B8DF-7C76C08972BF}" type="pres">
      <dgm:prSet presAssocID="{9A08A713-62ED-4F59-932F-A417B6F5DCFE}" presName="node" presStyleLbl="alignAccFollowNode1" presStyleIdx="5" presStyleCnt="17">
        <dgm:presLayoutVars>
          <dgm:bulletEnabled val="1"/>
        </dgm:presLayoutVars>
      </dgm:prSet>
      <dgm:spPr/>
      <dgm:t>
        <a:bodyPr/>
        <a:lstStyle/>
        <a:p>
          <a:endParaRPr lang="zh-TW" altLang="en-US"/>
        </a:p>
      </dgm:t>
    </dgm:pt>
    <dgm:pt modelId="{27A76B30-6554-4606-AF14-0FE35BE35B18}" type="pres">
      <dgm:prSet presAssocID="{E09B209E-3ED6-48F3-9E7F-D6CD8C2E7845}" presName="sibTrans" presStyleCnt="0"/>
      <dgm:spPr/>
    </dgm:pt>
    <dgm:pt modelId="{D7CA95E0-2E78-4E29-AD91-0E957DC7B860}" type="pres">
      <dgm:prSet presAssocID="{2C715682-3B13-4488-AAD0-C107A8D4FDCA}" presName="node" presStyleLbl="alignAccFollowNode1" presStyleIdx="6" presStyleCnt="17">
        <dgm:presLayoutVars>
          <dgm:bulletEnabled val="1"/>
        </dgm:presLayoutVars>
      </dgm:prSet>
      <dgm:spPr/>
      <dgm:t>
        <a:bodyPr/>
        <a:lstStyle/>
        <a:p>
          <a:endParaRPr lang="zh-TW" altLang="en-US"/>
        </a:p>
      </dgm:t>
    </dgm:pt>
    <dgm:pt modelId="{3CB7D0E2-E91C-4ED6-9A31-E41350F4D177}" type="pres">
      <dgm:prSet presAssocID="{5B197473-7119-486E-8F45-3BFE9D6CE350}" presName="sibTrans" presStyleCnt="0"/>
      <dgm:spPr/>
    </dgm:pt>
    <dgm:pt modelId="{354722E4-C8E8-4818-A4AF-DE7CD8B6E6A7}" type="pres">
      <dgm:prSet presAssocID="{09A626E9-8CDD-4ACC-B0EB-46ACC8F3A2E6}" presName="node" presStyleLbl="alignAccFollowNode1" presStyleIdx="7" presStyleCnt="17" custScaleX="144764">
        <dgm:presLayoutVars>
          <dgm:bulletEnabled val="1"/>
        </dgm:presLayoutVars>
      </dgm:prSet>
      <dgm:spPr/>
      <dgm:t>
        <a:bodyPr/>
        <a:lstStyle/>
        <a:p>
          <a:endParaRPr lang="zh-TW" altLang="en-US"/>
        </a:p>
      </dgm:t>
    </dgm:pt>
    <dgm:pt modelId="{7D93ED1E-201C-49D9-B247-DD92864862E1}" type="pres">
      <dgm:prSet presAssocID="{D8EBCDE6-9D42-4877-92CF-7647F64166D4}" presName="vSp" presStyleCnt="0"/>
      <dgm:spPr/>
    </dgm:pt>
    <dgm:pt modelId="{4465971C-670B-4D37-9961-5001930724E7}" type="pres">
      <dgm:prSet presAssocID="{CCACC705-B5FC-4F67-A8CE-ED0848E68960}" presName="horFlow" presStyleCnt="0"/>
      <dgm:spPr/>
    </dgm:pt>
    <dgm:pt modelId="{C3CAE8A5-2CC3-4622-938C-02C71F1FE846}" type="pres">
      <dgm:prSet presAssocID="{CCACC705-B5FC-4F67-A8CE-ED0848E68960}" presName="bigChev" presStyleLbl="node1" presStyleIdx="3" presStyleCnt="6"/>
      <dgm:spPr/>
      <dgm:t>
        <a:bodyPr/>
        <a:lstStyle/>
        <a:p>
          <a:endParaRPr lang="zh-TW" altLang="en-US"/>
        </a:p>
      </dgm:t>
    </dgm:pt>
    <dgm:pt modelId="{3240DD23-5415-48C8-89F7-3F11C6B13421}" type="pres">
      <dgm:prSet presAssocID="{1AD3EC31-193B-4025-B263-ED42CDD5B59F}" presName="parTrans" presStyleCnt="0"/>
      <dgm:spPr/>
    </dgm:pt>
    <dgm:pt modelId="{2D85A845-0666-41C1-9ADC-2730D36D5D9E}" type="pres">
      <dgm:prSet presAssocID="{A392D1A0-0A4A-43D7-98BB-A21452B59D95}" presName="node" presStyleLbl="alignAccFollowNode1" presStyleIdx="8" presStyleCnt="17" custScaleX="134541">
        <dgm:presLayoutVars>
          <dgm:bulletEnabled val="1"/>
        </dgm:presLayoutVars>
      </dgm:prSet>
      <dgm:spPr/>
      <dgm:t>
        <a:bodyPr/>
        <a:lstStyle/>
        <a:p>
          <a:endParaRPr lang="zh-TW" altLang="en-US"/>
        </a:p>
      </dgm:t>
    </dgm:pt>
    <dgm:pt modelId="{9122E327-3405-4B9A-B303-1CEAE2A9473C}" type="pres">
      <dgm:prSet presAssocID="{DAF559E1-8A3E-4DBD-BF94-E57967A22806}" presName="sibTrans" presStyleCnt="0"/>
      <dgm:spPr/>
    </dgm:pt>
    <dgm:pt modelId="{257BE4E8-0798-4A48-902E-9F1C3332940C}" type="pres">
      <dgm:prSet presAssocID="{2D3C9C4E-A173-425A-B11E-CD216BAC6952}" presName="node" presStyleLbl="alignAccFollowNode1" presStyleIdx="9" presStyleCnt="17">
        <dgm:presLayoutVars>
          <dgm:bulletEnabled val="1"/>
        </dgm:presLayoutVars>
      </dgm:prSet>
      <dgm:spPr/>
      <dgm:t>
        <a:bodyPr/>
        <a:lstStyle/>
        <a:p>
          <a:endParaRPr lang="zh-TW" altLang="en-US"/>
        </a:p>
      </dgm:t>
    </dgm:pt>
    <dgm:pt modelId="{DE257E37-6E7E-4362-AC9A-3D304C7E1508}" type="pres">
      <dgm:prSet presAssocID="{CCACC705-B5FC-4F67-A8CE-ED0848E68960}" presName="vSp" presStyleCnt="0"/>
      <dgm:spPr/>
    </dgm:pt>
    <dgm:pt modelId="{66B4D302-3BD9-48C7-A45F-B55DCCEE0226}" type="pres">
      <dgm:prSet presAssocID="{67E61715-D501-41C9-97A2-AC5AF2C4EF63}" presName="horFlow" presStyleCnt="0"/>
      <dgm:spPr/>
    </dgm:pt>
    <dgm:pt modelId="{907E91AD-0E0B-4DA8-B1D2-C34027864013}" type="pres">
      <dgm:prSet presAssocID="{67E61715-D501-41C9-97A2-AC5AF2C4EF63}" presName="bigChev" presStyleLbl="node1" presStyleIdx="4" presStyleCnt="6"/>
      <dgm:spPr/>
      <dgm:t>
        <a:bodyPr/>
        <a:lstStyle/>
        <a:p>
          <a:endParaRPr lang="zh-TW" altLang="en-US"/>
        </a:p>
      </dgm:t>
    </dgm:pt>
    <dgm:pt modelId="{02E424FF-DC27-4D8D-A4F0-26608E52DFF2}" type="pres">
      <dgm:prSet presAssocID="{A90A9CF1-A488-4263-B33A-3B3CB779D4DC}" presName="parTrans" presStyleCnt="0"/>
      <dgm:spPr/>
    </dgm:pt>
    <dgm:pt modelId="{628FC67A-2031-47EB-A397-7DC3EB5FE7DD}" type="pres">
      <dgm:prSet presAssocID="{5A935D42-C9ED-435D-856B-F4554ABE7A04}" presName="node" presStyleLbl="alignAccFollowNode1" presStyleIdx="10" presStyleCnt="17">
        <dgm:presLayoutVars>
          <dgm:bulletEnabled val="1"/>
        </dgm:presLayoutVars>
      </dgm:prSet>
      <dgm:spPr/>
      <dgm:t>
        <a:bodyPr/>
        <a:lstStyle/>
        <a:p>
          <a:endParaRPr lang="zh-TW" altLang="en-US"/>
        </a:p>
      </dgm:t>
    </dgm:pt>
    <dgm:pt modelId="{79612961-8425-4594-B8AF-3FDCCAC586AB}" type="pres">
      <dgm:prSet presAssocID="{0CE523D3-DA29-4740-BB3F-E57459D2E90C}" presName="sibTrans" presStyleCnt="0"/>
      <dgm:spPr/>
    </dgm:pt>
    <dgm:pt modelId="{AD8BB4C2-CD28-49A8-994C-177A9625044C}" type="pres">
      <dgm:prSet presAssocID="{B939E1DE-4105-4D49-B383-88938C677E35}" presName="node" presStyleLbl="alignAccFollowNode1" presStyleIdx="11" presStyleCnt="17">
        <dgm:presLayoutVars>
          <dgm:bulletEnabled val="1"/>
        </dgm:presLayoutVars>
      </dgm:prSet>
      <dgm:spPr/>
      <dgm:t>
        <a:bodyPr/>
        <a:lstStyle/>
        <a:p>
          <a:endParaRPr lang="zh-TW" altLang="en-US"/>
        </a:p>
      </dgm:t>
    </dgm:pt>
    <dgm:pt modelId="{93941C21-9FCB-4F5A-AAE3-599838B0BF55}" type="pres">
      <dgm:prSet presAssocID="{BE287A67-FE79-4E51-B4B3-447173891D30}" presName="sibTrans" presStyleCnt="0"/>
      <dgm:spPr/>
    </dgm:pt>
    <dgm:pt modelId="{AF823085-5BC8-41ED-B1E3-010800CD3A25}" type="pres">
      <dgm:prSet presAssocID="{065F9AD7-5E12-4DFF-88EE-19D2B17DD338}" presName="node" presStyleLbl="alignAccFollowNode1" presStyleIdx="12" presStyleCnt="17">
        <dgm:presLayoutVars>
          <dgm:bulletEnabled val="1"/>
        </dgm:presLayoutVars>
      </dgm:prSet>
      <dgm:spPr/>
      <dgm:t>
        <a:bodyPr/>
        <a:lstStyle/>
        <a:p>
          <a:endParaRPr lang="zh-TW" altLang="en-US"/>
        </a:p>
      </dgm:t>
    </dgm:pt>
    <dgm:pt modelId="{B1007635-551E-4649-8884-CA8AB64874A3}" type="pres">
      <dgm:prSet presAssocID="{67E61715-D501-41C9-97A2-AC5AF2C4EF63}" presName="vSp" presStyleCnt="0"/>
      <dgm:spPr/>
    </dgm:pt>
    <dgm:pt modelId="{8B171C2E-77B5-423A-B4C5-32DDE7CD4179}" type="pres">
      <dgm:prSet presAssocID="{9AE240D9-342F-493C-B139-A72321869B6C}" presName="horFlow" presStyleCnt="0"/>
      <dgm:spPr/>
    </dgm:pt>
    <dgm:pt modelId="{A4382125-FE28-4B1E-AEF2-D7F4CD1EB601}" type="pres">
      <dgm:prSet presAssocID="{9AE240D9-342F-493C-B139-A72321869B6C}" presName="bigChev" presStyleLbl="node1" presStyleIdx="5" presStyleCnt="6"/>
      <dgm:spPr/>
      <dgm:t>
        <a:bodyPr/>
        <a:lstStyle/>
        <a:p>
          <a:endParaRPr lang="zh-TW" altLang="en-US"/>
        </a:p>
      </dgm:t>
    </dgm:pt>
    <dgm:pt modelId="{1B65CDC2-AB97-4D55-8D12-B4D4663FA8F4}" type="pres">
      <dgm:prSet presAssocID="{CC10FB32-0854-4379-A472-F71030243E15}" presName="parTrans" presStyleCnt="0"/>
      <dgm:spPr/>
    </dgm:pt>
    <dgm:pt modelId="{26C5DE0B-4ABD-4603-8CA1-25ECDB1B3368}" type="pres">
      <dgm:prSet presAssocID="{FC5A2A4B-F2CC-448D-B641-C1BD9B111423}" presName="node" presStyleLbl="alignAccFollowNode1" presStyleIdx="13" presStyleCnt="17">
        <dgm:presLayoutVars>
          <dgm:bulletEnabled val="1"/>
        </dgm:presLayoutVars>
      </dgm:prSet>
      <dgm:spPr/>
      <dgm:t>
        <a:bodyPr/>
        <a:lstStyle/>
        <a:p>
          <a:endParaRPr lang="zh-TW" altLang="en-US"/>
        </a:p>
      </dgm:t>
    </dgm:pt>
    <dgm:pt modelId="{3657B3DA-948D-4A24-92EE-2381D1A56DC1}" type="pres">
      <dgm:prSet presAssocID="{85077739-8136-41C4-BC76-1663C190FCAA}" presName="sibTrans" presStyleCnt="0"/>
      <dgm:spPr/>
    </dgm:pt>
    <dgm:pt modelId="{111992CF-110B-46E2-AAEF-16E70D2201CB}" type="pres">
      <dgm:prSet presAssocID="{A40FE8F0-8961-453A-8CD9-6C96F021DBDB}" presName="node" presStyleLbl="alignAccFollowNode1" presStyleIdx="14" presStyleCnt="17">
        <dgm:presLayoutVars>
          <dgm:bulletEnabled val="1"/>
        </dgm:presLayoutVars>
      </dgm:prSet>
      <dgm:spPr/>
      <dgm:t>
        <a:bodyPr/>
        <a:lstStyle/>
        <a:p>
          <a:endParaRPr lang="zh-TW" altLang="en-US"/>
        </a:p>
      </dgm:t>
    </dgm:pt>
    <dgm:pt modelId="{A1D82228-525B-4570-8C2F-93C3F7052076}" type="pres">
      <dgm:prSet presAssocID="{020AA0C4-B02F-49D3-A5F5-BD400BBC737E}" presName="sibTrans" presStyleCnt="0"/>
      <dgm:spPr/>
    </dgm:pt>
    <dgm:pt modelId="{E01BAA6F-F429-45CE-BD4B-A83C7FB05835}" type="pres">
      <dgm:prSet presAssocID="{C995CDA3-0880-4588-9C68-E45F8DAE2F3F}" presName="node" presStyleLbl="alignAccFollowNode1" presStyleIdx="15" presStyleCnt="17" custScaleX="111790">
        <dgm:presLayoutVars>
          <dgm:bulletEnabled val="1"/>
        </dgm:presLayoutVars>
      </dgm:prSet>
      <dgm:spPr/>
      <dgm:t>
        <a:bodyPr/>
        <a:lstStyle/>
        <a:p>
          <a:endParaRPr lang="zh-TW" altLang="en-US"/>
        </a:p>
      </dgm:t>
    </dgm:pt>
    <dgm:pt modelId="{F83D21DD-EFFE-4CF0-8A96-BDAD746FEE83}" type="pres">
      <dgm:prSet presAssocID="{8A4CBF59-075E-4449-80FF-3B865920B3C2}" presName="sibTrans" presStyleCnt="0"/>
      <dgm:spPr/>
    </dgm:pt>
    <dgm:pt modelId="{F79B14C2-0767-4A67-9C54-26684AF78B73}" type="pres">
      <dgm:prSet presAssocID="{1BB4D9BF-3F1D-4E03-8E38-08516AB8DEFF}" presName="node" presStyleLbl="alignAccFollowNode1" presStyleIdx="16" presStyleCnt="17" custScaleX="112281">
        <dgm:presLayoutVars>
          <dgm:bulletEnabled val="1"/>
        </dgm:presLayoutVars>
      </dgm:prSet>
      <dgm:spPr/>
      <dgm:t>
        <a:bodyPr/>
        <a:lstStyle/>
        <a:p>
          <a:endParaRPr lang="zh-TW" altLang="en-US"/>
        </a:p>
      </dgm:t>
    </dgm:pt>
  </dgm:ptLst>
  <dgm:cxnLst>
    <dgm:cxn modelId="{EF558AEB-88E7-4F27-B2B1-6CF1213ECA64}" srcId="{6337CB6F-016E-4078-B72C-A0013BF70805}" destId="{9AE240D9-342F-493C-B139-A72321869B6C}" srcOrd="5" destOrd="0" parTransId="{E3118B87-FDBC-4EF2-9239-6219C79E9B63}" sibTransId="{C8097B84-A869-480F-8446-64ED3ABF4C9F}"/>
    <dgm:cxn modelId="{724A6E03-C769-4EB2-98C9-707E11C6424B}" type="presOf" srcId="{C5B7D0B2-E5CF-4F2A-B442-554206F50493}" destId="{E4A7A744-7231-42CC-8785-EE40D813F2EC}" srcOrd="0" destOrd="0" presId="urn:microsoft.com/office/officeart/2005/8/layout/lProcess3"/>
    <dgm:cxn modelId="{4549D6C4-F01C-4519-AD22-54F0BF9429EA}" srcId="{1A5F50D4-6EE2-406A-B4BD-10385C927B59}" destId="{0A5710F2-4C96-467E-BBA6-FC0E3430C681}" srcOrd="1" destOrd="0" parTransId="{C77B1365-F0DF-449E-85BD-A08FF5FD27FB}" sibTransId="{CFC3CA7D-2FCE-4FD5-B3C2-9ADBFD77BD76}"/>
    <dgm:cxn modelId="{55857C80-8465-42E9-9D7E-FA15232C1E9B}" srcId="{CCACC705-B5FC-4F67-A8CE-ED0848E68960}" destId="{2D3C9C4E-A173-425A-B11E-CD216BAC6952}" srcOrd="1" destOrd="0" parTransId="{EB4A77E6-1E95-44AF-91AC-E59396BBE826}" sibTransId="{6DE7FBCF-B1F2-4D40-88FD-32D8760EFDD6}"/>
    <dgm:cxn modelId="{3CBA1131-60C0-4D55-92E8-EBFA42F55244}" srcId="{9AE240D9-342F-493C-B139-A72321869B6C}" destId="{A40FE8F0-8961-453A-8CD9-6C96F021DBDB}" srcOrd="1" destOrd="0" parTransId="{A7EA9BE4-1CA5-4E1E-8D15-0B7BE26EC161}" sibTransId="{020AA0C4-B02F-49D3-A5F5-BD400BBC737E}"/>
    <dgm:cxn modelId="{036F1B66-3CC9-42D7-BBEF-3A844459A3F9}" type="presOf" srcId="{CCACC705-B5FC-4F67-A8CE-ED0848E68960}" destId="{C3CAE8A5-2CC3-4622-938C-02C71F1FE846}" srcOrd="0" destOrd="0" presId="urn:microsoft.com/office/officeart/2005/8/layout/lProcess3"/>
    <dgm:cxn modelId="{B2503F68-0620-4243-A245-B4187D279883}" type="presOf" srcId="{A392D1A0-0A4A-43D7-98BB-A21452B59D95}" destId="{2D85A845-0666-41C1-9ADC-2730D36D5D9E}" srcOrd="0" destOrd="0" presId="urn:microsoft.com/office/officeart/2005/8/layout/lProcess3"/>
    <dgm:cxn modelId="{3E82F99B-D852-4F05-B000-0CC34BB2DEA4}" srcId="{67E61715-D501-41C9-97A2-AC5AF2C4EF63}" destId="{065F9AD7-5E12-4DFF-88EE-19D2B17DD338}" srcOrd="2" destOrd="0" parTransId="{693B7356-A518-45C0-BBC4-8F6276F0CDC8}" sibTransId="{900EAEB9-605B-4617-A2E3-5060A62B4360}"/>
    <dgm:cxn modelId="{0ACEF89D-47C9-4CB4-83FF-B9AEAC9BF310}" srcId="{1A5F50D4-6EE2-406A-B4BD-10385C927B59}" destId="{CEC2AF32-C65A-48FD-9394-CB81620A4B8F}" srcOrd="0" destOrd="0" parTransId="{1007FEBC-423F-4D09-8241-FFFE4EBD3591}" sibTransId="{665600C7-3763-4443-AEBE-F59046C04856}"/>
    <dgm:cxn modelId="{4F651078-2C93-4D07-BA80-339F2ADBE808}" srcId="{D8EBCDE6-9D42-4877-92CF-7647F64166D4}" destId="{09A626E9-8CDD-4ACC-B0EB-46ACC8F3A2E6}" srcOrd="2" destOrd="0" parTransId="{C9B49299-B498-4705-AFB3-C75CB75762C7}" sibTransId="{37230242-5E56-4BD4-83C4-D125AD6C8DDD}"/>
    <dgm:cxn modelId="{0EC4657D-41B0-481B-ABB9-A38C61073879}" type="presOf" srcId="{926005BF-D8EF-4A2B-8C64-6B49F350C1AA}" destId="{BF9E5FB0-0417-4C75-AAA4-49448D24618A}" srcOrd="0" destOrd="0" presId="urn:microsoft.com/office/officeart/2005/8/layout/lProcess3"/>
    <dgm:cxn modelId="{CA2127F8-14C2-477E-AFAD-5263C439F120}" srcId="{67E61715-D501-41C9-97A2-AC5AF2C4EF63}" destId="{5A935D42-C9ED-435D-856B-F4554ABE7A04}" srcOrd="0" destOrd="0" parTransId="{A90A9CF1-A488-4263-B33A-3B3CB779D4DC}" sibTransId="{0CE523D3-DA29-4740-BB3F-E57459D2E90C}"/>
    <dgm:cxn modelId="{E60BCAFA-B77E-4E1E-9ECF-D1DB72384B85}" type="presOf" srcId="{D8EBCDE6-9D42-4877-92CF-7647F64166D4}" destId="{EC1C337D-BB03-49A3-9C23-9B3EED4BE4B4}" srcOrd="0" destOrd="0" presId="urn:microsoft.com/office/officeart/2005/8/layout/lProcess3"/>
    <dgm:cxn modelId="{5721B4EF-344C-48EC-800E-431CDE41DE4C}" type="presOf" srcId="{2C715682-3B13-4488-AAD0-C107A8D4FDCA}" destId="{D7CA95E0-2E78-4E29-AD91-0E957DC7B860}" srcOrd="0" destOrd="0" presId="urn:microsoft.com/office/officeart/2005/8/layout/lProcess3"/>
    <dgm:cxn modelId="{B6A99078-282C-42B8-AC9B-34CB57462276}" srcId="{6337CB6F-016E-4078-B72C-A0013BF70805}" destId="{CCACC705-B5FC-4F67-A8CE-ED0848E68960}" srcOrd="3" destOrd="0" parTransId="{0E2B21EA-04B6-43A9-8F5F-4D9491310B61}" sibTransId="{02851183-CEB0-4FB2-AC09-4D581B246984}"/>
    <dgm:cxn modelId="{896AC666-382A-487F-A71A-86904607B8C3}" srcId="{6337CB6F-016E-4078-B72C-A0013BF70805}" destId="{1A5F50D4-6EE2-406A-B4BD-10385C927B59}" srcOrd="0" destOrd="0" parTransId="{F457DC47-04B0-4DE8-8961-B6E1260A2753}" sibTransId="{852C6A82-0139-4EEA-82CD-A21D5B6EAC1D}"/>
    <dgm:cxn modelId="{255B1E79-87C5-489A-987F-D8A08F4FD17D}" type="presOf" srcId="{9A08A713-62ED-4F59-932F-A417B6F5DCFE}" destId="{E82C52C2-2E8A-4CE3-B8DF-7C76C08972BF}" srcOrd="0" destOrd="0" presId="urn:microsoft.com/office/officeart/2005/8/layout/lProcess3"/>
    <dgm:cxn modelId="{311764CA-94D5-4F72-A501-D784E55A622F}" type="presOf" srcId="{0A5710F2-4C96-467E-BBA6-FC0E3430C681}" destId="{AD6215AE-8DEA-4B8D-B018-4C4CCF901EBD}" srcOrd="0" destOrd="0" presId="urn:microsoft.com/office/officeart/2005/8/layout/lProcess3"/>
    <dgm:cxn modelId="{1D288500-3AD4-4514-BC41-FF40225FBCBB}" type="presOf" srcId="{A40FE8F0-8961-453A-8CD9-6C96F021DBDB}" destId="{111992CF-110B-46E2-AAEF-16E70D2201CB}" srcOrd="0" destOrd="0" presId="urn:microsoft.com/office/officeart/2005/8/layout/lProcess3"/>
    <dgm:cxn modelId="{0C6CA8D4-34DD-437F-AAC6-ED60C080AC6A}" srcId="{9AE240D9-342F-493C-B139-A72321869B6C}" destId="{FC5A2A4B-F2CC-448D-B641-C1BD9B111423}" srcOrd="0" destOrd="0" parTransId="{CC10FB32-0854-4379-A472-F71030243E15}" sibTransId="{85077739-8136-41C4-BC76-1663C190FCAA}"/>
    <dgm:cxn modelId="{F618CDD2-4F83-4D39-931A-A62AD49990ED}" srcId="{9AE240D9-342F-493C-B139-A72321869B6C}" destId="{C995CDA3-0880-4588-9C68-E45F8DAE2F3F}" srcOrd="2" destOrd="0" parTransId="{762F0A61-415F-46DF-8142-4E33833500B6}" sibTransId="{8A4CBF59-075E-4449-80FF-3B865920B3C2}"/>
    <dgm:cxn modelId="{EEDB3728-4AC7-492F-8543-A0B5E453CD22}" type="presOf" srcId="{CEC2AF32-C65A-48FD-9394-CB81620A4B8F}" destId="{E874D123-02BA-4C72-AD33-67635B35B139}" srcOrd="0" destOrd="0" presId="urn:microsoft.com/office/officeart/2005/8/layout/lProcess3"/>
    <dgm:cxn modelId="{7220C08E-A138-4417-B326-48B24311A464}" srcId="{926005BF-D8EF-4A2B-8C64-6B49F350C1AA}" destId="{7FA0A772-E258-4F5F-A7FE-02A6E1D5A666}" srcOrd="0" destOrd="0" parTransId="{7676CD11-E868-400B-A8BC-F7D9181740D8}" sibTransId="{20DDC90F-3FA6-42BC-87C6-066B4DC75704}"/>
    <dgm:cxn modelId="{92DE3A10-33B2-4725-B470-DAC3934DB601}" srcId="{6337CB6F-016E-4078-B72C-A0013BF70805}" destId="{926005BF-D8EF-4A2B-8C64-6B49F350C1AA}" srcOrd="1" destOrd="0" parTransId="{32C22B59-3EFE-4ED2-A118-92126A38F900}" sibTransId="{51055BE6-D3AB-4E30-AA6B-619BD0FA6F37}"/>
    <dgm:cxn modelId="{E44A173B-5E35-4F29-A69F-D5B0903C81A1}" type="presOf" srcId="{67E61715-D501-41C9-97A2-AC5AF2C4EF63}" destId="{907E91AD-0E0B-4DA8-B1D2-C34027864013}" srcOrd="0" destOrd="0" presId="urn:microsoft.com/office/officeart/2005/8/layout/lProcess3"/>
    <dgm:cxn modelId="{649D25F0-DC69-409F-883D-72282762B544}" srcId="{D8EBCDE6-9D42-4877-92CF-7647F64166D4}" destId="{2C715682-3B13-4488-AAD0-C107A8D4FDCA}" srcOrd="1" destOrd="0" parTransId="{86011DEF-902D-41C4-BAA4-40092873B773}" sibTransId="{5B197473-7119-486E-8F45-3BFE9D6CE350}"/>
    <dgm:cxn modelId="{4E52178D-755C-45B9-BEDC-733E12CA827B}" srcId="{926005BF-D8EF-4A2B-8C64-6B49F350C1AA}" destId="{C5B7D0B2-E5CF-4F2A-B442-554206F50493}" srcOrd="1" destOrd="0" parTransId="{CA133743-037A-4CDA-9E13-E875C0591479}" sibTransId="{2CCD604E-8B49-41CE-A2F4-87A671256761}"/>
    <dgm:cxn modelId="{8AB84FB5-E181-44FC-92C3-0B590C3A55C2}" type="presOf" srcId="{065F9AD7-5E12-4DFF-88EE-19D2B17DD338}" destId="{AF823085-5BC8-41ED-B1E3-010800CD3A25}" srcOrd="0" destOrd="0" presId="urn:microsoft.com/office/officeart/2005/8/layout/lProcess3"/>
    <dgm:cxn modelId="{3D573143-DE32-4B83-8B6D-7C01553529B8}" type="presOf" srcId="{1BB4D9BF-3F1D-4E03-8E38-08516AB8DEFF}" destId="{F79B14C2-0767-4A67-9C54-26684AF78B73}" srcOrd="0" destOrd="0" presId="urn:microsoft.com/office/officeart/2005/8/layout/lProcess3"/>
    <dgm:cxn modelId="{B17BC734-D7BA-4E71-B934-655FE1A6710C}" srcId="{9AE240D9-342F-493C-B139-A72321869B6C}" destId="{1BB4D9BF-3F1D-4E03-8E38-08516AB8DEFF}" srcOrd="3" destOrd="0" parTransId="{110845F5-D96A-4F8D-8955-E7BA4A7D6425}" sibTransId="{E64F2AFE-E969-414F-92D9-01FBBE20AC25}"/>
    <dgm:cxn modelId="{46F6A80F-4FCF-4678-B90C-54D8293C8CBC}" srcId="{926005BF-D8EF-4A2B-8C64-6B49F350C1AA}" destId="{9C28C553-2241-429B-9DAF-C7423FE10CA2}" srcOrd="2" destOrd="0" parTransId="{64ABB588-852D-4727-A710-C3CA7F2D045E}" sibTransId="{3B4BBAFF-1206-4F70-B107-9ED088D84612}"/>
    <dgm:cxn modelId="{7718F6FA-B43D-4AF1-B700-9D6AB1CB483D}" srcId="{D8EBCDE6-9D42-4877-92CF-7647F64166D4}" destId="{9A08A713-62ED-4F59-932F-A417B6F5DCFE}" srcOrd="0" destOrd="0" parTransId="{8F78744F-12F8-4957-928E-38CC17CB9CE1}" sibTransId="{E09B209E-3ED6-48F3-9E7F-D6CD8C2E7845}"/>
    <dgm:cxn modelId="{746DC6A4-4217-41F4-843B-C127067D777B}" type="presOf" srcId="{09A626E9-8CDD-4ACC-B0EB-46ACC8F3A2E6}" destId="{354722E4-C8E8-4818-A4AF-DE7CD8B6E6A7}" srcOrd="0" destOrd="0" presId="urn:microsoft.com/office/officeart/2005/8/layout/lProcess3"/>
    <dgm:cxn modelId="{F0993A3F-6518-4260-ACE4-5AF096BEEBDC}" type="presOf" srcId="{7FA0A772-E258-4F5F-A7FE-02A6E1D5A666}" destId="{6FD8951B-EE62-46CB-8D27-65046D28B9D9}" srcOrd="0" destOrd="0" presId="urn:microsoft.com/office/officeart/2005/8/layout/lProcess3"/>
    <dgm:cxn modelId="{9D69BF9C-D2DA-44FE-AAB9-F1FF1E6C89DE}" type="presOf" srcId="{B939E1DE-4105-4D49-B383-88938C677E35}" destId="{AD8BB4C2-CD28-49A8-994C-177A9625044C}" srcOrd="0" destOrd="0" presId="urn:microsoft.com/office/officeart/2005/8/layout/lProcess3"/>
    <dgm:cxn modelId="{8DB98D04-BB6A-4DD1-9BDF-938FE6ADA1E7}" type="presOf" srcId="{FC5A2A4B-F2CC-448D-B641-C1BD9B111423}" destId="{26C5DE0B-4ABD-4603-8CA1-25ECDB1B3368}" srcOrd="0" destOrd="0" presId="urn:microsoft.com/office/officeart/2005/8/layout/lProcess3"/>
    <dgm:cxn modelId="{587EE790-7201-466F-8522-543F2D702171}" type="presOf" srcId="{2D3C9C4E-A173-425A-B11E-CD216BAC6952}" destId="{257BE4E8-0798-4A48-902E-9F1C3332940C}" srcOrd="0" destOrd="0" presId="urn:microsoft.com/office/officeart/2005/8/layout/lProcess3"/>
    <dgm:cxn modelId="{6410AAB1-2139-4B3E-BE54-C8DAF0B9318B}" type="presOf" srcId="{C995CDA3-0880-4588-9C68-E45F8DAE2F3F}" destId="{E01BAA6F-F429-45CE-BD4B-A83C7FB05835}" srcOrd="0" destOrd="0" presId="urn:microsoft.com/office/officeart/2005/8/layout/lProcess3"/>
    <dgm:cxn modelId="{FAF2CBF6-6C8C-4E4C-A7C9-28C2B928ACA3}" type="presOf" srcId="{9C28C553-2241-429B-9DAF-C7423FE10CA2}" destId="{9B956123-F6D0-4310-9E97-B205EDD37BCA}" srcOrd="0" destOrd="0" presId="urn:microsoft.com/office/officeart/2005/8/layout/lProcess3"/>
    <dgm:cxn modelId="{C2688639-1124-4055-B6D4-4DE3D4F7A8A6}" type="presOf" srcId="{9AE240D9-342F-493C-B139-A72321869B6C}" destId="{A4382125-FE28-4B1E-AEF2-D7F4CD1EB601}" srcOrd="0" destOrd="0" presId="urn:microsoft.com/office/officeart/2005/8/layout/lProcess3"/>
    <dgm:cxn modelId="{B77B89CD-C405-40D2-9239-7A2110E6ACA4}" type="presOf" srcId="{6337CB6F-016E-4078-B72C-A0013BF70805}" destId="{2732691E-7F6F-4D73-904A-221D74EC11AE}" srcOrd="0" destOrd="0" presId="urn:microsoft.com/office/officeart/2005/8/layout/lProcess3"/>
    <dgm:cxn modelId="{29350D98-ABA2-4F5F-B6DF-6285B18BE068}" srcId="{6337CB6F-016E-4078-B72C-A0013BF70805}" destId="{D8EBCDE6-9D42-4877-92CF-7647F64166D4}" srcOrd="2" destOrd="0" parTransId="{37BFB2D8-58FC-4074-AC22-93BABAC71550}" sibTransId="{F82AEDBD-24F7-4AD8-A477-0E6272D9495B}"/>
    <dgm:cxn modelId="{E3B37FD6-9880-4F96-9B69-AB8C3986D25D}" type="presOf" srcId="{1A5F50D4-6EE2-406A-B4BD-10385C927B59}" destId="{B9944F30-1FA2-46C5-B7E3-E576331CBC01}" srcOrd="0" destOrd="0" presId="urn:microsoft.com/office/officeart/2005/8/layout/lProcess3"/>
    <dgm:cxn modelId="{C7566E3F-1D72-4E79-9D80-E0E877D8060D}" srcId="{6337CB6F-016E-4078-B72C-A0013BF70805}" destId="{67E61715-D501-41C9-97A2-AC5AF2C4EF63}" srcOrd="4" destOrd="0" parTransId="{65E8C67B-C7E7-4F44-95B1-7033691AECD2}" sibTransId="{F4DE1B5F-7341-43DB-A806-79CA392508FF}"/>
    <dgm:cxn modelId="{25B7BE7E-5B9F-477F-8250-DE246AFF1424}" srcId="{CCACC705-B5FC-4F67-A8CE-ED0848E68960}" destId="{A392D1A0-0A4A-43D7-98BB-A21452B59D95}" srcOrd="0" destOrd="0" parTransId="{1AD3EC31-193B-4025-B263-ED42CDD5B59F}" sibTransId="{DAF559E1-8A3E-4DBD-BF94-E57967A22806}"/>
    <dgm:cxn modelId="{294F9779-2BCF-4CC2-8F5F-6A3D69E450CC}" type="presOf" srcId="{5A935D42-C9ED-435D-856B-F4554ABE7A04}" destId="{628FC67A-2031-47EB-A397-7DC3EB5FE7DD}" srcOrd="0" destOrd="0" presId="urn:microsoft.com/office/officeart/2005/8/layout/lProcess3"/>
    <dgm:cxn modelId="{5E30607D-B3FD-4E0D-8142-4433EC2607E8}" srcId="{67E61715-D501-41C9-97A2-AC5AF2C4EF63}" destId="{B939E1DE-4105-4D49-B383-88938C677E35}" srcOrd="1" destOrd="0" parTransId="{0695B668-A173-4100-B2C6-72E55CFCB4DE}" sibTransId="{BE287A67-FE79-4E51-B4B3-447173891D30}"/>
    <dgm:cxn modelId="{591263EC-D589-4635-879A-426915A4C549}" type="presParOf" srcId="{2732691E-7F6F-4D73-904A-221D74EC11AE}" destId="{B7CAB9EF-7EA5-4AAF-845F-065BDCC19983}" srcOrd="0" destOrd="0" presId="urn:microsoft.com/office/officeart/2005/8/layout/lProcess3"/>
    <dgm:cxn modelId="{6B07A1ED-97A4-4339-A6D1-EA3C839A80BB}" type="presParOf" srcId="{B7CAB9EF-7EA5-4AAF-845F-065BDCC19983}" destId="{B9944F30-1FA2-46C5-B7E3-E576331CBC01}" srcOrd="0" destOrd="0" presId="urn:microsoft.com/office/officeart/2005/8/layout/lProcess3"/>
    <dgm:cxn modelId="{8B6CE438-883F-48CA-821E-D8D100B3106C}" type="presParOf" srcId="{B7CAB9EF-7EA5-4AAF-845F-065BDCC19983}" destId="{9EC45E1A-CB23-4995-9A69-4569B58F491B}" srcOrd="1" destOrd="0" presId="urn:microsoft.com/office/officeart/2005/8/layout/lProcess3"/>
    <dgm:cxn modelId="{3FD01EC8-EE2E-45D7-82BE-51E8ABBF9B57}" type="presParOf" srcId="{B7CAB9EF-7EA5-4AAF-845F-065BDCC19983}" destId="{E874D123-02BA-4C72-AD33-67635B35B139}" srcOrd="2" destOrd="0" presId="urn:microsoft.com/office/officeart/2005/8/layout/lProcess3"/>
    <dgm:cxn modelId="{A81D5106-2DDB-45A5-AC0E-5E660721802F}" type="presParOf" srcId="{B7CAB9EF-7EA5-4AAF-845F-065BDCC19983}" destId="{34D5EB7B-10EC-435B-B36F-D1BEA74EF300}" srcOrd="3" destOrd="0" presId="urn:microsoft.com/office/officeart/2005/8/layout/lProcess3"/>
    <dgm:cxn modelId="{09699C19-6388-4F26-A24E-AF6BD0D54BBD}" type="presParOf" srcId="{B7CAB9EF-7EA5-4AAF-845F-065BDCC19983}" destId="{AD6215AE-8DEA-4B8D-B018-4C4CCF901EBD}" srcOrd="4" destOrd="0" presId="urn:microsoft.com/office/officeart/2005/8/layout/lProcess3"/>
    <dgm:cxn modelId="{E3B06CCC-8281-41F9-9007-ED98D5E0B576}" type="presParOf" srcId="{2732691E-7F6F-4D73-904A-221D74EC11AE}" destId="{E618322E-90B7-422A-9CE5-44478DE2ABFE}" srcOrd="1" destOrd="0" presId="urn:microsoft.com/office/officeart/2005/8/layout/lProcess3"/>
    <dgm:cxn modelId="{442E67F5-CAAE-4815-962E-D123EB18CC46}" type="presParOf" srcId="{2732691E-7F6F-4D73-904A-221D74EC11AE}" destId="{DECD02F3-3ED3-400A-89CC-18FFB974EBE7}" srcOrd="2" destOrd="0" presId="urn:microsoft.com/office/officeart/2005/8/layout/lProcess3"/>
    <dgm:cxn modelId="{D933D93C-9F9B-42BC-82A0-816D955575DC}" type="presParOf" srcId="{DECD02F3-3ED3-400A-89CC-18FFB974EBE7}" destId="{BF9E5FB0-0417-4C75-AAA4-49448D24618A}" srcOrd="0" destOrd="0" presId="urn:microsoft.com/office/officeart/2005/8/layout/lProcess3"/>
    <dgm:cxn modelId="{FE2179CD-2ABB-41A4-9DD9-95D8B0870205}" type="presParOf" srcId="{DECD02F3-3ED3-400A-89CC-18FFB974EBE7}" destId="{E53F8E57-A6A4-4437-9C85-9D75009EB792}" srcOrd="1" destOrd="0" presId="urn:microsoft.com/office/officeart/2005/8/layout/lProcess3"/>
    <dgm:cxn modelId="{A096CFCA-69A9-4B46-A523-4636E9B2D89B}" type="presParOf" srcId="{DECD02F3-3ED3-400A-89CC-18FFB974EBE7}" destId="{6FD8951B-EE62-46CB-8D27-65046D28B9D9}" srcOrd="2" destOrd="0" presId="urn:microsoft.com/office/officeart/2005/8/layout/lProcess3"/>
    <dgm:cxn modelId="{3A1A7DAA-9471-4324-8021-13C522FDA268}" type="presParOf" srcId="{DECD02F3-3ED3-400A-89CC-18FFB974EBE7}" destId="{CCDE7903-B132-42E5-8422-55EF0C7E345F}" srcOrd="3" destOrd="0" presId="urn:microsoft.com/office/officeart/2005/8/layout/lProcess3"/>
    <dgm:cxn modelId="{A5355516-BFC4-4FE5-985A-2C3391BC5BCF}" type="presParOf" srcId="{DECD02F3-3ED3-400A-89CC-18FFB974EBE7}" destId="{E4A7A744-7231-42CC-8785-EE40D813F2EC}" srcOrd="4" destOrd="0" presId="urn:microsoft.com/office/officeart/2005/8/layout/lProcess3"/>
    <dgm:cxn modelId="{B52BC179-A445-422C-92B2-A9EC08A307CA}" type="presParOf" srcId="{DECD02F3-3ED3-400A-89CC-18FFB974EBE7}" destId="{85094C25-5897-4FE6-ACED-59E2E160B68E}" srcOrd="5" destOrd="0" presId="urn:microsoft.com/office/officeart/2005/8/layout/lProcess3"/>
    <dgm:cxn modelId="{8588F15D-276A-486C-B7D5-F9100A7B0489}" type="presParOf" srcId="{DECD02F3-3ED3-400A-89CC-18FFB974EBE7}" destId="{9B956123-F6D0-4310-9E97-B205EDD37BCA}" srcOrd="6" destOrd="0" presId="urn:microsoft.com/office/officeart/2005/8/layout/lProcess3"/>
    <dgm:cxn modelId="{0FF73FC2-9378-4CDC-A288-16E23E9A09B2}" type="presParOf" srcId="{2732691E-7F6F-4D73-904A-221D74EC11AE}" destId="{3032969F-080C-4FA0-BF71-04D34C8D38E6}" srcOrd="3" destOrd="0" presId="urn:microsoft.com/office/officeart/2005/8/layout/lProcess3"/>
    <dgm:cxn modelId="{D33CD5BF-9174-4D17-A058-78F96838B25D}" type="presParOf" srcId="{2732691E-7F6F-4D73-904A-221D74EC11AE}" destId="{2BBB2BF6-C099-43A6-91F6-AA743B332186}" srcOrd="4" destOrd="0" presId="urn:microsoft.com/office/officeart/2005/8/layout/lProcess3"/>
    <dgm:cxn modelId="{880A2040-A020-4EF6-8DB5-5FA2EA916D9F}" type="presParOf" srcId="{2BBB2BF6-C099-43A6-91F6-AA743B332186}" destId="{EC1C337D-BB03-49A3-9C23-9B3EED4BE4B4}" srcOrd="0" destOrd="0" presId="urn:microsoft.com/office/officeart/2005/8/layout/lProcess3"/>
    <dgm:cxn modelId="{B4A11B8D-5688-4E2B-828F-C975928018FB}" type="presParOf" srcId="{2BBB2BF6-C099-43A6-91F6-AA743B332186}" destId="{4D93ECE3-7288-400F-B52B-1BA082CCC2B0}" srcOrd="1" destOrd="0" presId="urn:microsoft.com/office/officeart/2005/8/layout/lProcess3"/>
    <dgm:cxn modelId="{1F0CCBBD-E3F7-48C2-BB32-387B99D7DE40}" type="presParOf" srcId="{2BBB2BF6-C099-43A6-91F6-AA743B332186}" destId="{E82C52C2-2E8A-4CE3-B8DF-7C76C08972BF}" srcOrd="2" destOrd="0" presId="urn:microsoft.com/office/officeart/2005/8/layout/lProcess3"/>
    <dgm:cxn modelId="{AE38FCFC-DCB6-4965-8E43-1B26F95B0049}" type="presParOf" srcId="{2BBB2BF6-C099-43A6-91F6-AA743B332186}" destId="{27A76B30-6554-4606-AF14-0FE35BE35B18}" srcOrd="3" destOrd="0" presId="urn:microsoft.com/office/officeart/2005/8/layout/lProcess3"/>
    <dgm:cxn modelId="{25571221-8B4C-4798-AAB2-18CE3829C219}" type="presParOf" srcId="{2BBB2BF6-C099-43A6-91F6-AA743B332186}" destId="{D7CA95E0-2E78-4E29-AD91-0E957DC7B860}" srcOrd="4" destOrd="0" presId="urn:microsoft.com/office/officeart/2005/8/layout/lProcess3"/>
    <dgm:cxn modelId="{41BF3D43-B438-450D-86A4-125B14897196}" type="presParOf" srcId="{2BBB2BF6-C099-43A6-91F6-AA743B332186}" destId="{3CB7D0E2-E91C-4ED6-9A31-E41350F4D177}" srcOrd="5" destOrd="0" presId="urn:microsoft.com/office/officeart/2005/8/layout/lProcess3"/>
    <dgm:cxn modelId="{BE7DD66E-378B-40CE-A4B1-E1B46D5425B2}" type="presParOf" srcId="{2BBB2BF6-C099-43A6-91F6-AA743B332186}" destId="{354722E4-C8E8-4818-A4AF-DE7CD8B6E6A7}" srcOrd="6" destOrd="0" presId="urn:microsoft.com/office/officeart/2005/8/layout/lProcess3"/>
    <dgm:cxn modelId="{D3D6D5B1-AE2D-46A4-A724-8E6BFD0F8CEA}" type="presParOf" srcId="{2732691E-7F6F-4D73-904A-221D74EC11AE}" destId="{7D93ED1E-201C-49D9-B247-DD92864862E1}" srcOrd="5" destOrd="0" presId="urn:microsoft.com/office/officeart/2005/8/layout/lProcess3"/>
    <dgm:cxn modelId="{0E1B4D50-B974-4C5F-A7A1-1AA6006EF38F}" type="presParOf" srcId="{2732691E-7F6F-4D73-904A-221D74EC11AE}" destId="{4465971C-670B-4D37-9961-5001930724E7}" srcOrd="6" destOrd="0" presId="urn:microsoft.com/office/officeart/2005/8/layout/lProcess3"/>
    <dgm:cxn modelId="{1A991A5F-DED3-47B4-B73E-E346974242CC}" type="presParOf" srcId="{4465971C-670B-4D37-9961-5001930724E7}" destId="{C3CAE8A5-2CC3-4622-938C-02C71F1FE846}" srcOrd="0" destOrd="0" presId="urn:microsoft.com/office/officeart/2005/8/layout/lProcess3"/>
    <dgm:cxn modelId="{6C50E7DC-47C6-4BFD-8FC0-686ED7EF4474}" type="presParOf" srcId="{4465971C-670B-4D37-9961-5001930724E7}" destId="{3240DD23-5415-48C8-89F7-3F11C6B13421}" srcOrd="1" destOrd="0" presId="urn:microsoft.com/office/officeart/2005/8/layout/lProcess3"/>
    <dgm:cxn modelId="{D3D3CF23-FBA2-4305-ACFF-7DBD8FDE9CBB}" type="presParOf" srcId="{4465971C-670B-4D37-9961-5001930724E7}" destId="{2D85A845-0666-41C1-9ADC-2730D36D5D9E}" srcOrd="2" destOrd="0" presId="urn:microsoft.com/office/officeart/2005/8/layout/lProcess3"/>
    <dgm:cxn modelId="{E1884B80-65D2-4FAE-8A71-66F3D599DDEF}" type="presParOf" srcId="{4465971C-670B-4D37-9961-5001930724E7}" destId="{9122E327-3405-4B9A-B303-1CEAE2A9473C}" srcOrd="3" destOrd="0" presId="urn:microsoft.com/office/officeart/2005/8/layout/lProcess3"/>
    <dgm:cxn modelId="{A91E2BF0-71F7-4B56-9263-5629A113B68F}" type="presParOf" srcId="{4465971C-670B-4D37-9961-5001930724E7}" destId="{257BE4E8-0798-4A48-902E-9F1C3332940C}" srcOrd="4" destOrd="0" presId="urn:microsoft.com/office/officeart/2005/8/layout/lProcess3"/>
    <dgm:cxn modelId="{BD1C6E38-BDC1-4005-9AF5-D924614E527C}" type="presParOf" srcId="{2732691E-7F6F-4D73-904A-221D74EC11AE}" destId="{DE257E37-6E7E-4362-AC9A-3D304C7E1508}" srcOrd="7" destOrd="0" presId="urn:microsoft.com/office/officeart/2005/8/layout/lProcess3"/>
    <dgm:cxn modelId="{FCA9A4D7-8CC0-4AF6-8D17-75E85DAE80FB}" type="presParOf" srcId="{2732691E-7F6F-4D73-904A-221D74EC11AE}" destId="{66B4D302-3BD9-48C7-A45F-B55DCCEE0226}" srcOrd="8" destOrd="0" presId="urn:microsoft.com/office/officeart/2005/8/layout/lProcess3"/>
    <dgm:cxn modelId="{D158D315-B41F-45F3-AA05-6F9FDA961847}" type="presParOf" srcId="{66B4D302-3BD9-48C7-A45F-B55DCCEE0226}" destId="{907E91AD-0E0B-4DA8-B1D2-C34027864013}" srcOrd="0" destOrd="0" presId="urn:microsoft.com/office/officeart/2005/8/layout/lProcess3"/>
    <dgm:cxn modelId="{CFB1C45A-D389-48D8-B4F5-F71318CE7121}" type="presParOf" srcId="{66B4D302-3BD9-48C7-A45F-B55DCCEE0226}" destId="{02E424FF-DC27-4D8D-A4F0-26608E52DFF2}" srcOrd="1" destOrd="0" presId="urn:microsoft.com/office/officeart/2005/8/layout/lProcess3"/>
    <dgm:cxn modelId="{53A79F3D-36B1-415D-A4DB-B45ED1A2F7EC}" type="presParOf" srcId="{66B4D302-3BD9-48C7-A45F-B55DCCEE0226}" destId="{628FC67A-2031-47EB-A397-7DC3EB5FE7DD}" srcOrd="2" destOrd="0" presId="urn:microsoft.com/office/officeart/2005/8/layout/lProcess3"/>
    <dgm:cxn modelId="{5F5F96A5-7A8D-44E7-A7C5-5F63EFCEDFBC}" type="presParOf" srcId="{66B4D302-3BD9-48C7-A45F-B55DCCEE0226}" destId="{79612961-8425-4594-B8AF-3FDCCAC586AB}" srcOrd="3" destOrd="0" presId="urn:microsoft.com/office/officeart/2005/8/layout/lProcess3"/>
    <dgm:cxn modelId="{3ECB1A71-66B3-4911-B17C-2F0D36797D8E}" type="presParOf" srcId="{66B4D302-3BD9-48C7-A45F-B55DCCEE0226}" destId="{AD8BB4C2-CD28-49A8-994C-177A9625044C}" srcOrd="4" destOrd="0" presId="urn:microsoft.com/office/officeart/2005/8/layout/lProcess3"/>
    <dgm:cxn modelId="{0AA18F69-8B1A-4C89-BFEA-DCC9C8F50DDD}" type="presParOf" srcId="{66B4D302-3BD9-48C7-A45F-B55DCCEE0226}" destId="{93941C21-9FCB-4F5A-AAE3-599838B0BF55}" srcOrd="5" destOrd="0" presId="urn:microsoft.com/office/officeart/2005/8/layout/lProcess3"/>
    <dgm:cxn modelId="{FEE41208-C87A-4B3D-B8E4-6BD939193ECF}" type="presParOf" srcId="{66B4D302-3BD9-48C7-A45F-B55DCCEE0226}" destId="{AF823085-5BC8-41ED-B1E3-010800CD3A25}" srcOrd="6" destOrd="0" presId="urn:microsoft.com/office/officeart/2005/8/layout/lProcess3"/>
    <dgm:cxn modelId="{CF6871F7-AABA-449E-9BD8-B5222B5F94B8}" type="presParOf" srcId="{2732691E-7F6F-4D73-904A-221D74EC11AE}" destId="{B1007635-551E-4649-8884-CA8AB64874A3}" srcOrd="9" destOrd="0" presId="urn:microsoft.com/office/officeart/2005/8/layout/lProcess3"/>
    <dgm:cxn modelId="{27F0959A-2A39-437D-91B2-50A95640B2B8}" type="presParOf" srcId="{2732691E-7F6F-4D73-904A-221D74EC11AE}" destId="{8B171C2E-77B5-423A-B4C5-32DDE7CD4179}" srcOrd="10" destOrd="0" presId="urn:microsoft.com/office/officeart/2005/8/layout/lProcess3"/>
    <dgm:cxn modelId="{07750F4A-F755-45FE-8B59-340847D31175}" type="presParOf" srcId="{8B171C2E-77B5-423A-B4C5-32DDE7CD4179}" destId="{A4382125-FE28-4B1E-AEF2-D7F4CD1EB601}" srcOrd="0" destOrd="0" presId="urn:microsoft.com/office/officeart/2005/8/layout/lProcess3"/>
    <dgm:cxn modelId="{B5E5CE28-631B-42F3-8648-C27AADC48FC7}" type="presParOf" srcId="{8B171C2E-77B5-423A-B4C5-32DDE7CD4179}" destId="{1B65CDC2-AB97-4D55-8D12-B4D4663FA8F4}" srcOrd="1" destOrd="0" presId="urn:microsoft.com/office/officeart/2005/8/layout/lProcess3"/>
    <dgm:cxn modelId="{9EEB34FF-0472-47DD-99DB-94A3974BD79F}" type="presParOf" srcId="{8B171C2E-77B5-423A-B4C5-32DDE7CD4179}" destId="{26C5DE0B-4ABD-4603-8CA1-25ECDB1B3368}" srcOrd="2" destOrd="0" presId="urn:microsoft.com/office/officeart/2005/8/layout/lProcess3"/>
    <dgm:cxn modelId="{34D24829-9DF6-4E07-912D-3AC5708C1B6E}" type="presParOf" srcId="{8B171C2E-77B5-423A-B4C5-32DDE7CD4179}" destId="{3657B3DA-948D-4A24-92EE-2381D1A56DC1}" srcOrd="3" destOrd="0" presId="urn:microsoft.com/office/officeart/2005/8/layout/lProcess3"/>
    <dgm:cxn modelId="{9E68C854-942A-4568-93F0-CCBB1230ED24}" type="presParOf" srcId="{8B171C2E-77B5-423A-B4C5-32DDE7CD4179}" destId="{111992CF-110B-46E2-AAEF-16E70D2201CB}" srcOrd="4" destOrd="0" presId="urn:microsoft.com/office/officeart/2005/8/layout/lProcess3"/>
    <dgm:cxn modelId="{DBE7C9E6-3EC9-49BA-891D-B22D0BD2D577}" type="presParOf" srcId="{8B171C2E-77B5-423A-B4C5-32DDE7CD4179}" destId="{A1D82228-525B-4570-8C2F-93C3F7052076}" srcOrd="5" destOrd="0" presId="urn:microsoft.com/office/officeart/2005/8/layout/lProcess3"/>
    <dgm:cxn modelId="{2AC0C170-27B8-4E56-97F6-C3674B55FD5C}" type="presParOf" srcId="{8B171C2E-77B5-423A-B4C5-32DDE7CD4179}" destId="{E01BAA6F-F429-45CE-BD4B-A83C7FB05835}" srcOrd="6" destOrd="0" presId="urn:microsoft.com/office/officeart/2005/8/layout/lProcess3"/>
    <dgm:cxn modelId="{5E8B2966-A2AD-4F27-9F7B-F3DE3962174F}" type="presParOf" srcId="{8B171C2E-77B5-423A-B4C5-32DDE7CD4179}" destId="{F83D21DD-EFFE-4CF0-8A96-BDAD746FEE83}" srcOrd="7" destOrd="0" presId="urn:microsoft.com/office/officeart/2005/8/layout/lProcess3"/>
    <dgm:cxn modelId="{710A7B9C-1793-4CAE-9C1F-F214A4D4952F}" type="presParOf" srcId="{8B171C2E-77B5-423A-B4C5-32DDE7CD4179}" destId="{F79B14C2-0767-4A67-9C54-26684AF78B73}"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6DA5AA-E7FF-4FCC-BA64-368EB59881EA}" type="doc">
      <dgm:prSet loTypeId="urn:microsoft.com/office/officeart/2005/8/layout/chevron2" loCatId="process" qsTypeId="urn:microsoft.com/office/officeart/2005/8/quickstyle/3d2" qsCatId="3D" csTypeId="urn:microsoft.com/office/officeart/2005/8/colors/colorful1" csCatId="colorful" phldr="1"/>
      <dgm:spPr/>
      <dgm:t>
        <a:bodyPr/>
        <a:lstStyle/>
        <a:p>
          <a:endParaRPr lang="zh-TW" altLang="en-US"/>
        </a:p>
      </dgm:t>
    </dgm:pt>
    <dgm:pt modelId="{0078D139-26B3-46C3-A5AE-C6C07907BAEB}">
      <dgm:prSet phldrT="[文字]" custT="1"/>
      <dgm:spPr/>
      <dgm:t>
        <a:bodyPr/>
        <a:lstStyle/>
        <a:p>
          <a:r>
            <a:rPr lang="zh-TW" altLang="en-US" sz="800" b="1" dirty="0" smtClean="0">
              <a:solidFill>
                <a:schemeClr val="tx1"/>
              </a:solidFill>
              <a:latin typeface="微軟正黑體" panose="020B0604030504040204" pitchFamily="34" charset="-120"/>
              <a:ea typeface="微軟正黑體" panose="020B0604030504040204" pitchFamily="34" charset="-120"/>
            </a:rPr>
            <a:t>保訓會函請報送符合受訓資格人數統計表</a:t>
          </a:r>
          <a:endParaRPr lang="zh-TW" altLang="en-US" sz="800" b="1" dirty="0">
            <a:solidFill>
              <a:schemeClr val="tx1"/>
            </a:solidFill>
            <a:latin typeface="微軟正黑體" panose="020B0604030504040204" pitchFamily="34" charset="-120"/>
            <a:ea typeface="微軟正黑體" panose="020B0604030504040204" pitchFamily="34" charset="-120"/>
          </a:endParaRPr>
        </a:p>
      </dgm:t>
    </dgm:pt>
    <dgm:pt modelId="{A6570191-976F-453C-8815-ACB844490436}" type="parTrans" cxnId="{E95A56B0-65F3-4533-A792-75037F67A08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F6A3E53D-98B8-4E19-B531-78CCB55F2087}" type="sibTrans" cxnId="{E95A56B0-65F3-4533-A792-75037F67A08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9DE299CC-6A39-4418-AA02-581971D1E6A3}">
      <dgm:prSet phldrT="[文字]" custT="1"/>
      <dgm:spPr>
        <a:solidFill>
          <a:schemeClr val="accent2">
            <a:lumMod val="60000"/>
            <a:lumOff val="40000"/>
            <a:alpha val="90000"/>
          </a:schemeClr>
        </a:solidFill>
      </dgm:spPr>
      <dgm:t>
        <a:bodyPr/>
        <a:lstStyle/>
        <a:p>
          <a:r>
            <a:rPr lang="zh-TW" sz="1100" b="1" dirty="0" smtClean="0">
              <a:latin typeface="微軟正黑體" panose="020B0604030504040204" pitchFamily="34" charset="-120"/>
              <a:ea typeface="微軟正黑體" panose="020B0604030504040204" pitchFamily="34" charset="-120"/>
            </a:rPr>
            <a:t>保訓會函請各主管機關調查當年度符合受訓資格人數、預估次年度符合受訓資格人數。</a:t>
          </a:r>
          <a:endParaRPr lang="zh-TW" altLang="en-US" sz="1100" b="1" dirty="0">
            <a:latin typeface="微軟正黑體" panose="020B0604030504040204" pitchFamily="34" charset="-120"/>
            <a:ea typeface="微軟正黑體" panose="020B0604030504040204" pitchFamily="34" charset="-120"/>
          </a:endParaRPr>
        </a:p>
      </dgm:t>
    </dgm:pt>
    <dgm:pt modelId="{3BE1C517-4A91-414E-A6C0-141333E473DB}" type="parTrans" cxnId="{06689462-FDD0-4951-A685-8CD4402555D2}">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CED0E309-8E16-4BF9-9FD0-9951CF98C482}" type="sibTrans" cxnId="{06689462-FDD0-4951-A685-8CD4402555D2}">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A3116BF-D427-45B7-9D62-B70CB6A90101}">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調查符合參訓資格人數</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2E721B15-672C-4CE8-81F3-57EB2120E940}" type="parTrans" cxnId="{5712C1BA-A188-448B-89A6-D9C98EF0DDE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8385A368-852E-46A9-8E25-369F160EC611}" type="sibTrans" cxnId="{5712C1BA-A188-448B-89A6-D9C98EF0DDE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3DAE24D-5438-4B85-9989-9EA9BE235471}">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召開甄審</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r>
            <a:rPr lang="zh-TW" altLang="en-US" sz="1000" b="1" dirty="0" smtClean="0">
              <a:solidFill>
                <a:schemeClr val="tx1"/>
              </a:solidFill>
              <a:latin typeface="微軟正黑體" panose="020B0604030504040204" pitchFamily="34" charset="-120"/>
              <a:ea typeface="微軟正黑體" panose="020B0604030504040204" pitchFamily="34" charset="-120"/>
            </a:rPr>
            <a:t>委員會</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19CE72E2-D3E5-41E3-87C4-C849B47D8B01}" type="parTrans" cxnId="{45482EA0-0332-426B-9324-319315503D65}">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2510E8A7-A718-4842-861C-1ED704ED6CF5}" type="sibTrans" cxnId="{45482EA0-0332-426B-9324-319315503D65}">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E4C84D15-F800-42B1-A8E8-C01D29B814AC}">
      <dgm:prSet phldrT="[文字]" custT="1"/>
      <dgm:spPr>
        <a:solidFill>
          <a:schemeClr val="accent6">
            <a:lumMod val="40000"/>
            <a:lumOff val="60000"/>
            <a:alpha val="90000"/>
          </a:schemeClr>
        </a:solidFill>
      </dgm:spPr>
      <dgm:t>
        <a:bodyPr/>
        <a:lstStyle/>
        <a:p>
          <a:r>
            <a:rPr lang="zh-TW" sz="1200" b="1" dirty="0" smtClean="0">
              <a:solidFill>
                <a:srgbClr val="FF33CC"/>
              </a:solidFill>
              <a:latin typeface="微軟正黑體" panose="020B0604030504040204" pitchFamily="34" charset="-120"/>
              <a:ea typeface="微軟正黑體" panose="020B0604030504040204" pitchFamily="34" charset="-120"/>
            </a:rPr>
            <a:t>各服務機關、學校及各主管機關審核參加本訓練人員時，應召開甄審委員會，就符合受訓資格人員之資格條件及各項評分詳加審核，並排定受訓序列</a:t>
          </a:r>
          <a:r>
            <a:rPr lang="zh-TW" sz="1200" b="1" dirty="0" smtClean="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dgm:t>
    </dgm:pt>
    <dgm:pt modelId="{A833B318-0621-49FD-BD09-8CCA684AD8D0}" type="parTrans" cxnId="{9FDA6DD6-1DDB-4261-B694-E7139757920D}">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CE851267-C7C1-4D35-8455-C49032BDB51B}" type="sibTrans" cxnId="{9FDA6DD6-1DDB-4261-B694-E7139757920D}">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B2B0158F-8D4D-4165-A5E4-32B27102C0BB}">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保訓會函請報送參訓名冊</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CAE61A24-0C0E-43A6-8F65-3904C186049A}" type="parTrans" cxnId="{4653F114-4D45-4163-BEF0-45578263572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A06561EA-3DA4-46EC-991F-2313B11233C8}" type="sibTrans" cxnId="{4653F114-4D45-4163-BEF0-45578263572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04D72C19-DB84-4226-92BF-1C50DE9B4E1D}">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依限報送</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r>
            <a:rPr lang="zh-TW" altLang="en-US" sz="1000" b="1" dirty="0" smtClean="0">
              <a:solidFill>
                <a:schemeClr val="tx1"/>
              </a:solidFill>
              <a:latin typeface="微軟正黑體" panose="020B0604030504040204" pitchFamily="34" charset="-120"/>
              <a:ea typeface="微軟正黑體" panose="020B0604030504040204" pitchFamily="34" charset="-120"/>
            </a:rPr>
            <a:t>名冊</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81412109-E681-4A9B-8F7D-47E3BC916CD4}" type="parTrans" cxnId="{CC1714C4-7829-4D14-979F-5AA950044B4E}">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87EB8935-55F5-4705-9794-912FA117B858}" type="sibTrans" cxnId="{CC1714C4-7829-4D14-979F-5AA950044B4E}">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69DAB3A8-7A4A-4D2B-B4E3-DBA99C65E3B9}">
      <dgm:prSet custT="1"/>
      <dgm:spPr>
        <a:solidFill>
          <a:schemeClr val="accent2">
            <a:lumMod val="60000"/>
            <a:lumOff val="40000"/>
            <a:alpha val="90000"/>
          </a:schemeClr>
        </a:solidFill>
      </dgm:spPr>
      <dgm:t>
        <a:bodyPr/>
        <a:lstStyle/>
        <a:p>
          <a:r>
            <a:rPr lang="zh-TW" sz="1200" b="1" dirty="0" smtClean="0">
              <a:latin typeface="微軟正黑體" panose="020B0604030504040204" pitchFamily="34" charset="-120"/>
              <a:ea typeface="微軟正黑體" panose="020B0604030504040204" pitchFamily="34" charset="-120"/>
            </a:rPr>
            <a:t>各主管機關應於</a:t>
          </a:r>
          <a:r>
            <a:rPr lang="zh-TW" sz="1200" b="1" dirty="0" smtClean="0">
              <a:solidFill>
                <a:srgbClr val="FF33CC"/>
              </a:solidFill>
              <a:latin typeface="微軟正黑體" panose="020B0604030504040204" pitchFamily="34" charset="-120"/>
              <a:ea typeface="微軟正黑體" panose="020B0604030504040204" pitchFamily="34" charset="-120"/>
            </a:rPr>
            <a:t>每年</a:t>
          </a:r>
          <a:r>
            <a:rPr lang="en-US" altLang="zh-TW" sz="1200" b="1" dirty="0" smtClean="0">
              <a:solidFill>
                <a:srgbClr val="FF33CC"/>
              </a:solidFill>
              <a:latin typeface="微軟正黑體" panose="020B0604030504040204" pitchFamily="34" charset="-120"/>
              <a:ea typeface="微軟正黑體" panose="020B0604030504040204" pitchFamily="34" charset="-120"/>
            </a:rPr>
            <a:t>3</a:t>
          </a:r>
          <a:r>
            <a:rPr lang="zh-TW" sz="1200" b="1" dirty="0" smtClean="0">
              <a:solidFill>
                <a:srgbClr val="FF33CC"/>
              </a:solidFill>
              <a:latin typeface="微軟正黑體" panose="020B0604030504040204" pitchFamily="34" charset="-120"/>
              <a:ea typeface="微軟正黑體" panose="020B0604030504040204" pitchFamily="34" charset="-120"/>
            </a:rPr>
            <a:t>月</a:t>
          </a:r>
          <a:r>
            <a:rPr lang="en-US" altLang="zh-TW" sz="1200" b="1" dirty="0" smtClean="0">
              <a:solidFill>
                <a:srgbClr val="FF33CC"/>
              </a:solidFill>
              <a:latin typeface="微軟正黑體" panose="020B0604030504040204" pitchFamily="34" charset="-120"/>
              <a:ea typeface="微軟正黑體" panose="020B0604030504040204" pitchFamily="34" charset="-120"/>
            </a:rPr>
            <a:t>31</a:t>
          </a:r>
          <a:r>
            <a:rPr lang="zh-TW" sz="1200" b="1" dirty="0" smtClean="0">
              <a:solidFill>
                <a:srgbClr val="FF33CC"/>
              </a:solidFill>
              <a:latin typeface="微軟正黑體" panose="020B0604030504040204" pitchFamily="34" charset="-120"/>
              <a:ea typeface="微軟正黑體" panose="020B0604030504040204" pitchFamily="34" charset="-120"/>
            </a:rPr>
            <a:t>日</a:t>
          </a:r>
          <a:r>
            <a:rPr lang="zh-TW" altLang="en-US" sz="1200" b="1" dirty="0" smtClean="0">
              <a:latin typeface="微軟正黑體" panose="020B0604030504040204" pitchFamily="34" charset="-120"/>
              <a:ea typeface="微軟正黑體" panose="020B0604030504040204" pitchFamily="34" charset="-120"/>
            </a:rPr>
            <a:t>之法定期限</a:t>
          </a:r>
          <a:r>
            <a:rPr lang="zh-TW" sz="1200" b="1" dirty="0" smtClean="0">
              <a:latin typeface="微軟正黑體" panose="020B0604030504040204" pitchFamily="34" charset="-120"/>
              <a:ea typeface="微軟正黑體" panose="020B0604030504040204" pitchFamily="34" charset="-120"/>
            </a:rPr>
            <a:t>前，提供符合受訓資格條件人員名冊，函送保訓會，逾期不予受理。</a:t>
          </a:r>
          <a:endParaRPr lang="zh-TW" altLang="en-US" sz="1200" b="1" dirty="0">
            <a:latin typeface="微軟正黑體" panose="020B0604030504040204" pitchFamily="34" charset="-120"/>
            <a:ea typeface="微軟正黑體" panose="020B0604030504040204" pitchFamily="34" charset="-120"/>
          </a:endParaRPr>
        </a:p>
      </dgm:t>
    </dgm:pt>
    <dgm:pt modelId="{FEA15804-630B-4DA6-B45A-6896ED072DCE}" type="parTrans" cxnId="{214E21C9-6EE7-4559-8543-40D444BE0F63}">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239DF16-A7E5-495D-A018-EFCDC46C6BC2}" type="sibTrans" cxnId="{214E21C9-6EE7-4559-8543-40D444BE0F63}">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FD1C2411-A698-4450-80C8-D0BE87120832}">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計算積分</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r>
            <a:rPr lang="zh-TW" altLang="en-US" sz="1000" b="1" dirty="0" smtClean="0">
              <a:solidFill>
                <a:schemeClr val="tx1"/>
              </a:solidFill>
              <a:latin typeface="微軟正黑體" panose="020B0604030504040204" pitchFamily="34" charset="-120"/>
              <a:ea typeface="微軟正黑體" panose="020B0604030504040204" pitchFamily="34" charset="-120"/>
            </a:rPr>
            <a:t>遴選作業</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780D3518-7F91-4597-9394-FA9C46236E86}" type="parTrans" cxnId="{577AAEC6-3D2A-4A8D-A015-69DF69F26996}">
      <dgm:prSet/>
      <dgm:spPr/>
      <dgm:t>
        <a:bodyPr/>
        <a:lstStyle/>
        <a:p>
          <a:endParaRPr lang="zh-TW" altLang="en-US" sz="1000" b="1"/>
        </a:p>
      </dgm:t>
    </dgm:pt>
    <dgm:pt modelId="{6939AFC3-E15A-4E0A-8032-A12ABD0B3BDA}" type="sibTrans" cxnId="{577AAEC6-3D2A-4A8D-A015-69DF69F26996}">
      <dgm:prSet/>
      <dgm:spPr/>
      <dgm:t>
        <a:bodyPr/>
        <a:lstStyle/>
        <a:p>
          <a:endParaRPr lang="zh-TW" altLang="en-US" sz="1000" b="1"/>
        </a:p>
      </dgm:t>
    </dgm:pt>
    <dgm:pt modelId="{918CB42F-A628-4A98-AAD1-01CA7637421E}">
      <dgm:prSet custT="1"/>
      <dgm:spPr>
        <a:solidFill>
          <a:schemeClr val="accent5">
            <a:lumMod val="40000"/>
            <a:lumOff val="60000"/>
            <a:alpha val="90000"/>
          </a:schemeClr>
        </a:solidFill>
      </dgm:spPr>
      <dgm:t>
        <a:bodyPr/>
        <a:lstStyle/>
        <a:p>
          <a:r>
            <a:rPr lang="zh-TW" sz="1200" b="1" dirty="0" smtClean="0">
              <a:solidFill>
                <a:schemeClr val="tx1"/>
              </a:solidFill>
              <a:latin typeface="微軟正黑體" panose="020B0604030504040204" pitchFamily="34" charset="-120"/>
              <a:ea typeface="微軟正黑體" panose="020B0604030504040204" pitchFamily="34" charset="-120"/>
            </a:rPr>
            <a:t>遴選應</a:t>
          </a:r>
          <a:r>
            <a:rPr lang="zh-TW" altLang="en-US" sz="1200" b="1" dirty="0" smtClean="0">
              <a:solidFill>
                <a:schemeClr val="tx1"/>
              </a:solidFill>
              <a:latin typeface="微軟正黑體" panose="020B0604030504040204" pitchFamily="34" charset="-120"/>
              <a:ea typeface="微軟正黑體" panose="020B0604030504040204" pitchFamily="34" charset="-120"/>
            </a:rPr>
            <a:t>依</a:t>
          </a:r>
          <a:r>
            <a:rPr lang="zh-TW" sz="1200" b="1" dirty="0" smtClean="0">
              <a:solidFill>
                <a:schemeClr val="tx1"/>
              </a:solidFill>
              <a:latin typeface="微軟正黑體" panose="020B0604030504040204" pitchFamily="34" charset="-120"/>
              <a:ea typeface="微軟正黑體" panose="020B0604030504040204" pitchFamily="34" charset="-120"/>
            </a:rPr>
            <a:t>遴選評分標準表所定</a:t>
          </a:r>
          <a:r>
            <a:rPr lang="zh-TW" altLang="en-US" sz="1200" b="1" dirty="0" smtClean="0">
              <a:solidFill>
                <a:schemeClr val="tx1"/>
              </a:solidFill>
              <a:latin typeface="微軟正黑體" panose="020B0604030504040204" pitchFamily="34" charset="-120"/>
              <a:ea typeface="微軟正黑體" panose="020B0604030504040204" pitchFamily="34" charset="-120"/>
            </a:rPr>
            <a:t>職務</a:t>
          </a:r>
          <a:r>
            <a:rPr lang="zh-TW" sz="1200" b="1" dirty="0" smtClean="0">
              <a:solidFill>
                <a:schemeClr val="tx1"/>
              </a:solidFill>
              <a:latin typeface="微軟正黑體" panose="020B0604030504040204" pitchFamily="34" charset="-120"/>
              <a:ea typeface="微軟正黑體" panose="020B0604030504040204" pitchFamily="34" charset="-120"/>
            </a:rPr>
            <a:t>年資、考績、獎懲及綜合考評</a:t>
          </a:r>
          <a:r>
            <a:rPr lang="zh-TW" altLang="en-US" sz="1200" b="1" dirty="0" smtClean="0">
              <a:solidFill>
                <a:schemeClr val="tx1"/>
              </a:solidFill>
              <a:latin typeface="微軟正黑體" panose="020B0604030504040204" pitchFamily="34" charset="-120"/>
              <a:ea typeface="微軟正黑體" panose="020B0604030504040204" pitchFamily="34" charset="-120"/>
            </a:rPr>
            <a:t>等</a:t>
          </a:r>
          <a:r>
            <a:rPr lang="zh-TW" sz="1200" b="1" dirty="0" smtClean="0">
              <a:solidFill>
                <a:schemeClr val="tx1"/>
              </a:solidFill>
              <a:latin typeface="微軟正黑體" panose="020B0604030504040204" pitchFamily="34" charset="-120"/>
              <a:ea typeface="微軟正黑體" panose="020B0604030504040204" pitchFamily="34" charset="-120"/>
            </a:rPr>
            <a:t>項目加以評定，各項評分採計至</a:t>
          </a:r>
          <a:r>
            <a:rPr lang="zh-TW" sz="1200" b="1" dirty="0" smtClean="0">
              <a:solidFill>
                <a:srgbClr val="FF33CC"/>
              </a:solidFill>
              <a:latin typeface="微軟正黑體" panose="020B0604030504040204" pitchFamily="34" charset="-120"/>
              <a:ea typeface="微軟正黑體" panose="020B0604030504040204" pitchFamily="34" charset="-120"/>
            </a:rPr>
            <a:t>前一年度</a:t>
          </a:r>
          <a:r>
            <a:rPr lang="en-US" altLang="zh-TW" sz="1200" b="1" dirty="0" smtClean="0">
              <a:solidFill>
                <a:srgbClr val="FF33CC"/>
              </a:solidFill>
              <a:latin typeface="微軟正黑體" panose="020B0604030504040204" pitchFamily="34" charset="-120"/>
              <a:ea typeface="微軟正黑體" panose="020B0604030504040204" pitchFamily="34" charset="-120"/>
            </a:rPr>
            <a:t>12</a:t>
          </a:r>
          <a:r>
            <a:rPr lang="zh-TW" sz="1200" b="1" dirty="0" smtClean="0">
              <a:solidFill>
                <a:srgbClr val="FF33CC"/>
              </a:solidFill>
              <a:latin typeface="微軟正黑體" panose="020B0604030504040204" pitchFamily="34" charset="-120"/>
              <a:ea typeface="微軟正黑體" panose="020B0604030504040204" pitchFamily="34" charset="-120"/>
            </a:rPr>
            <a:t>月</a:t>
          </a:r>
          <a:r>
            <a:rPr lang="en-US" altLang="zh-TW" sz="1200" b="1" dirty="0" smtClean="0">
              <a:solidFill>
                <a:srgbClr val="FF33CC"/>
              </a:solidFill>
              <a:latin typeface="微軟正黑體" panose="020B0604030504040204" pitchFamily="34" charset="-120"/>
              <a:ea typeface="微軟正黑體" panose="020B0604030504040204" pitchFamily="34" charset="-120"/>
            </a:rPr>
            <a:t>31</a:t>
          </a:r>
          <a:r>
            <a:rPr lang="zh-TW" sz="1200" b="1" dirty="0" smtClean="0">
              <a:solidFill>
                <a:srgbClr val="FF33CC"/>
              </a:solidFill>
              <a:latin typeface="微軟正黑體" panose="020B0604030504040204" pitchFamily="34" charset="-120"/>
              <a:ea typeface="微軟正黑體" panose="020B0604030504040204" pitchFamily="34" charset="-120"/>
            </a:rPr>
            <a:t>日止</a:t>
          </a:r>
          <a:r>
            <a:rPr lang="zh-TW" sz="1200" b="1" dirty="0" smtClean="0">
              <a:solidFill>
                <a:schemeClr val="tx1"/>
              </a:solidFill>
              <a:latin typeface="微軟正黑體" panose="020B0604030504040204" pitchFamily="34" charset="-120"/>
              <a:ea typeface="微軟正黑體" panose="020B0604030504040204" pitchFamily="34" charset="-120"/>
            </a:rPr>
            <a:t>，積分高者優先遴選受訓</a:t>
          </a:r>
          <a:r>
            <a:rPr lang="zh-TW" altLang="en-US" sz="1200" dirty="0" smtClean="0">
              <a:solidFill>
                <a:schemeClr val="tx1"/>
              </a:solidFill>
            </a:rPr>
            <a:t>。</a:t>
          </a:r>
          <a:endParaRPr lang="zh-TW" altLang="en-US" sz="1200" dirty="0">
            <a:solidFill>
              <a:schemeClr val="tx1"/>
            </a:solidFill>
          </a:endParaRPr>
        </a:p>
      </dgm:t>
    </dgm:pt>
    <dgm:pt modelId="{594017D9-A4F6-46B6-96F2-600733977AAA}" type="parTrans" cxnId="{1C84AC97-AC11-40AF-894F-6927CBFF28A4}">
      <dgm:prSet/>
      <dgm:spPr/>
      <dgm:t>
        <a:bodyPr/>
        <a:lstStyle/>
        <a:p>
          <a:endParaRPr lang="zh-TW" altLang="en-US"/>
        </a:p>
      </dgm:t>
    </dgm:pt>
    <dgm:pt modelId="{79AF90FB-A527-4721-B77C-25475B47B515}" type="sibTrans" cxnId="{1C84AC97-AC11-40AF-894F-6927CBFF28A4}">
      <dgm:prSet/>
      <dgm:spPr/>
      <dgm:t>
        <a:bodyPr/>
        <a:lstStyle/>
        <a:p>
          <a:endParaRPr lang="zh-TW" altLang="en-US"/>
        </a:p>
      </dgm:t>
    </dgm:pt>
    <dgm:pt modelId="{D320846A-DC37-4E68-B70A-B29EDB80243A}">
      <dgm:prSet phldrT="[文字]" custT="1"/>
      <dgm:spPr>
        <a:solidFill>
          <a:schemeClr val="bg2">
            <a:lumMod val="90000"/>
            <a:alpha val="90000"/>
          </a:schemeClr>
        </a:solidFill>
      </dgm:spPr>
      <dgm:t>
        <a:bodyPr/>
        <a:lstStyle/>
        <a:p>
          <a:r>
            <a:rPr lang="zh-TW" altLang="en-US" sz="1200" b="1" dirty="0" smtClean="0">
              <a:latin typeface="微軟正黑體" panose="020B0604030504040204" pitchFamily="34" charset="-120"/>
              <a:ea typeface="微軟正黑體" panose="020B0604030504040204" pitchFamily="34" charset="-120"/>
            </a:rPr>
            <a:t>各主管機關調查當年度符合受訓資格人數及預估次年度符合受訓資格人數。</a:t>
          </a:r>
          <a:endParaRPr lang="zh-TW" altLang="en-US" sz="1200" b="1" dirty="0">
            <a:latin typeface="微軟正黑體" panose="020B0604030504040204" pitchFamily="34" charset="-120"/>
            <a:ea typeface="微軟正黑體" panose="020B0604030504040204" pitchFamily="34" charset="-120"/>
          </a:endParaRPr>
        </a:p>
      </dgm:t>
    </dgm:pt>
    <dgm:pt modelId="{E7052204-907B-49C7-AA29-277D7D6DD9CB}" type="parTrans" cxnId="{5E4542D0-AD30-4110-818B-0186957EA85E}">
      <dgm:prSet/>
      <dgm:spPr/>
      <dgm:t>
        <a:bodyPr/>
        <a:lstStyle/>
        <a:p>
          <a:endParaRPr lang="zh-TW" altLang="en-US"/>
        </a:p>
      </dgm:t>
    </dgm:pt>
    <dgm:pt modelId="{3D9BFBC5-0A4D-4995-939A-75DC725C0DA7}" type="sibTrans" cxnId="{5E4542D0-AD30-4110-818B-0186957EA85E}">
      <dgm:prSet/>
      <dgm:spPr/>
      <dgm:t>
        <a:bodyPr/>
        <a:lstStyle/>
        <a:p>
          <a:endParaRPr lang="zh-TW" altLang="en-US"/>
        </a:p>
      </dgm:t>
    </dgm:pt>
    <dgm:pt modelId="{7C16DE00-C352-42CA-965E-67BEBA199A81}">
      <dgm:prSet custT="1"/>
      <dgm:spPr>
        <a:solidFill>
          <a:schemeClr val="accent4">
            <a:lumMod val="20000"/>
            <a:lumOff val="80000"/>
            <a:alpha val="90000"/>
          </a:schemeClr>
        </a:solidFill>
      </dgm:spPr>
      <dgm:t>
        <a:bodyPr/>
        <a:lstStyle/>
        <a:p>
          <a:r>
            <a:rPr lang="zh-TW" altLang="en-US" sz="1200" b="1" dirty="0" smtClean="0">
              <a:latin typeface="微軟正黑體" panose="020B0604030504040204" pitchFamily="34" charset="-120"/>
              <a:ea typeface="微軟正黑體" panose="020B0604030504040204" pitchFamily="34" charset="-120"/>
            </a:rPr>
            <a:t>保訓會統計全國符合受訓資格人數、訂定年度調訓比例後，函請各主管機關依分配名額函報受訓人員</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含備選</a:t>
          </a:r>
          <a:r>
            <a:rPr lang="en-US" altLang="zh-TW"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名冊。</a:t>
          </a:r>
          <a:endParaRPr lang="zh-TW" altLang="en-US" sz="1000" b="1" dirty="0">
            <a:latin typeface="微軟正黑體" panose="020B0604030504040204" pitchFamily="34" charset="-120"/>
            <a:ea typeface="微軟正黑體" panose="020B0604030504040204" pitchFamily="34" charset="-120"/>
          </a:endParaRPr>
        </a:p>
      </dgm:t>
    </dgm:pt>
    <dgm:pt modelId="{94CA425B-D5CE-4B32-A26E-D926AB91E253}" type="sibTrans" cxnId="{448DF52B-5DDF-4F4B-9060-0B60E8132594}">
      <dgm:prSet/>
      <dgm:spPr/>
      <dgm:t>
        <a:bodyPr/>
        <a:lstStyle/>
        <a:p>
          <a:endParaRPr lang="zh-TW" altLang="en-US" sz="1000" b="1"/>
        </a:p>
      </dgm:t>
    </dgm:pt>
    <dgm:pt modelId="{6FEBA01A-E7D7-4446-96C2-8EDB2590A742}" type="parTrans" cxnId="{448DF52B-5DDF-4F4B-9060-0B60E8132594}">
      <dgm:prSet/>
      <dgm:spPr/>
      <dgm:t>
        <a:bodyPr/>
        <a:lstStyle/>
        <a:p>
          <a:endParaRPr lang="zh-TW" altLang="en-US" sz="1000" b="1"/>
        </a:p>
      </dgm:t>
    </dgm:pt>
    <dgm:pt modelId="{5A207B01-D14D-4875-B228-A834972D38E5}" type="pres">
      <dgm:prSet presAssocID="{026DA5AA-E7FF-4FCC-BA64-368EB59881EA}" presName="linearFlow" presStyleCnt="0">
        <dgm:presLayoutVars>
          <dgm:dir/>
          <dgm:animLvl val="lvl"/>
          <dgm:resizeHandles val="exact"/>
        </dgm:presLayoutVars>
      </dgm:prSet>
      <dgm:spPr/>
      <dgm:t>
        <a:bodyPr/>
        <a:lstStyle/>
        <a:p>
          <a:endParaRPr lang="zh-TW" altLang="en-US"/>
        </a:p>
      </dgm:t>
    </dgm:pt>
    <dgm:pt modelId="{0D3BB734-B05F-4837-BD44-49FE50BB6004}" type="pres">
      <dgm:prSet presAssocID="{0078D139-26B3-46C3-A5AE-C6C07907BAEB}" presName="composite" presStyleCnt="0"/>
      <dgm:spPr/>
    </dgm:pt>
    <dgm:pt modelId="{93024B14-064A-48E8-9CF6-3B56CCAFC6C0}" type="pres">
      <dgm:prSet presAssocID="{0078D139-26B3-46C3-A5AE-C6C07907BAEB}" presName="parentText" presStyleLbl="alignNode1" presStyleIdx="0" presStyleCnt="6">
        <dgm:presLayoutVars>
          <dgm:chMax val="1"/>
          <dgm:bulletEnabled val="1"/>
        </dgm:presLayoutVars>
      </dgm:prSet>
      <dgm:spPr/>
      <dgm:t>
        <a:bodyPr/>
        <a:lstStyle/>
        <a:p>
          <a:endParaRPr lang="zh-TW" altLang="en-US"/>
        </a:p>
      </dgm:t>
    </dgm:pt>
    <dgm:pt modelId="{C1DC45CE-9EB7-47E8-854F-272EF514866B}" type="pres">
      <dgm:prSet presAssocID="{0078D139-26B3-46C3-A5AE-C6C07907BAEB}" presName="descendantText" presStyleLbl="alignAcc1" presStyleIdx="0" presStyleCnt="6">
        <dgm:presLayoutVars>
          <dgm:bulletEnabled val="1"/>
        </dgm:presLayoutVars>
      </dgm:prSet>
      <dgm:spPr/>
      <dgm:t>
        <a:bodyPr/>
        <a:lstStyle/>
        <a:p>
          <a:endParaRPr lang="zh-TW" altLang="en-US"/>
        </a:p>
      </dgm:t>
    </dgm:pt>
    <dgm:pt modelId="{FD783B6B-1EFB-43DC-93BC-1B216558290B}" type="pres">
      <dgm:prSet presAssocID="{F6A3E53D-98B8-4E19-B531-78CCB55F2087}" presName="sp" presStyleCnt="0"/>
      <dgm:spPr/>
    </dgm:pt>
    <dgm:pt modelId="{B98116E1-7DAA-4DA6-8E30-BC1B9D9932BD}" type="pres">
      <dgm:prSet presAssocID="{7A3116BF-D427-45B7-9D62-B70CB6A90101}" presName="composite" presStyleCnt="0"/>
      <dgm:spPr/>
    </dgm:pt>
    <dgm:pt modelId="{EDE3C11E-31C9-4F7B-97DB-6199B2E070CF}" type="pres">
      <dgm:prSet presAssocID="{7A3116BF-D427-45B7-9D62-B70CB6A90101}" presName="parentText" presStyleLbl="alignNode1" presStyleIdx="1" presStyleCnt="6">
        <dgm:presLayoutVars>
          <dgm:chMax val="1"/>
          <dgm:bulletEnabled val="1"/>
        </dgm:presLayoutVars>
      </dgm:prSet>
      <dgm:spPr/>
      <dgm:t>
        <a:bodyPr/>
        <a:lstStyle/>
        <a:p>
          <a:endParaRPr lang="zh-TW" altLang="en-US"/>
        </a:p>
      </dgm:t>
    </dgm:pt>
    <dgm:pt modelId="{7F194AAD-4D53-4823-90C2-9662CF679DA9}" type="pres">
      <dgm:prSet presAssocID="{7A3116BF-D427-45B7-9D62-B70CB6A90101}" presName="descendantText" presStyleLbl="alignAcc1" presStyleIdx="1" presStyleCnt="6">
        <dgm:presLayoutVars>
          <dgm:bulletEnabled val="1"/>
        </dgm:presLayoutVars>
      </dgm:prSet>
      <dgm:spPr/>
      <dgm:t>
        <a:bodyPr/>
        <a:lstStyle/>
        <a:p>
          <a:endParaRPr lang="zh-TW" altLang="en-US"/>
        </a:p>
      </dgm:t>
    </dgm:pt>
    <dgm:pt modelId="{30C1D3E2-8994-4130-8927-F7F42269C048}" type="pres">
      <dgm:prSet presAssocID="{8385A368-852E-46A9-8E25-369F160EC611}" presName="sp" presStyleCnt="0"/>
      <dgm:spPr/>
    </dgm:pt>
    <dgm:pt modelId="{6C0CA34F-FB44-4FCA-8C28-7936DF153A97}" type="pres">
      <dgm:prSet presAssocID="{FD1C2411-A698-4450-80C8-D0BE87120832}" presName="composite" presStyleCnt="0"/>
      <dgm:spPr/>
    </dgm:pt>
    <dgm:pt modelId="{266CF0D8-D3C0-4B93-8435-940E21DBC30C}" type="pres">
      <dgm:prSet presAssocID="{FD1C2411-A698-4450-80C8-D0BE87120832}" presName="parentText" presStyleLbl="alignNode1" presStyleIdx="2" presStyleCnt="6">
        <dgm:presLayoutVars>
          <dgm:chMax val="1"/>
          <dgm:bulletEnabled val="1"/>
        </dgm:presLayoutVars>
      </dgm:prSet>
      <dgm:spPr/>
      <dgm:t>
        <a:bodyPr/>
        <a:lstStyle/>
        <a:p>
          <a:endParaRPr lang="zh-TW" altLang="en-US"/>
        </a:p>
      </dgm:t>
    </dgm:pt>
    <dgm:pt modelId="{1C7D4D90-D358-4067-8553-F24EC0AF9CB7}" type="pres">
      <dgm:prSet presAssocID="{FD1C2411-A698-4450-80C8-D0BE87120832}" presName="descendantText" presStyleLbl="alignAcc1" presStyleIdx="2" presStyleCnt="6">
        <dgm:presLayoutVars>
          <dgm:bulletEnabled val="1"/>
        </dgm:presLayoutVars>
      </dgm:prSet>
      <dgm:spPr/>
      <dgm:t>
        <a:bodyPr/>
        <a:lstStyle/>
        <a:p>
          <a:endParaRPr lang="zh-TW" altLang="en-US"/>
        </a:p>
      </dgm:t>
    </dgm:pt>
    <dgm:pt modelId="{92DD6E31-FA4A-4EFC-94A1-28EC6ABB5749}" type="pres">
      <dgm:prSet presAssocID="{6939AFC3-E15A-4E0A-8032-A12ABD0B3BDA}" presName="sp" presStyleCnt="0"/>
      <dgm:spPr/>
    </dgm:pt>
    <dgm:pt modelId="{F97F3CFB-B8AC-4095-8047-ABAFBD29B425}" type="pres">
      <dgm:prSet presAssocID="{B2B0158F-8D4D-4165-A5E4-32B27102C0BB}" presName="composite" presStyleCnt="0"/>
      <dgm:spPr/>
    </dgm:pt>
    <dgm:pt modelId="{45D3AD39-D4CA-44EF-B377-0ADD5EB326F1}" type="pres">
      <dgm:prSet presAssocID="{B2B0158F-8D4D-4165-A5E4-32B27102C0BB}" presName="parentText" presStyleLbl="alignNode1" presStyleIdx="3" presStyleCnt="6" custLinFactNeighborY="-5671">
        <dgm:presLayoutVars>
          <dgm:chMax val="1"/>
          <dgm:bulletEnabled val="1"/>
        </dgm:presLayoutVars>
      </dgm:prSet>
      <dgm:spPr/>
      <dgm:t>
        <a:bodyPr/>
        <a:lstStyle/>
        <a:p>
          <a:endParaRPr lang="zh-TW" altLang="en-US"/>
        </a:p>
      </dgm:t>
    </dgm:pt>
    <dgm:pt modelId="{EC114EFB-6366-4191-9EDF-6CB2C571B240}" type="pres">
      <dgm:prSet presAssocID="{B2B0158F-8D4D-4165-A5E4-32B27102C0BB}" presName="descendantText" presStyleLbl="alignAcc1" presStyleIdx="3" presStyleCnt="6" custLinFactNeighborX="-142" custLinFactNeighborY="3046">
        <dgm:presLayoutVars>
          <dgm:bulletEnabled val="1"/>
        </dgm:presLayoutVars>
      </dgm:prSet>
      <dgm:spPr/>
      <dgm:t>
        <a:bodyPr/>
        <a:lstStyle/>
        <a:p>
          <a:endParaRPr lang="zh-TW" altLang="en-US"/>
        </a:p>
      </dgm:t>
    </dgm:pt>
    <dgm:pt modelId="{95D1970D-CD6F-4A6A-B68B-354BE64A2713}" type="pres">
      <dgm:prSet presAssocID="{A06561EA-3DA4-46EC-991F-2313B11233C8}" presName="sp" presStyleCnt="0"/>
      <dgm:spPr/>
    </dgm:pt>
    <dgm:pt modelId="{579B4816-4863-4ACE-813F-A7686DAF015A}" type="pres">
      <dgm:prSet presAssocID="{73DAE24D-5438-4B85-9989-9EA9BE235471}" presName="composite" presStyleCnt="0"/>
      <dgm:spPr/>
    </dgm:pt>
    <dgm:pt modelId="{0BFF6544-B3C2-46F2-B895-4A9FBD1B2328}" type="pres">
      <dgm:prSet presAssocID="{73DAE24D-5438-4B85-9989-9EA9BE235471}" presName="parentText" presStyleLbl="alignNode1" presStyleIdx="4" presStyleCnt="6">
        <dgm:presLayoutVars>
          <dgm:chMax val="1"/>
          <dgm:bulletEnabled val="1"/>
        </dgm:presLayoutVars>
      </dgm:prSet>
      <dgm:spPr/>
      <dgm:t>
        <a:bodyPr/>
        <a:lstStyle/>
        <a:p>
          <a:endParaRPr lang="zh-TW" altLang="en-US"/>
        </a:p>
      </dgm:t>
    </dgm:pt>
    <dgm:pt modelId="{02847ABA-3A42-42EA-8CED-31F60F7F385E}" type="pres">
      <dgm:prSet presAssocID="{73DAE24D-5438-4B85-9989-9EA9BE235471}" presName="descendantText" presStyleLbl="alignAcc1" presStyleIdx="4" presStyleCnt="6">
        <dgm:presLayoutVars>
          <dgm:bulletEnabled val="1"/>
        </dgm:presLayoutVars>
      </dgm:prSet>
      <dgm:spPr/>
      <dgm:t>
        <a:bodyPr/>
        <a:lstStyle/>
        <a:p>
          <a:endParaRPr lang="zh-TW" altLang="en-US"/>
        </a:p>
      </dgm:t>
    </dgm:pt>
    <dgm:pt modelId="{10A89406-EDA0-4900-9B83-913DB2FBB0FF}" type="pres">
      <dgm:prSet presAssocID="{2510E8A7-A718-4842-861C-1ED704ED6CF5}" presName="sp" presStyleCnt="0"/>
      <dgm:spPr/>
    </dgm:pt>
    <dgm:pt modelId="{8A52347F-B49A-4521-8644-7592F9B97940}" type="pres">
      <dgm:prSet presAssocID="{04D72C19-DB84-4226-92BF-1C50DE9B4E1D}" presName="composite" presStyleCnt="0"/>
      <dgm:spPr/>
    </dgm:pt>
    <dgm:pt modelId="{D98FC4BE-DE4F-4E67-BFDC-04D51217E841}" type="pres">
      <dgm:prSet presAssocID="{04D72C19-DB84-4226-92BF-1C50DE9B4E1D}" presName="parentText" presStyleLbl="alignNode1" presStyleIdx="5" presStyleCnt="6">
        <dgm:presLayoutVars>
          <dgm:chMax val="1"/>
          <dgm:bulletEnabled val="1"/>
        </dgm:presLayoutVars>
      </dgm:prSet>
      <dgm:spPr/>
      <dgm:t>
        <a:bodyPr/>
        <a:lstStyle/>
        <a:p>
          <a:endParaRPr lang="zh-TW" altLang="en-US"/>
        </a:p>
      </dgm:t>
    </dgm:pt>
    <dgm:pt modelId="{9C90D5ED-C07A-4A4D-A4B4-87BBBC64F8D7}" type="pres">
      <dgm:prSet presAssocID="{04D72C19-DB84-4226-92BF-1C50DE9B4E1D}" presName="descendantText" presStyleLbl="alignAcc1" presStyleIdx="5" presStyleCnt="6">
        <dgm:presLayoutVars>
          <dgm:bulletEnabled val="1"/>
        </dgm:presLayoutVars>
      </dgm:prSet>
      <dgm:spPr/>
      <dgm:t>
        <a:bodyPr/>
        <a:lstStyle/>
        <a:p>
          <a:endParaRPr lang="zh-TW" altLang="en-US"/>
        </a:p>
      </dgm:t>
    </dgm:pt>
  </dgm:ptLst>
  <dgm:cxnLst>
    <dgm:cxn modelId="{016A0341-0F12-4BD5-A42D-404BC1687004}" type="presOf" srcId="{FD1C2411-A698-4450-80C8-D0BE87120832}" destId="{266CF0D8-D3C0-4B93-8435-940E21DBC30C}" srcOrd="0" destOrd="0" presId="urn:microsoft.com/office/officeart/2005/8/layout/chevron2"/>
    <dgm:cxn modelId="{214E21C9-6EE7-4559-8543-40D444BE0F63}" srcId="{04D72C19-DB84-4226-92BF-1C50DE9B4E1D}" destId="{69DAB3A8-7A4A-4D2B-B4E3-DBA99C65E3B9}" srcOrd="0" destOrd="0" parTransId="{FEA15804-630B-4DA6-B45A-6896ED072DCE}" sibTransId="{7239DF16-A7E5-495D-A018-EFCDC46C6BC2}"/>
    <dgm:cxn modelId="{8051C7FE-D322-4B72-82F4-977D8365C0D7}" type="presOf" srcId="{E4C84D15-F800-42B1-A8E8-C01D29B814AC}" destId="{02847ABA-3A42-42EA-8CED-31F60F7F385E}" srcOrd="0" destOrd="0" presId="urn:microsoft.com/office/officeart/2005/8/layout/chevron2"/>
    <dgm:cxn modelId="{9FDA6DD6-1DDB-4261-B694-E7139757920D}" srcId="{73DAE24D-5438-4B85-9989-9EA9BE235471}" destId="{E4C84D15-F800-42B1-A8E8-C01D29B814AC}" srcOrd="0" destOrd="0" parTransId="{A833B318-0621-49FD-BD09-8CCA684AD8D0}" sibTransId="{CE851267-C7C1-4D35-8455-C49032BDB51B}"/>
    <dgm:cxn modelId="{040E4D2F-F98F-4A15-968D-5AD7D75FEB51}" type="presOf" srcId="{04D72C19-DB84-4226-92BF-1C50DE9B4E1D}" destId="{D98FC4BE-DE4F-4E67-BFDC-04D51217E841}" srcOrd="0" destOrd="0" presId="urn:microsoft.com/office/officeart/2005/8/layout/chevron2"/>
    <dgm:cxn modelId="{FA8317B2-FD7A-4F2B-BEB9-30F3181163F3}" type="presOf" srcId="{7C16DE00-C352-42CA-965E-67BEBA199A81}" destId="{EC114EFB-6366-4191-9EDF-6CB2C571B240}" srcOrd="0" destOrd="0" presId="urn:microsoft.com/office/officeart/2005/8/layout/chevron2"/>
    <dgm:cxn modelId="{75B0ABBB-FEFF-47BA-9E99-9885E2ED1C60}" type="presOf" srcId="{0078D139-26B3-46C3-A5AE-C6C07907BAEB}" destId="{93024B14-064A-48E8-9CF6-3B56CCAFC6C0}" srcOrd="0" destOrd="0" presId="urn:microsoft.com/office/officeart/2005/8/layout/chevron2"/>
    <dgm:cxn modelId="{06689462-FDD0-4951-A685-8CD4402555D2}" srcId="{0078D139-26B3-46C3-A5AE-C6C07907BAEB}" destId="{9DE299CC-6A39-4418-AA02-581971D1E6A3}" srcOrd="0" destOrd="0" parTransId="{3BE1C517-4A91-414E-A6C0-141333E473DB}" sibTransId="{CED0E309-8E16-4BF9-9FD0-9951CF98C482}"/>
    <dgm:cxn modelId="{990532CB-463F-4C43-A545-207889268A4E}" type="presOf" srcId="{73DAE24D-5438-4B85-9989-9EA9BE235471}" destId="{0BFF6544-B3C2-46F2-B895-4A9FBD1B2328}" srcOrd="0" destOrd="0" presId="urn:microsoft.com/office/officeart/2005/8/layout/chevron2"/>
    <dgm:cxn modelId="{5712C1BA-A188-448B-89A6-D9C98EF0DDEA}" srcId="{026DA5AA-E7FF-4FCC-BA64-368EB59881EA}" destId="{7A3116BF-D427-45B7-9D62-B70CB6A90101}" srcOrd="1" destOrd="0" parTransId="{2E721B15-672C-4CE8-81F3-57EB2120E940}" sibTransId="{8385A368-852E-46A9-8E25-369F160EC611}"/>
    <dgm:cxn modelId="{577AAEC6-3D2A-4A8D-A015-69DF69F26996}" srcId="{026DA5AA-E7FF-4FCC-BA64-368EB59881EA}" destId="{FD1C2411-A698-4450-80C8-D0BE87120832}" srcOrd="2" destOrd="0" parTransId="{780D3518-7F91-4597-9394-FA9C46236E86}" sibTransId="{6939AFC3-E15A-4E0A-8032-A12ABD0B3BDA}"/>
    <dgm:cxn modelId="{6F6666BD-7AB2-41D6-A41B-2AC99C6D7756}" type="presOf" srcId="{026DA5AA-E7FF-4FCC-BA64-368EB59881EA}" destId="{5A207B01-D14D-4875-B228-A834972D38E5}" srcOrd="0" destOrd="0" presId="urn:microsoft.com/office/officeart/2005/8/layout/chevron2"/>
    <dgm:cxn modelId="{448DF52B-5DDF-4F4B-9060-0B60E8132594}" srcId="{B2B0158F-8D4D-4165-A5E4-32B27102C0BB}" destId="{7C16DE00-C352-42CA-965E-67BEBA199A81}" srcOrd="0" destOrd="0" parTransId="{6FEBA01A-E7D7-4446-96C2-8EDB2590A742}" sibTransId="{94CA425B-D5CE-4B32-A26E-D926AB91E253}"/>
    <dgm:cxn modelId="{CC1714C4-7829-4D14-979F-5AA950044B4E}" srcId="{026DA5AA-E7FF-4FCC-BA64-368EB59881EA}" destId="{04D72C19-DB84-4226-92BF-1C50DE9B4E1D}" srcOrd="5" destOrd="0" parTransId="{81412109-E681-4A9B-8F7D-47E3BC916CD4}" sibTransId="{87EB8935-55F5-4705-9794-912FA117B858}"/>
    <dgm:cxn modelId="{63FC4B28-76EE-4D6D-BB2C-C91C38A40A8F}" type="presOf" srcId="{B2B0158F-8D4D-4165-A5E4-32B27102C0BB}" destId="{45D3AD39-D4CA-44EF-B377-0ADD5EB326F1}" srcOrd="0" destOrd="0" presId="urn:microsoft.com/office/officeart/2005/8/layout/chevron2"/>
    <dgm:cxn modelId="{45482EA0-0332-426B-9324-319315503D65}" srcId="{026DA5AA-E7FF-4FCC-BA64-368EB59881EA}" destId="{73DAE24D-5438-4B85-9989-9EA9BE235471}" srcOrd="4" destOrd="0" parTransId="{19CE72E2-D3E5-41E3-87C4-C849B47D8B01}" sibTransId="{2510E8A7-A718-4842-861C-1ED704ED6CF5}"/>
    <dgm:cxn modelId="{5E4542D0-AD30-4110-818B-0186957EA85E}" srcId="{7A3116BF-D427-45B7-9D62-B70CB6A90101}" destId="{D320846A-DC37-4E68-B70A-B29EDB80243A}" srcOrd="0" destOrd="0" parTransId="{E7052204-907B-49C7-AA29-277D7D6DD9CB}" sibTransId="{3D9BFBC5-0A4D-4995-939A-75DC725C0DA7}"/>
    <dgm:cxn modelId="{105504B5-95BE-4CE6-9002-704C54F1FCBD}" type="presOf" srcId="{D320846A-DC37-4E68-B70A-B29EDB80243A}" destId="{7F194AAD-4D53-4823-90C2-9662CF679DA9}" srcOrd="0" destOrd="0" presId="urn:microsoft.com/office/officeart/2005/8/layout/chevron2"/>
    <dgm:cxn modelId="{E95A56B0-65F3-4533-A792-75037F67A084}" srcId="{026DA5AA-E7FF-4FCC-BA64-368EB59881EA}" destId="{0078D139-26B3-46C3-A5AE-C6C07907BAEB}" srcOrd="0" destOrd="0" parTransId="{A6570191-976F-453C-8815-ACB844490436}" sibTransId="{F6A3E53D-98B8-4E19-B531-78CCB55F2087}"/>
    <dgm:cxn modelId="{1C84AC97-AC11-40AF-894F-6927CBFF28A4}" srcId="{FD1C2411-A698-4450-80C8-D0BE87120832}" destId="{918CB42F-A628-4A98-AAD1-01CA7637421E}" srcOrd="0" destOrd="0" parTransId="{594017D9-A4F6-46B6-96F2-600733977AAA}" sibTransId="{79AF90FB-A527-4721-B77C-25475B47B515}"/>
    <dgm:cxn modelId="{B563F870-F6B1-4109-8FDE-53E65635B78A}" type="presOf" srcId="{7A3116BF-D427-45B7-9D62-B70CB6A90101}" destId="{EDE3C11E-31C9-4F7B-97DB-6199B2E070CF}" srcOrd="0" destOrd="0" presId="urn:microsoft.com/office/officeart/2005/8/layout/chevron2"/>
    <dgm:cxn modelId="{ED3D5480-6167-427C-88E1-8969AB1506E3}" type="presOf" srcId="{9DE299CC-6A39-4418-AA02-581971D1E6A3}" destId="{C1DC45CE-9EB7-47E8-854F-272EF514866B}" srcOrd="0" destOrd="0" presId="urn:microsoft.com/office/officeart/2005/8/layout/chevron2"/>
    <dgm:cxn modelId="{81C0B037-9AD6-489E-9E69-F7E80308BA15}" type="presOf" srcId="{918CB42F-A628-4A98-AAD1-01CA7637421E}" destId="{1C7D4D90-D358-4067-8553-F24EC0AF9CB7}" srcOrd="0" destOrd="0" presId="urn:microsoft.com/office/officeart/2005/8/layout/chevron2"/>
    <dgm:cxn modelId="{4653F114-4D45-4163-BEF0-45578263572F}" srcId="{026DA5AA-E7FF-4FCC-BA64-368EB59881EA}" destId="{B2B0158F-8D4D-4165-A5E4-32B27102C0BB}" srcOrd="3" destOrd="0" parTransId="{CAE61A24-0C0E-43A6-8F65-3904C186049A}" sibTransId="{A06561EA-3DA4-46EC-991F-2313B11233C8}"/>
    <dgm:cxn modelId="{BB9DFDEF-89A8-4189-9422-59AA975B9760}" type="presOf" srcId="{69DAB3A8-7A4A-4D2B-B4E3-DBA99C65E3B9}" destId="{9C90D5ED-C07A-4A4D-A4B4-87BBBC64F8D7}" srcOrd="0" destOrd="0" presId="urn:microsoft.com/office/officeart/2005/8/layout/chevron2"/>
    <dgm:cxn modelId="{A42D2BAB-E74C-44B0-9088-3E12177F69A1}" type="presParOf" srcId="{5A207B01-D14D-4875-B228-A834972D38E5}" destId="{0D3BB734-B05F-4837-BD44-49FE50BB6004}" srcOrd="0" destOrd="0" presId="urn:microsoft.com/office/officeart/2005/8/layout/chevron2"/>
    <dgm:cxn modelId="{FAB9A42F-7992-4AAA-B210-5EB1A181BB73}" type="presParOf" srcId="{0D3BB734-B05F-4837-BD44-49FE50BB6004}" destId="{93024B14-064A-48E8-9CF6-3B56CCAFC6C0}" srcOrd="0" destOrd="0" presId="urn:microsoft.com/office/officeart/2005/8/layout/chevron2"/>
    <dgm:cxn modelId="{07D6F1F8-F897-4818-B1A9-701668696781}" type="presParOf" srcId="{0D3BB734-B05F-4837-BD44-49FE50BB6004}" destId="{C1DC45CE-9EB7-47E8-854F-272EF514866B}" srcOrd="1" destOrd="0" presId="urn:microsoft.com/office/officeart/2005/8/layout/chevron2"/>
    <dgm:cxn modelId="{E69557E4-93ED-4F96-9F80-49D574417957}" type="presParOf" srcId="{5A207B01-D14D-4875-B228-A834972D38E5}" destId="{FD783B6B-1EFB-43DC-93BC-1B216558290B}" srcOrd="1" destOrd="0" presId="urn:microsoft.com/office/officeart/2005/8/layout/chevron2"/>
    <dgm:cxn modelId="{66DF554C-CF56-478D-BB8A-B7B47109DD47}" type="presParOf" srcId="{5A207B01-D14D-4875-B228-A834972D38E5}" destId="{B98116E1-7DAA-4DA6-8E30-BC1B9D9932BD}" srcOrd="2" destOrd="0" presId="urn:microsoft.com/office/officeart/2005/8/layout/chevron2"/>
    <dgm:cxn modelId="{21E774B4-BC09-4E92-A2A3-6B637F29C133}" type="presParOf" srcId="{B98116E1-7DAA-4DA6-8E30-BC1B9D9932BD}" destId="{EDE3C11E-31C9-4F7B-97DB-6199B2E070CF}" srcOrd="0" destOrd="0" presId="urn:microsoft.com/office/officeart/2005/8/layout/chevron2"/>
    <dgm:cxn modelId="{99B1B91A-8055-46A1-A3E3-0C66C2C64CC1}" type="presParOf" srcId="{B98116E1-7DAA-4DA6-8E30-BC1B9D9932BD}" destId="{7F194AAD-4D53-4823-90C2-9662CF679DA9}" srcOrd="1" destOrd="0" presId="urn:microsoft.com/office/officeart/2005/8/layout/chevron2"/>
    <dgm:cxn modelId="{15770CFF-83BD-47A7-AB6D-67EED61AFB02}" type="presParOf" srcId="{5A207B01-D14D-4875-B228-A834972D38E5}" destId="{30C1D3E2-8994-4130-8927-F7F42269C048}" srcOrd="3" destOrd="0" presId="urn:microsoft.com/office/officeart/2005/8/layout/chevron2"/>
    <dgm:cxn modelId="{6B3B71AD-A2D5-488A-A7EC-377C949C3E59}" type="presParOf" srcId="{5A207B01-D14D-4875-B228-A834972D38E5}" destId="{6C0CA34F-FB44-4FCA-8C28-7936DF153A97}" srcOrd="4" destOrd="0" presId="urn:microsoft.com/office/officeart/2005/8/layout/chevron2"/>
    <dgm:cxn modelId="{7E659289-0D5D-45EA-A99D-9C26374C8A45}" type="presParOf" srcId="{6C0CA34F-FB44-4FCA-8C28-7936DF153A97}" destId="{266CF0D8-D3C0-4B93-8435-940E21DBC30C}" srcOrd="0" destOrd="0" presId="urn:microsoft.com/office/officeart/2005/8/layout/chevron2"/>
    <dgm:cxn modelId="{540788E9-569D-41FF-A3B9-5294C2332C5A}" type="presParOf" srcId="{6C0CA34F-FB44-4FCA-8C28-7936DF153A97}" destId="{1C7D4D90-D358-4067-8553-F24EC0AF9CB7}" srcOrd="1" destOrd="0" presId="urn:microsoft.com/office/officeart/2005/8/layout/chevron2"/>
    <dgm:cxn modelId="{4C0894EA-1D53-4351-B139-A6813DCF4848}" type="presParOf" srcId="{5A207B01-D14D-4875-B228-A834972D38E5}" destId="{92DD6E31-FA4A-4EFC-94A1-28EC6ABB5749}" srcOrd="5" destOrd="0" presId="urn:microsoft.com/office/officeart/2005/8/layout/chevron2"/>
    <dgm:cxn modelId="{83D6B3F5-812B-4C2C-B3F4-2D9287CB0FB1}" type="presParOf" srcId="{5A207B01-D14D-4875-B228-A834972D38E5}" destId="{F97F3CFB-B8AC-4095-8047-ABAFBD29B425}" srcOrd="6" destOrd="0" presId="urn:microsoft.com/office/officeart/2005/8/layout/chevron2"/>
    <dgm:cxn modelId="{A9D949AE-A701-4182-8FA1-22B89D713A13}" type="presParOf" srcId="{F97F3CFB-B8AC-4095-8047-ABAFBD29B425}" destId="{45D3AD39-D4CA-44EF-B377-0ADD5EB326F1}" srcOrd="0" destOrd="0" presId="urn:microsoft.com/office/officeart/2005/8/layout/chevron2"/>
    <dgm:cxn modelId="{07D4A120-0AFA-463E-99A9-B4982F56DB8D}" type="presParOf" srcId="{F97F3CFB-B8AC-4095-8047-ABAFBD29B425}" destId="{EC114EFB-6366-4191-9EDF-6CB2C571B240}" srcOrd="1" destOrd="0" presId="urn:microsoft.com/office/officeart/2005/8/layout/chevron2"/>
    <dgm:cxn modelId="{1137E08B-92A5-47C4-BC3C-D3E8899D2ACA}" type="presParOf" srcId="{5A207B01-D14D-4875-B228-A834972D38E5}" destId="{95D1970D-CD6F-4A6A-B68B-354BE64A2713}" srcOrd="7" destOrd="0" presId="urn:microsoft.com/office/officeart/2005/8/layout/chevron2"/>
    <dgm:cxn modelId="{843212FB-B205-4653-8B22-6A16A2E0D0C4}" type="presParOf" srcId="{5A207B01-D14D-4875-B228-A834972D38E5}" destId="{579B4816-4863-4ACE-813F-A7686DAF015A}" srcOrd="8" destOrd="0" presId="urn:microsoft.com/office/officeart/2005/8/layout/chevron2"/>
    <dgm:cxn modelId="{2A5AE4A6-AFA8-4CCF-8103-66DDE9DC7838}" type="presParOf" srcId="{579B4816-4863-4ACE-813F-A7686DAF015A}" destId="{0BFF6544-B3C2-46F2-B895-4A9FBD1B2328}" srcOrd="0" destOrd="0" presId="urn:microsoft.com/office/officeart/2005/8/layout/chevron2"/>
    <dgm:cxn modelId="{8FAC5C78-BCD2-45A7-A54B-8C914DE2A2B8}" type="presParOf" srcId="{579B4816-4863-4ACE-813F-A7686DAF015A}" destId="{02847ABA-3A42-42EA-8CED-31F60F7F385E}" srcOrd="1" destOrd="0" presId="urn:microsoft.com/office/officeart/2005/8/layout/chevron2"/>
    <dgm:cxn modelId="{6A4715C6-5BF1-4653-A095-E72417F6A949}" type="presParOf" srcId="{5A207B01-D14D-4875-B228-A834972D38E5}" destId="{10A89406-EDA0-4900-9B83-913DB2FBB0FF}" srcOrd="9" destOrd="0" presId="urn:microsoft.com/office/officeart/2005/8/layout/chevron2"/>
    <dgm:cxn modelId="{9C773C4D-BCD7-41E5-9FC3-BF43F5D46538}" type="presParOf" srcId="{5A207B01-D14D-4875-B228-A834972D38E5}" destId="{8A52347F-B49A-4521-8644-7592F9B97940}" srcOrd="10" destOrd="0" presId="urn:microsoft.com/office/officeart/2005/8/layout/chevron2"/>
    <dgm:cxn modelId="{964D2A4D-AC0B-4F65-9160-6CD65AF702EA}" type="presParOf" srcId="{8A52347F-B49A-4521-8644-7592F9B97940}" destId="{D98FC4BE-DE4F-4E67-BFDC-04D51217E841}" srcOrd="0" destOrd="0" presId="urn:microsoft.com/office/officeart/2005/8/layout/chevron2"/>
    <dgm:cxn modelId="{D3DFDE48-6A66-4A75-8BCD-4684C2577028}" type="presParOf" srcId="{8A52347F-B49A-4521-8644-7592F9B97940}" destId="{9C90D5ED-C07A-4A4D-A4B4-87BBBC64F8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6DA5AA-E7FF-4FCC-BA64-368EB59881EA}" type="doc">
      <dgm:prSet loTypeId="urn:microsoft.com/office/officeart/2005/8/layout/chevron2" loCatId="process" qsTypeId="urn:microsoft.com/office/officeart/2005/8/quickstyle/3d2" qsCatId="3D" csTypeId="urn:microsoft.com/office/officeart/2005/8/colors/colorful1" csCatId="colorful" phldr="1"/>
      <dgm:spPr/>
      <dgm:t>
        <a:bodyPr/>
        <a:lstStyle/>
        <a:p>
          <a:endParaRPr lang="zh-TW" altLang="en-US"/>
        </a:p>
      </dgm:t>
    </dgm:pt>
    <dgm:pt modelId="{0078D139-26B3-46C3-A5AE-C6C07907BAEB}">
      <dgm:prSet phldrT="[文字]" custT="1"/>
      <dgm:spPr/>
      <dgm:t>
        <a:bodyPr/>
        <a:lstStyle/>
        <a:p>
          <a:r>
            <a:rPr lang="zh-TW" altLang="en-US" sz="800" b="1" dirty="0" smtClean="0">
              <a:solidFill>
                <a:schemeClr val="tx1"/>
              </a:solidFill>
              <a:latin typeface="微軟正黑體" panose="020B0604030504040204" pitchFamily="34" charset="-120"/>
              <a:ea typeface="微軟正黑體" panose="020B0604030504040204" pitchFamily="34" charset="-120"/>
            </a:rPr>
            <a:t>保訓會函請報送參訓名冊</a:t>
          </a:r>
          <a:endParaRPr lang="zh-TW" altLang="en-US" sz="800" b="1" dirty="0">
            <a:solidFill>
              <a:schemeClr val="tx1"/>
            </a:solidFill>
            <a:latin typeface="微軟正黑體" panose="020B0604030504040204" pitchFamily="34" charset="-120"/>
            <a:ea typeface="微軟正黑體" panose="020B0604030504040204" pitchFamily="34" charset="-120"/>
          </a:endParaRPr>
        </a:p>
      </dgm:t>
    </dgm:pt>
    <dgm:pt modelId="{A6570191-976F-453C-8815-ACB844490436}" type="parTrans" cxnId="{E95A56B0-65F3-4533-A792-75037F67A08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F6A3E53D-98B8-4E19-B531-78CCB55F2087}" type="sibTrans" cxnId="{E95A56B0-65F3-4533-A792-75037F67A08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9DE299CC-6A39-4418-AA02-581971D1E6A3}">
      <dgm:prSet phldrT="[文字]" custT="1"/>
      <dgm:spPr>
        <a:solidFill>
          <a:schemeClr val="accent2">
            <a:lumMod val="60000"/>
            <a:lumOff val="40000"/>
            <a:alpha val="90000"/>
          </a:schemeClr>
        </a:solidFill>
      </dgm:spPr>
      <dgm:t>
        <a:bodyPr/>
        <a:lstStyle/>
        <a:p>
          <a:r>
            <a:rPr lang="zh-TW" sz="1100" b="1" dirty="0" smtClean="0">
              <a:latin typeface="微軟正黑體" panose="020B0604030504040204" pitchFamily="34" charset="-120"/>
              <a:ea typeface="微軟正黑體" panose="020B0604030504040204" pitchFamily="34" charset="-120"/>
            </a:rPr>
            <a:t>保訓會函請各主管機關調查當年度符合受訓資格人數、預估次年度符合受訓資格人數及依當年度調訓比例</a:t>
          </a:r>
          <a:r>
            <a:rPr lang="zh-TW" altLang="en-US" sz="1100" b="1" dirty="0" smtClean="0">
              <a:latin typeface="微軟正黑體" panose="020B0604030504040204" pitchFamily="34" charset="-120"/>
              <a:ea typeface="微軟正黑體" panose="020B0604030504040204" pitchFamily="34" charset="-120"/>
            </a:rPr>
            <a:t>之分配受訓名額，</a:t>
          </a:r>
          <a:r>
            <a:rPr lang="zh-TW" sz="1100" b="1" dirty="0" smtClean="0">
              <a:latin typeface="微軟正黑體" panose="020B0604030504040204" pitchFamily="34" charset="-120"/>
              <a:ea typeface="微軟正黑體" panose="020B0604030504040204" pitchFamily="34" charset="-120"/>
            </a:rPr>
            <a:t>於</a:t>
          </a:r>
          <a:r>
            <a:rPr lang="en-US" sz="1100" b="1" dirty="0" smtClean="0">
              <a:solidFill>
                <a:srgbClr val="FF33CC"/>
              </a:solidFill>
              <a:latin typeface="微軟正黑體" panose="020B0604030504040204" pitchFamily="34" charset="-120"/>
              <a:ea typeface="微軟正黑體" panose="020B0604030504040204" pitchFamily="34" charset="-120"/>
            </a:rPr>
            <a:t>4</a:t>
          </a:r>
          <a:r>
            <a:rPr lang="zh-TW" sz="1100" b="1" dirty="0" smtClean="0">
              <a:solidFill>
                <a:srgbClr val="FF33CC"/>
              </a:solidFill>
              <a:latin typeface="微軟正黑體" panose="020B0604030504040204" pitchFamily="34" charset="-120"/>
              <a:ea typeface="微軟正黑體" panose="020B0604030504040204" pitchFamily="34" charset="-120"/>
            </a:rPr>
            <a:t>月</a:t>
          </a:r>
          <a:r>
            <a:rPr lang="en-US" sz="1100" b="1" dirty="0" smtClean="0">
              <a:solidFill>
                <a:srgbClr val="FF33CC"/>
              </a:solidFill>
              <a:latin typeface="微軟正黑體" panose="020B0604030504040204" pitchFamily="34" charset="-120"/>
              <a:ea typeface="微軟正黑體" panose="020B0604030504040204" pitchFamily="34" charset="-120"/>
            </a:rPr>
            <a:t>30</a:t>
          </a:r>
          <a:r>
            <a:rPr lang="zh-TW" sz="1100" b="1" dirty="0" smtClean="0">
              <a:solidFill>
                <a:srgbClr val="FF33CC"/>
              </a:solidFill>
              <a:latin typeface="微軟正黑體" panose="020B0604030504040204" pitchFamily="34" charset="-120"/>
              <a:ea typeface="微軟正黑體" panose="020B0604030504040204" pitchFamily="34" charset="-120"/>
            </a:rPr>
            <a:t>日前</a:t>
          </a:r>
          <a:r>
            <a:rPr lang="zh-TW" sz="1100" b="1" dirty="0" smtClean="0">
              <a:latin typeface="微軟正黑體" panose="020B0604030504040204" pitchFamily="34" charset="-120"/>
              <a:ea typeface="微軟正黑體" panose="020B0604030504040204" pitchFamily="34" charset="-120"/>
            </a:rPr>
            <a:t>報送受訓</a:t>
          </a:r>
          <a:r>
            <a:rPr lang="en-US" sz="1100" b="1" dirty="0" smtClean="0">
              <a:latin typeface="微軟正黑體" panose="020B0604030504040204" pitchFamily="34" charset="-120"/>
              <a:ea typeface="微軟正黑體" panose="020B0604030504040204" pitchFamily="34" charset="-120"/>
            </a:rPr>
            <a:t>(</a:t>
          </a:r>
          <a:r>
            <a:rPr lang="zh-TW" sz="1100" b="1" dirty="0" smtClean="0">
              <a:latin typeface="微軟正黑體" panose="020B0604030504040204" pitchFamily="34" charset="-120"/>
              <a:ea typeface="微軟正黑體" panose="020B0604030504040204" pitchFamily="34" charset="-120"/>
            </a:rPr>
            <a:t>含備選</a:t>
          </a:r>
          <a:r>
            <a:rPr lang="en-US" sz="1100" b="1" dirty="0" smtClean="0">
              <a:latin typeface="微軟正黑體" panose="020B0604030504040204" pitchFamily="34" charset="-120"/>
              <a:ea typeface="微軟正黑體" panose="020B0604030504040204" pitchFamily="34" charset="-120"/>
            </a:rPr>
            <a:t>)</a:t>
          </a:r>
          <a:r>
            <a:rPr lang="zh-TW" sz="1100" b="1" dirty="0" smtClean="0">
              <a:latin typeface="微軟正黑體" panose="020B0604030504040204" pitchFamily="34" charset="-120"/>
              <a:ea typeface="微軟正黑體" panose="020B0604030504040204" pitchFamily="34" charset="-120"/>
            </a:rPr>
            <a:t>人員名冊及參訓人數統計表。</a:t>
          </a:r>
          <a:endParaRPr lang="zh-TW" altLang="en-US" sz="1100" b="1" dirty="0">
            <a:latin typeface="微軟正黑體" panose="020B0604030504040204" pitchFamily="34" charset="-120"/>
            <a:ea typeface="微軟正黑體" panose="020B0604030504040204" pitchFamily="34" charset="-120"/>
          </a:endParaRPr>
        </a:p>
      </dgm:t>
    </dgm:pt>
    <dgm:pt modelId="{3BE1C517-4A91-414E-A6C0-141333E473DB}" type="parTrans" cxnId="{06689462-FDD0-4951-A685-8CD4402555D2}">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CED0E309-8E16-4BF9-9FD0-9951CF98C482}" type="sibTrans" cxnId="{06689462-FDD0-4951-A685-8CD4402555D2}">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A3116BF-D427-45B7-9D62-B70CB6A90101}">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調查符合參訓資格人數</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2E721B15-672C-4CE8-81F3-57EB2120E940}" type="parTrans" cxnId="{5712C1BA-A188-448B-89A6-D9C98EF0DDE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8385A368-852E-46A9-8E25-369F160EC611}" type="sibTrans" cxnId="{5712C1BA-A188-448B-89A6-D9C98EF0DDEA}">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3DAE24D-5438-4B85-9989-9EA9BE235471}">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召開甄審</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r>
            <a:rPr lang="zh-TW" altLang="en-US" sz="1000" b="1" dirty="0" smtClean="0">
              <a:solidFill>
                <a:schemeClr val="tx1"/>
              </a:solidFill>
              <a:latin typeface="微軟正黑體" panose="020B0604030504040204" pitchFamily="34" charset="-120"/>
              <a:ea typeface="微軟正黑體" panose="020B0604030504040204" pitchFamily="34" charset="-120"/>
            </a:rPr>
            <a:t>委員會</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19CE72E2-D3E5-41E3-87C4-C849B47D8B01}" type="parTrans" cxnId="{45482EA0-0332-426B-9324-319315503D65}">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2510E8A7-A718-4842-861C-1ED704ED6CF5}" type="sibTrans" cxnId="{45482EA0-0332-426B-9324-319315503D65}">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E4C84D15-F800-42B1-A8E8-C01D29B814AC}">
      <dgm:prSet phldrT="[文字]" custT="1"/>
      <dgm:spPr>
        <a:solidFill>
          <a:schemeClr val="accent6">
            <a:lumMod val="40000"/>
            <a:lumOff val="60000"/>
            <a:alpha val="90000"/>
          </a:schemeClr>
        </a:solidFill>
      </dgm:spPr>
      <dgm:t>
        <a:bodyPr/>
        <a:lstStyle/>
        <a:p>
          <a:r>
            <a:rPr lang="zh-TW" sz="1200" b="1" dirty="0" smtClean="0">
              <a:latin typeface="微軟正黑體" panose="020B0604030504040204" pitchFamily="34" charset="-120"/>
              <a:ea typeface="微軟正黑體" panose="020B0604030504040204" pitchFamily="34" charset="-120"/>
            </a:rPr>
            <a:t>各服務機關、學校及各主管機關審核參加本訓練人員時，應召開甄審委員會，就符合受訓資格人員之資格條件及各項評分詳加審核，並排定受訓序列。</a:t>
          </a:r>
          <a:endParaRPr lang="zh-TW" altLang="en-US" sz="1200" b="1" dirty="0">
            <a:latin typeface="微軟正黑體" panose="020B0604030504040204" pitchFamily="34" charset="-120"/>
            <a:ea typeface="微軟正黑體" panose="020B0604030504040204" pitchFamily="34" charset="-120"/>
          </a:endParaRPr>
        </a:p>
      </dgm:t>
    </dgm:pt>
    <dgm:pt modelId="{A833B318-0621-49FD-BD09-8CCA684AD8D0}" type="parTrans" cxnId="{9FDA6DD6-1DDB-4261-B694-E7139757920D}">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CE851267-C7C1-4D35-8455-C49032BDB51B}" type="sibTrans" cxnId="{9FDA6DD6-1DDB-4261-B694-E7139757920D}">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B2B0158F-8D4D-4165-A5E4-32B27102C0BB}">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計算參訓</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r>
            <a:rPr lang="zh-TW" altLang="en-US" sz="1000" b="1" dirty="0" smtClean="0">
              <a:solidFill>
                <a:schemeClr val="tx1"/>
              </a:solidFill>
              <a:latin typeface="微軟正黑體" panose="020B0604030504040204" pitchFamily="34" charset="-120"/>
              <a:ea typeface="微軟正黑體" panose="020B0604030504040204" pitchFamily="34" charset="-120"/>
            </a:rPr>
            <a:t>名額</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CAE61A24-0C0E-43A6-8F65-3904C186049A}" type="parTrans" cxnId="{4653F114-4D45-4163-BEF0-45578263572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A06561EA-3DA4-46EC-991F-2313B11233C8}" type="sibTrans" cxnId="{4653F114-4D45-4163-BEF0-45578263572F}">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E9D3CA95-2727-4FE3-BB1B-485179B80BBE}">
      <dgm:prSet custT="1"/>
      <dgm:spPr>
        <a:solidFill>
          <a:schemeClr val="accent4">
            <a:lumMod val="20000"/>
            <a:lumOff val="80000"/>
            <a:alpha val="90000"/>
          </a:schemeClr>
        </a:solidFill>
      </dgm:spPr>
      <dgm:t>
        <a:bodyPr/>
        <a:lstStyle/>
        <a:p>
          <a:r>
            <a:rPr lang="zh-TW" altLang="en-US" sz="1200" b="1" dirty="0" smtClean="0">
              <a:latin typeface="微軟正黑體" panose="020B0604030504040204" pitchFamily="34" charset="-120"/>
              <a:ea typeface="微軟正黑體" panose="020B0604030504040204" pitchFamily="34" charset="-120"/>
            </a:rPr>
            <a:t>年度參訓名額</a:t>
          </a:r>
          <a:r>
            <a:rPr lang="en-US" altLang="en-US"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前年度保留至當年度名額</a:t>
          </a:r>
          <a:r>
            <a:rPr lang="en-US" altLang="en-US"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當年度符合受訓資格人數╳分配調訓比例</a:t>
          </a:r>
          <a:r>
            <a:rPr lang="en-US" altLang="en-US"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當年度補訓不占名額人數</a:t>
          </a:r>
          <a:r>
            <a:rPr lang="en-US" altLang="en-US" sz="1200" b="1" dirty="0" smtClean="0">
              <a:latin typeface="微軟正黑體" panose="020B0604030504040204" pitchFamily="34" charset="-120"/>
              <a:ea typeface="微軟正黑體" panose="020B0604030504040204" pitchFamily="34" charset="-120"/>
            </a:rPr>
            <a:t>+</a:t>
          </a:r>
          <a:r>
            <a:rPr lang="zh-TW" altLang="en-US" sz="1200" b="1" dirty="0" smtClean="0">
              <a:latin typeface="微軟正黑體" panose="020B0604030504040204" pitchFamily="34" charset="-120"/>
              <a:ea typeface="微軟正黑體" panose="020B0604030504040204" pitchFamily="34" charset="-120"/>
            </a:rPr>
            <a:t>歷年成績不及格經遴選重新訓練人數。</a:t>
          </a:r>
          <a:endParaRPr lang="zh-TW" altLang="en-US" sz="1200" b="1" dirty="0">
            <a:latin typeface="微軟正黑體" panose="020B0604030504040204" pitchFamily="34" charset="-120"/>
            <a:ea typeface="微軟正黑體" panose="020B0604030504040204" pitchFamily="34" charset="-120"/>
          </a:endParaRPr>
        </a:p>
      </dgm:t>
    </dgm:pt>
    <dgm:pt modelId="{4CF338FA-8F36-446F-AD82-D47283C41156}" type="sibTrans" cxnId="{CC58C4D9-0A85-4CFC-A28D-691292736D9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03917D8C-F1C2-48F0-ACBD-054492277E8F}" type="parTrans" cxnId="{CC58C4D9-0A85-4CFC-A28D-691292736D9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2CC87AC-8D13-4C35-8CEA-1F8E3B7A4AE4}">
      <dgm:prSet custT="1"/>
      <dgm:spPr>
        <a:solidFill>
          <a:schemeClr val="accent4">
            <a:lumMod val="20000"/>
            <a:lumOff val="80000"/>
            <a:alpha val="90000"/>
          </a:schemeClr>
        </a:solidFill>
      </dgm:spPr>
      <dgm:t>
        <a:bodyPr/>
        <a:lstStyle/>
        <a:p>
          <a:endParaRPr lang="zh-TW" altLang="en-US" sz="1000" b="1" dirty="0">
            <a:latin typeface="微軟正黑體" panose="020B0604030504040204" pitchFamily="34" charset="-120"/>
            <a:ea typeface="微軟正黑體" panose="020B0604030504040204" pitchFamily="34" charset="-120"/>
          </a:endParaRPr>
        </a:p>
      </dgm:t>
    </dgm:pt>
    <dgm:pt modelId="{3DC8905D-2200-4CDA-90E0-5F72B0A63466}" type="parTrans" cxnId="{32475CB4-C381-4645-825D-CF54911D239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2F36D1BD-65B5-496B-9ABC-F713897C6601}" type="sibTrans" cxnId="{32475CB4-C381-4645-825D-CF54911D2394}">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04D72C19-DB84-4226-92BF-1C50DE9B4E1D}">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依限報送</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r>
            <a:rPr lang="zh-TW" altLang="en-US" sz="1000" b="1" dirty="0" smtClean="0">
              <a:solidFill>
                <a:schemeClr val="tx1"/>
              </a:solidFill>
              <a:latin typeface="微軟正黑體" panose="020B0604030504040204" pitchFamily="34" charset="-120"/>
              <a:ea typeface="微軟正黑體" panose="020B0604030504040204" pitchFamily="34" charset="-120"/>
            </a:rPr>
            <a:t>名冊</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81412109-E681-4A9B-8F7D-47E3BC916CD4}" type="parTrans" cxnId="{CC1714C4-7829-4D14-979F-5AA950044B4E}">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87EB8935-55F5-4705-9794-912FA117B858}" type="sibTrans" cxnId="{CC1714C4-7829-4D14-979F-5AA950044B4E}">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69DAB3A8-7A4A-4D2B-B4E3-DBA99C65E3B9}">
      <dgm:prSet custT="1"/>
      <dgm:spPr>
        <a:solidFill>
          <a:schemeClr val="accent2">
            <a:lumMod val="60000"/>
            <a:lumOff val="40000"/>
            <a:alpha val="90000"/>
          </a:schemeClr>
        </a:solidFill>
      </dgm:spPr>
      <dgm:t>
        <a:bodyPr/>
        <a:lstStyle/>
        <a:p>
          <a:r>
            <a:rPr lang="zh-TW" sz="1200" b="1" dirty="0" smtClean="0">
              <a:latin typeface="微軟正黑體" panose="020B0604030504040204" pitchFamily="34" charset="-120"/>
              <a:ea typeface="微軟正黑體" panose="020B0604030504040204" pitchFamily="34" charset="-120"/>
            </a:rPr>
            <a:t>各主管機關應於</a:t>
          </a:r>
          <a:r>
            <a:rPr lang="zh-TW" sz="1200" b="1" dirty="0" smtClean="0">
              <a:solidFill>
                <a:srgbClr val="FF33CC"/>
              </a:solidFill>
              <a:latin typeface="微軟正黑體" panose="020B0604030504040204" pitchFamily="34" charset="-120"/>
              <a:ea typeface="微軟正黑體" panose="020B0604030504040204" pitchFamily="34" charset="-120"/>
            </a:rPr>
            <a:t>每年</a:t>
          </a:r>
          <a:r>
            <a:rPr lang="en-US" altLang="zh-TW" sz="1200" b="1" dirty="0" smtClean="0">
              <a:solidFill>
                <a:srgbClr val="FF33CC"/>
              </a:solidFill>
              <a:latin typeface="微軟正黑體" panose="020B0604030504040204" pitchFamily="34" charset="-120"/>
              <a:ea typeface="微軟正黑體" panose="020B0604030504040204" pitchFamily="34" charset="-120"/>
            </a:rPr>
            <a:t>4</a:t>
          </a:r>
          <a:r>
            <a:rPr lang="zh-TW" sz="1200" b="1" dirty="0" smtClean="0">
              <a:solidFill>
                <a:srgbClr val="FF33CC"/>
              </a:solidFill>
              <a:latin typeface="微軟正黑體" panose="020B0604030504040204" pitchFamily="34" charset="-120"/>
              <a:ea typeface="微軟正黑體" panose="020B0604030504040204" pitchFamily="34" charset="-120"/>
            </a:rPr>
            <a:t>月</a:t>
          </a:r>
          <a:r>
            <a:rPr lang="en-US" altLang="zh-TW" sz="1200" b="1" dirty="0" smtClean="0">
              <a:solidFill>
                <a:srgbClr val="FF33CC"/>
              </a:solidFill>
              <a:latin typeface="微軟正黑體" panose="020B0604030504040204" pitchFamily="34" charset="-120"/>
              <a:ea typeface="微軟正黑體" panose="020B0604030504040204" pitchFamily="34" charset="-120"/>
            </a:rPr>
            <a:t>30</a:t>
          </a:r>
          <a:r>
            <a:rPr lang="zh-TW" sz="1200" b="1" dirty="0" smtClean="0">
              <a:solidFill>
                <a:srgbClr val="FF33CC"/>
              </a:solidFill>
              <a:latin typeface="微軟正黑體" panose="020B0604030504040204" pitchFamily="34" charset="-120"/>
              <a:ea typeface="微軟正黑體" panose="020B0604030504040204" pitchFamily="34" charset="-120"/>
            </a:rPr>
            <a:t>日</a:t>
          </a:r>
          <a:r>
            <a:rPr lang="zh-TW" altLang="en-US" sz="1200" b="1" dirty="0" smtClean="0">
              <a:latin typeface="微軟正黑體" panose="020B0604030504040204" pitchFamily="34" charset="-120"/>
              <a:ea typeface="微軟正黑體" panose="020B0604030504040204" pitchFamily="34" charset="-120"/>
            </a:rPr>
            <a:t>之法定期限</a:t>
          </a:r>
          <a:r>
            <a:rPr lang="zh-TW" sz="1200" b="1" dirty="0" smtClean="0">
              <a:latin typeface="微軟正黑體" panose="020B0604030504040204" pitchFamily="34" charset="-120"/>
              <a:ea typeface="微軟正黑體" panose="020B0604030504040204" pitchFamily="34" charset="-120"/>
            </a:rPr>
            <a:t>前，提供符合受訓資格條件人員名冊，函送保訓會，逾期不予受理。</a:t>
          </a:r>
          <a:endParaRPr lang="zh-TW" altLang="en-US" sz="1200" b="1" dirty="0">
            <a:latin typeface="微軟正黑體" panose="020B0604030504040204" pitchFamily="34" charset="-120"/>
            <a:ea typeface="微軟正黑體" panose="020B0604030504040204" pitchFamily="34" charset="-120"/>
          </a:endParaRPr>
        </a:p>
      </dgm:t>
    </dgm:pt>
    <dgm:pt modelId="{FEA15804-630B-4DA6-B45A-6896ED072DCE}" type="parTrans" cxnId="{214E21C9-6EE7-4559-8543-40D444BE0F63}">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7239DF16-A7E5-495D-A018-EFCDC46C6BC2}" type="sibTrans" cxnId="{214E21C9-6EE7-4559-8543-40D444BE0F63}">
      <dgm:prSet/>
      <dgm:spPr/>
      <dgm:t>
        <a:bodyPr/>
        <a:lstStyle/>
        <a:p>
          <a:endParaRPr lang="zh-TW" altLang="en-US" sz="1000" b="1">
            <a:latin typeface="微軟正黑體" panose="020B0604030504040204" pitchFamily="34" charset="-120"/>
            <a:ea typeface="微軟正黑體" panose="020B0604030504040204" pitchFamily="34" charset="-120"/>
          </a:endParaRPr>
        </a:p>
      </dgm:t>
    </dgm:pt>
    <dgm:pt modelId="{FD1C2411-A698-4450-80C8-D0BE87120832}">
      <dgm:prSet phldrT="[文字]" custT="1"/>
      <dgm:spPr/>
      <dgm:t>
        <a:bodyPr/>
        <a:lstStyle/>
        <a:p>
          <a:r>
            <a:rPr lang="zh-TW" altLang="en-US" sz="1000" b="1" dirty="0" smtClean="0">
              <a:solidFill>
                <a:schemeClr val="tx1"/>
              </a:solidFill>
              <a:latin typeface="微軟正黑體" panose="020B0604030504040204" pitchFamily="34" charset="-120"/>
              <a:ea typeface="微軟正黑體" panose="020B0604030504040204" pitchFamily="34" charset="-120"/>
            </a:rPr>
            <a:t>計算資積分遴選作業</a:t>
          </a:r>
          <a:endParaRPr lang="zh-TW" altLang="en-US" sz="1000" b="1" dirty="0">
            <a:solidFill>
              <a:schemeClr val="tx1"/>
            </a:solidFill>
            <a:latin typeface="微軟正黑體" panose="020B0604030504040204" pitchFamily="34" charset="-120"/>
            <a:ea typeface="微軟正黑體" panose="020B0604030504040204" pitchFamily="34" charset="-120"/>
          </a:endParaRPr>
        </a:p>
      </dgm:t>
    </dgm:pt>
    <dgm:pt modelId="{780D3518-7F91-4597-9394-FA9C46236E86}" type="parTrans" cxnId="{577AAEC6-3D2A-4A8D-A015-69DF69F26996}">
      <dgm:prSet/>
      <dgm:spPr/>
      <dgm:t>
        <a:bodyPr/>
        <a:lstStyle/>
        <a:p>
          <a:endParaRPr lang="zh-TW" altLang="en-US" sz="1000" b="1"/>
        </a:p>
      </dgm:t>
    </dgm:pt>
    <dgm:pt modelId="{6939AFC3-E15A-4E0A-8032-A12ABD0B3BDA}" type="sibTrans" cxnId="{577AAEC6-3D2A-4A8D-A015-69DF69F26996}">
      <dgm:prSet/>
      <dgm:spPr/>
      <dgm:t>
        <a:bodyPr/>
        <a:lstStyle/>
        <a:p>
          <a:endParaRPr lang="zh-TW" altLang="en-US" sz="1000" b="1"/>
        </a:p>
      </dgm:t>
    </dgm:pt>
    <dgm:pt modelId="{7C16DE00-C352-42CA-965E-67BEBA199A81}">
      <dgm:prSet custT="1"/>
      <dgm:spPr>
        <a:solidFill>
          <a:schemeClr val="accent4">
            <a:lumMod val="20000"/>
            <a:lumOff val="80000"/>
            <a:alpha val="90000"/>
          </a:schemeClr>
        </a:solidFill>
      </dgm:spPr>
      <dgm:t>
        <a:bodyPr/>
        <a:lstStyle/>
        <a:p>
          <a:endParaRPr lang="zh-TW" altLang="en-US" sz="1000" b="1" dirty="0">
            <a:latin typeface="微軟正黑體" panose="020B0604030504040204" pitchFamily="34" charset="-120"/>
            <a:ea typeface="微軟正黑體" panose="020B0604030504040204" pitchFamily="34" charset="-120"/>
          </a:endParaRPr>
        </a:p>
      </dgm:t>
    </dgm:pt>
    <dgm:pt modelId="{6FEBA01A-E7D7-4446-96C2-8EDB2590A742}" type="parTrans" cxnId="{448DF52B-5DDF-4F4B-9060-0B60E8132594}">
      <dgm:prSet/>
      <dgm:spPr/>
      <dgm:t>
        <a:bodyPr/>
        <a:lstStyle/>
        <a:p>
          <a:endParaRPr lang="zh-TW" altLang="en-US" sz="1000" b="1"/>
        </a:p>
      </dgm:t>
    </dgm:pt>
    <dgm:pt modelId="{94CA425B-D5CE-4B32-A26E-D926AB91E253}" type="sibTrans" cxnId="{448DF52B-5DDF-4F4B-9060-0B60E8132594}">
      <dgm:prSet/>
      <dgm:spPr/>
      <dgm:t>
        <a:bodyPr/>
        <a:lstStyle/>
        <a:p>
          <a:endParaRPr lang="zh-TW" altLang="en-US" sz="1000" b="1"/>
        </a:p>
      </dgm:t>
    </dgm:pt>
    <dgm:pt modelId="{918CB42F-A628-4A98-AAD1-01CA7637421E}">
      <dgm:prSet custT="1"/>
      <dgm:spPr>
        <a:solidFill>
          <a:schemeClr val="accent5">
            <a:lumMod val="40000"/>
            <a:lumOff val="60000"/>
            <a:alpha val="90000"/>
          </a:schemeClr>
        </a:solidFill>
      </dgm:spPr>
      <dgm:t>
        <a:bodyPr/>
        <a:lstStyle/>
        <a:p>
          <a:r>
            <a:rPr lang="zh-TW" sz="1200" b="1" dirty="0" smtClean="0">
              <a:solidFill>
                <a:schemeClr val="tx1"/>
              </a:solidFill>
              <a:latin typeface="微軟正黑體" panose="020B0604030504040204" pitchFamily="34" charset="-120"/>
              <a:ea typeface="微軟正黑體" panose="020B0604030504040204" pitchFamily="34" charset="-120"/>
            </a:rPr>
            <a:t>遴選應</a:t>
          </a:r>
          <a:r>
            <a:rPr lang="zh-TW" altLang="en-US" sz="1200" b="1" dirty="0" smtClean="0">
              <a:solidFill>
                <a:schemeClr val="tx1"/>
              </a:solidFill>
              <a:latin typeface="微軟正黑體" panose="020B0604030504040204" pitchFamily="34" charset="-120"/>
              <a:ea typeface="微軟正黑體" panose="020B0604030504040204" pitchFamily="34" charset="-120"/>
            </a:rPr>
            <a:t>依</a:t>
          </a:r>
          <a:r>
            <a:rPr lang="zh-TW" sz="1200" b="1" dirty="0" smtClean="0">
              <a:solidFill>
                <a:schemeClr val="tx1"/>
              </a:solidFill>
              <a:latin typeface="微軟正黑體" panose="020B0604030504040204" pitchFamily="34" charset="-120"/>
              <a:ea typeface="微軟正黑體" panose="020B0604030504040204" pitchFamily="34" charset="-120"/>
            </a:rPr>
            <a:t>遴選評分標準表所定考試與學歷、訓練進修、年資、考績、獎懲及綜合考評</a:t>
          </a:r>
          <a:r>
            <a:rPr lang="zh-TW" altLang="en-US" sz="1200" b="1" dirty="0" smtClean="0">
              <a:solidFill>
                <a:schemeClr val="tx1"/>
              </a:solidFill>
              <a:latin typeface="微軟正黑體" panose="020B0604030504040204" pitchFamily="34" charset="-120"/>
              <a:ea typeface="微軟正黑體" panose="020B0604030504040204" pitchFamily="34" charset="-120"/>
            </a:rPr>
            <a:t>等</a:t>
          </a:r>
          <a:r>
            <a:rPr lang="zh-TW" sz="1200" b="1" dirty="0" smtClean="0">
              <a:solidFill>
                <a:schemeClr val="tx1"/>
              </a:solidFill>
              <a:latin typeface="微軟正黑體" panose="020B0604030504040204" pitchFamily="34" charset="-120"/>
              <a:ea typeface="微軟正黑體" panose="020B0604030504040204" pitchFamily="34" charset="-120"/>
            </a:rPr>
            <a:t>項目加以評定，各項評分採計至</a:t>
          </a:r>
          <a:r>
            <a:rPr lang="zh-TW" sz="1200" b="1" dirty="0" smtClean="0">
              <a:solidFill>
                <a:srgbClr val="FF33CC"/>
              </a:solidFill>
              <a:latin typeface="微軟正黑體" panose="020B0604030504040204" pitchFamily="34" charset="-120"/>
              <a:ea typeface="微軟正黑體" panose="020B0604030504040204" pitchFamily="34" charset="-120"/>
            </a:rPr>
            <a:t>前一年度</a:t>
          </a:r>
          <a:r>
            <a:rPr lang="en-US" altLang="zh-TW" sz="1200" b="1" dirty="0" smtClean="0">
              <a:solidFill>
                <a:srgbClr val="FF33CC"/>
              </a:solidFill>
              <a:latin typeface="微軟正黑體" panose="020B0604030504040204" pitchFamily="34" charset="-120"/>
              <a:ea typeface="微軟正黑體" panose="020B0604030504040204" pitchFamily="34" charset="-120"/>
            </a:rPr>
            <a:t>12</a:t>
          </a:r>
          <a:r>
            <a:rPr lang="zh-TW" sz="1200" b="1" dirty="0" smtClean="0">
              <a:solidFill>
                <a:srgbClr val="FF33CC"/>
              </a:solidFill>
              <a:latin typeface="微軟正黑體" panose="020B0604030504040204" pitchFamily="34" charset="-120"/>
              <a:ea typeface="微軟正黑體" panose="020B0604030504040204" pitchFamily="34" charset="-120"/>
            </a:rPr>
            <a:t>月</a:t>
          </a:r>
          <a:r>
            <a:rPr lang="en-US" altLang="zh-TW" sz="1200" b="1" dirty="0" smtClean="0">
              <a:solidFill>
                <a:srgbClr val="FF33CC"/>
              </a:solidFill>
              <a:latin typeface="微軟正黑體" panose="020B0604030504040204" pitchFamily="34" charset="-120"/>
              <a:ea typeface="微軟正黑體" panose="020B0604030504040204" pitchFamily="34" charset="-120"/>
            </a:rPr>
            <a:t>31</a:t>
          </a:r>
          <a:r>
            <a:rPr lang="zh-TW" sz="1200" b="1" dirty="0" smtClean="0">
              <a:solidFill>
                <a:srgbClr val="FF33CC"/>
              </a:solidFill>
              <a:latin typeface="微軟正黑體" panose="020B0604030504040204" pitchFamily="34" charset="-120"/>
              <a:ea typeface="微軟正黑體" panose="020B0604030504040204" pitchFamily="34" charset="-120"/>
            </a:rPr>
            <a:t>日</a:t>
          </a:r>
          <a:r>
            <a:rPr lang="zh-TW" sz="1200" b="1" dirty="0" smtClean="0">
              <a:solidFill>
                <a:schemeClr val="tx1"/>
              </a:solidFill>
              <a:latin typeface="微軟正黑體" panose="020B0604030504040204" pitchFamily="34" charset="-120"/>
              <a:ea typeface="微軟正黑體" panose="020B0604030504040204" pitchFamily="34" charset="-120"/>
            </a:rPr>
            <a:t>止，積分高者優先遴選受訓</a:t>
          </a:r>
          <a:r>
            <a:rPr lang="zh-TW" altLang="en-US" sz="1200" dirty="0" smtClean="0">
              <a:solidFill>
                <a:schemeClr val="tx1"/>
              </a:solidFill>
            </a:rPr>
            <a:t>。</a:t>
          </a:r>
          <a:endParaRPr lang="zh-TW" altLang="en-US" sz="1200" dirty="0">
            <a:solidFill>
              <a:schemeClr val="tx1"/>
            </a:solidFill>
          </a:endParaRPr>
        </a:p>
      </dgm:t>
    </dgm:pt>
    <dgm:pt modelId="{594017D9-A4F6-46B6-96F2-600733977AAA}" type="parTrans" cxnId="{1C84AC97-AC11-40AF-894F-6927CBFF28A4}">
      <dgm:prSet/>
      <dgm:spPr/>
      <dgm:t>
        <a:bodyPr/>
        <a:lstStyle/>
        <a:p>
          <a:endParaRPr lang="zh-TW" altLang="en-US"/>
        </a:p>
      </dgm:t>
    </dgm:pt>
    <dgm:pt modelId="{79AF90FB-A527-4721-B77C-25475B47B515}" type="sibTrans" cxnId="{1C84AC97-AC11-40AF-894F-6927CBFF28A4}">
      <dgm:prSet/>
      <dgm:spPr/>
      <dgm:t>
        <a:bodyPr/>
        <a:lstStyle/>
        <a:p>
          <a:endParaRPr lang="zh-TW" altLang="en-US"/>
        </a:p>
      </dgm:t>
    </dgm:pt>
    <dgm:pt modelId="{D320846A-DC37-4E68-B70A-B29EDB80243A}">
      <dgm:prSet phldrT="[文字]" custT="1"/>
      <dgm:spPr>
        <a:solidFill>
          <a:schemeClr val="bg2">
            <a:lumMod val="90000"/>
            <a:alpha val="90000"/>
          </a:schemeClr>
        </a:solidFill>
      </dgm:spPr>
      <dgm:t>
        <a:bodyPr/>
        <a:lstStyle/>
        <a:p>
          <a:r>
            <a:rPr lang="zh-TW" altLang="en-US" sz="1200" b="1" dirty="0" smtClean="0">
              <a:latin typeface="微軟正黑體" panose="020B0604030504040204" pitchFamily="34" charset="-120"/>
              <a:ea typeface="微軟正黑體" panose="020B0604030504040204" pitchFamily="34" charset="-120"/>
            </a:rPr>
            <a:t>各主管機關調查當年度符合受訓資格人數及預估次年度符合受訓資格人數。另注意有無當年度應補訓人員。</a:t>
          </a:r>
          <a:endParaRPr lang="zh-TW" altLang="en-US" sz="1200" b="1" dirty="0">
            <a:latin typeface="微軟正黑體" panose="020B0604030504040204" pitchFamily="34" charset="-120"/>
            <a:ea typeface="微軟正黑體" panose="020B0604030504040204" pitchFamily="34" charset="-120"/>
          </a:endParaRPr>
        </a:p>
      </dgm:t>
    </dgm:pt>
    <dgm:pt modelId="{E7052204-907B-49C7-AA29-277D7D6DD9CB}" type="parTrans" cxnId="{5E4542D0-AD30-4110-818B-0186957EA85E}">
      <dgm:prSet/>
      <dgm:spPr/>
      <dgm:t>
        <a:bodyPr/>
        <a:lstStyle/>
        <a:p>
          <a:endParaRPr lang="zh-TW" altLang="en-US"/>
        </a:p>
      </dgm:t>
    </dgm:pt>
    <dgm:pt modelId="{3D9BFBC5-0A4D-4995-939A-75DC725C0DA7}" type="sibTrans" cxnId="{5E4542D0-AD30-4110-818B-0186957EA85E}">
      <dgm:prSet/>
      <dgm:spPr/>
      <dgm:t>
        <a:bodyPr/>
        <a:lstStyle/>
        <a:p>
          <a:endParaRPr lang="zh-TW" altLang="en-US"/>
        </a:p>
      </dgm:t>
    </dgm:pt>
    <dgm:pt modelId="{5A207B01-D14D-4875-B228-A834972D38E5}" type="pres">
      <dgm:prSet presAssocID="{026DA5AA-E7FF-4FCC-BA64-368EB59881EA}" presName="linearFlow" presStyleCnt="0">
        <dgm:presLayoutVars>
          <dgm:dir/>
          <dgm:animLvl val="lvl"/>
          <dgm:resizeHandles val="exact"/>
        </dgm:presLayoutVars>
      </dgm:prSet>
      <dgm:spPr/>
      <dgm:t>
        <a:bodyPr/>
        <a:lstStyle/>
        <a:p>
          <a:endParaRPr lang="zh-TW" altLang="en-US"/>
        </a:p>
      </dgm:t>
    </dgm:pt>
    <dgm:pt modelId="{0D3BB734-B05F-4837-BD44-49FE50BB6004}" type="pres">
      <dgm:prSet presAssocID="{0078D139-26B3-46C3-A5AE-C6C07907BAEB}" presName="composite" presStyleCnt="0"/>
      <dgm:spPr/>
    </dgm:pt>
    <dgm:pt modelId="{93024B14-064A-48E8-9CF6-3B56CCAFC6C0}" type="pres">
      <dgm:prSet presAssocID="{0078D139-26B3-46C3-A5AE-C6C07907BAEB}" presName="parentText" presStyleLbl="alignNode1" presStyleIdx="0" presStyleCnt="6">
        <dgm:presLayoutVars>
          <dgm:chMax val="1"/>
          <dgm:bulletEnabled val="1"/>
        </dgm:presLayoutVars>
      </dgm:prSet>
      <dgm:spPr/>
      <dgm:t>
        <a:bodyPr/>
        <a:lstStyle/>
        <a:p>
          <a:endParaRPr lang="zh-TW" altLang="en-US"/>
        </a:p>
      </dgm:t>
    </dgm:pt>
    <dgm:pt modelId="{C1DC45CE-9EB7-47E8-854F-272EF514866B}" type="pres">
      <dgm:prSet presAssocID="{0078D139-26B3-46C3-A5AE-C6C07907BAEB}" presName="descendantText" presStyleLbl="alignAcc1" presStyleIdx="0" presStyleCnt="6">
        <dgm:presLayoutVars>
          <dgm:bulletEnabled val="1"/>
        </dgm:presLayoutVars>
      </dgm:prSet>
      <dgm:spPr/>
      <dgm:t>
        <a:bodyPr/>
        <a:lstStyle/>
        <a:p>
          <a:endParaRPr lang="zh-TW" altLang="en-US"/>
        </a:p>
      </dgm:t>
    </dgm:pt>
    <dgm:pt modelId="{FD783B6B-1EFB-43DC-93BC-1B216558290B}" type="pres">
      <dgm:prSet presAssocID="{F6A3E53D-98B8-4E19-B531-78CCB55F2087}" presName="sp" presStyleCnt="0"/>
      <dgm:spPr/>
    </dgm:pt>
    <dgm:pt modelId="{B98116E1-7DAA-4DA6-8E30-BC1B9D9932BD}" type="pres">
      <dgm:prSet presAssocID="{7A3116BF-D427-45B7-9D62-B70CB6A90101}" presName="composite" presStyleCnt="0"/>
      <dgm:spPr/>
    </dgm:pt>
    <dgm:pt modelId="{EDE3C11E-31C9-4F7B-97DB-6199B2E070CF}" type="pres">
      <dgm:prSet presAssocID="{7A3116BF-D427-45B7-9D62-B70CB6A90101}" presName="parentText" presStyleLbl="alignNode1" presStyleIdx="1" presStyleCnt="6">
        <dgm:presLayoutVars>
          <dgm:chMax val="1"/>
          <dgm:bulletEnabled val="1"/>
        </dgm:presLayoutVars>
      </dgm:prSet>
      <dgm:spPr/>
      <dgm:t>
        <a:bodyPr/>
        <a:lstStyle/>
        <a:p>
          <a:endParaRPr lang="zh-TW" altLang="en-US"/>
        </a:p>
      </dgm:t>
    </dgm:pt>
    <dgm:pt modelId="{7F194AAD-4D53-4823-90C2-9662CF679DA9}" type="pres">
      <dgm:prSet presAssocID="{7A3116BF-D427-45B7-9D62-B70CB6A90101}" presName="descendantText" presStyleLbl="alignAcc1" presStyleIdx="1" presStyleCnt="6">
        <dgm:presLayoutVars>
          <dgm:bulletEnabled val="1"/>
        </dgm:presLayoutVars>
      </dgm:prSet>
      <dgm:spPr/>
      <dgm:t>
        <a:bodyPr/>
        <a:lstStyle/>
        <a:p>
          <a:endParaRPr lang="zh-TW" altLang="en-US"/>
        </a:p>
      </dgm:t>
    </dgm:pt>
    <dgm:pt modelId="{30C1D3E2-8994-4130-8927-F7F42269C048}" type="pres">
      <dgm:prSet presAssocID="{8385A368-852E-46A9-8E25-369F160EC611}" presName="sp" presStyleCnt="0"/>
      <dgm:spPr/>
    </dgm:pt>
    <dgm:pt modelId="{F97F3CFB-B8AC-4095-8047-ABAFBD29B425}" type="pres">
      <dgm:prSet presAssocID="{B2B0158F-8D4D-4165-A5E4-32B27102C0BB}" presName="composite" presStyleCnt="0"/>
      <dgm:spPr/>
    </dgm:pt>
    <dgm:pt modelId="{45D3AD39-D4CA-44EF-B377-0ADD5EB326F1}" type="pres">
      <dgm:prSet presAssocID="{B2B0158F-8D4D-4165-A5E4-32B27102C0BB}" presName="parentText" presStyleLbl="alignNode1" presStyleIdx="2" presStyleCnt="6" custLinFactNeighborY="-5671">
        <dgm:presLayoutVars>
          <dgm:chMax val="1"/>
          <dgm:bulletEnabled val="1"/>
        </dgm:presLayoutVars>
      </dgm:prSet>
      <dgm:spPr/>
      <dgm:t>
        <a:bodyPr/>
        <a:lstStyle/>
        <a:p>
          <a:endParaRPr lang="zh-TW" altLang="en-US"/>
        </a:p>
      </dgm:t>
    </dgm:pt>
    <dgm:pt modelId="{EC114EFB-6366-4191-9EDF-6CB2C571B240}" type="pres">
      <dgm:prSet presAssocID="{B2B0158F-8D4D-4165-A5E4-32B27102C0BB}" presName="descendantText" presStyleLbl="alignAcc1" presStyleIdx="2" presStyleCnt="6">
        <dgm:presLayoutVars>
          <dgm:bulletEnabled val="1"/>
        </dgm:presLayoutVars>
      </dgm:prSet>
      <dgm:spPr/>
      <dgm:t>
        <a:bodyPr/>
        <a:lstStyle/>
        <a:p>
          <a:endParaRPr lang="zh-TW" altLang="en-US"/>
        </a:p>
      </dgm:t>
    </dgm:pt>
    <dgm:pt modelId="{95D1970D-CD6F-4A6A-B68B-354BE64A2713}" type="pres">
      <dgm:prSet presAssocID="{A06561EA-3DA4-46EC-991F-2313B11233C8}" presName="sp" presStyleCnt="0"/>
      <dgm:spPr/>
    </dgm:pt>
    <dgm:pt modelId="{6C0CA34F-FB44-4FCA-8C28-7936DF153A97}" type="pres">
      <dgm:prSet presAssocID="{FD1C2411-A698-4450-80C8-D0BE87120832}" presName="composite" presStyleCnt="0"/>
      <dgm:spPr/>
    </dgm:pt>
    <dgm:pt modelId="{266CF0D8-D3C0-4B93-8435-940E21DBC30C}" type="pres">
      <dgm:prSet presAssocID="{FD1C2411-A698-4450-80C8-D0BE87120832}" presName="parentText" presStyleLbl="alignNode1" presStyleIdx="3" presStyleCnt="6">
        <dgm:presLayoutVars>
          <dgm:chMax val="1"/>
          <dgm:bulletEnabled val="1"/>
        </dgm:presLayoutVars>
      </dgm:prSet>
      <dgm:spPr/>
      <dgm:t>
        <a:bodyPr/>
        <a:lstStyle/>
        <a:p>
          <a:endParaRPr lang="zh-TW" altLang="en-US"/>
        </a:p>
      </dgm:t>
    </dgm:pt>
    <dgm:pt modelId="{1C7D4D90-D358-4067-8553-F24EC0AF9CB7}" type="pres">
      <dgm:prSet presAssocID="{FD1C2411-A698-4450-80C8-D0BE87120832}" presName="descendantText" presStyleLbl="alignAcc1" presStyleIdx="3" presStyleCnt="6">
        <dgm:presLayoutVars>
          <dgm:bulletEnabled val="1"/>
        </dgm:presLayoutVars>
      </dgm:prSet>
      <dgm:spPr/>
      <dgm:t>
        <a:bodyPr/>
        <a:lstStyle/>
        <a:p>
          <a:endParaRPr lang="zh-TW" altLang="en-US"/>
        </a:p>
      </dgm:t>
    </dgm:pt>
    <dgm:pt modelId="{92DD6E31-FA4A-4EFC-94A1-28EC6ABB5749}" type="pres">
      <dgm:prSet presAssocID="{6939AFC3-E15A-4E0A-8032-A12ABD0B3BDA}" presName="sp" presStyleCnt="0"/>
      <dgm:spPr/>
    </dgm:pt>
    <dgm:pt modelId="{579B4816-4863-4ACE-813F-A7686DAF015A}" type="pres">
      <dgm:prSet presAssocID="{73DAE24D-5438-4B85-9989-9EA9BE235471}" presName="composite" presStyleCnt="0"/>
      <dgm:spPr/>
    </dgm:pt>
    <dgm:pt modelId="{0BFF6544-B3C2-46F2-B895-4A9FBD1B2328}" type="pres">
      <dgm:prSet presAssocID="{73DAE24D-5438-4B85-9989-9EA9BE235471}" presName="parentText" presStyleLbl="alignNode1" presStyleIdx="4" presStyleCnt="6">
        <dgm:presLayoutVars>
          <dgm:chMax val="1"/>
          <dgm:bulletEnabled val="1"/>
        </dgm:presLayoutVars>
      </dgm:prSet>
      <dgm:spPr/>
      <dgm:t>
        <a:bodyPr/>
        <a:lstStyle/>
        <a:p>
          <a:endParaRPr lang="zh-TW" altLang="en-US"/>
        </a:p>
      </dgm:t>
    </dgm:pt>
    <dgm:pt modelId="{02847ABA-3A42-42EA-8CED-31F60F7F385E}" type="pres">
      <dgm:prSet presAssocID="{73DAE24D-5438-4B85-9989-9EA9BE235471}" presName="descendantText" presStyleLbl="alignAcc1" presStyleIdx="4" presStyleCnt="6">
        <dgm:presLayoutVars>
          <dgm:bulletEnabled val="1"/>
        </dgm:presLayoutVars>
      </dgm:prSet>
      <dgm:spPr/>
      <dgm:t>
        <a:bodyPr/>
        <a:lstStyle/>
        <a:p>
          <a:endParaRPr lang="zh-TW" altLang="en-US"/>
        </a:p>
      </dgm:t>
    </dgm:pt>
    <dgm:pt modelId="{10A89406-EDA0-4900-9B83-913DB2FBB0FF}" type="pres">
      <dgm:prSet presAssocID="{2510E8A7-A718-4842-861C-1ED704ED6CF5}" presName="sp" presStyleCnt="0"/>
      <dgm:spPr/>
    </dgm:pt>
    <dgm:pt modelId="{8A52347F-B49A-4521-8644-7592F9B97940}" type="pres">
      <dgm:prSet presAssocID="{04D72C19-DB84-4226-92BF-1C50DE9B4E1D}" presName="composite" presStyleCnt="0"/>
      <dgm:spPr/>
    </dgm:pt>
    <dgm:pt modelId="{D98FC4BE-DE4F-4E67-BFDC-04D51217E841}" type="pres">
      <dgm:prSet presAssocID="{04D72C19-DB84-4226-92BF-1C50DE9B4E1D}" presName="parentText" presStyleLbl="alignNode1" presStyleIdx="5" presStyleCnt="6">
        <dgm:presLayoutVars>
          <dgm:chMax val="1"/>
          <dgm:bulletEnabled val="1"/>
        </dgm:presLayoutVars>
      </dgm:prSet>
      <dgm:spPr/>
      <dgm:t>
        <a:bodyPr/>
        <a:lstStyle/>
        <a:p>
          <a:endParaRPr lang="zh-TW" altLang="en-US"/>
        </a:p>
      </dgm:t>
    </dgm:pt>
    <dgm:pt modelId="{9C90D5ED-C07A-4A4D-A4B4-87BBBC64F8D7}" type="pres">
      <dgm:prSet presAssocID="{04D72C19-DB84-4226-92BF-1C50DE9B4E1D}" presName="descendantText" presStyleLbl="alignAcc1" presStyleIdx="5" presStyleCnt="6">
        <dgm:presLayoutVars>
          <dgm:bulletEnabled val="1"/>
        </dgm:presLayoutVars>
      </dgm:prSet>
      <dgm:spPr/>
      <dgm:t>
        <a:bodyPr/>
        <a:lstStyle/>
        <a:p>
          <a:endParaRPr lang="zh-TW" altLang="en-US"/>
        </a:p>
      </dgm:t>
    </dgm:pt>
  </dgm:ptLst>
  <dgm:cxnLst>
    <dgm:cxn modelId="{1A008A54-7A16-4F8E-BE1C-3E23990E9043}" type="presOf" srcId="{9DE299CC-6A39-4418-AA02-581971D1E6A3}" destId="{C1DC45CE-9EB7-47E8-854F-272EF514866B}" srcOrd="0" destOrd="0" presId="urn:microsoft.com/office/officeart/2005/8/layout/chevron2"/>
    <dgm:cxn modelId="{214E21C9-6EE7-4559-8543-40D444BE0F63}" srcId="{04D72C19-DB84-4226-92BF-1C50DE9B4E1D}" destId="{69DAB3A8-7A4A-4D2B-B4E3-DBA99C65E3B9}" srcOrd="0" destOrd="0" parTransId="{FEA15804-630B-4DA6-B45A-6896ED072DCE}" sibTransId="{7239DF16-A7E5-495D-A018-EFCDC46C6BC2}"/>
    <dgm:cxn modelId="{32475CB4-C381-4645-825D-CF54911D2394}" srcId="{B2B0158F-8D4D-4165-A5E4-32B27102C0BB}" destId="{72CC87AC-8D13-4C35-8CEA-1F8E3B7A4AE4}" srcOrd="2" destOrd="0" parTransId="{3DC8905D-2200-4CDA-90E0-5F72B0A63466}" sibTransId="{2F36D1BD-65B5-496B-9ABC-F713897C6601}"/>
    <dgm:cxn modelId="{CC58C4D9-0A85-4CFC-A28D-691292736D94}" srcId="{B2B0158F-8D4D-4165-A5E4-32B27102C0BB}" destId="{E9D3CA95-2727-4FE3-BB1B-485179B80BBE}" srcOrd="1" destOrd="0" parTransId="{03917D8C-F1C2-48F0-ACBD-054492277E8F}" sibTransId="{4CF338FA-8F36-446F-AD82-D47283C41156}"/>
    <dgm:cxn modelId="{9FDA6DD6-1DDB-4261-B694-E7139757920D}" srcId="{73DAE24D-5438-4B85-9989-9EA9BE235471}" destId="{E4C84D15-F800-42B1-A8E8-C01D29B814AC}" srcOrd="0" destOrd="0" parTransId="{A833B318-0621-49FD-BD09-8CCA684AD8D0}" sibTransId="{CE851267-C7C1-4D35-8455-C49032BDB51B}"/>
    <dgm:cxn modelId="{A1B39BE2-E050-471E-8FA0-F21520924DE8}" type="presOf" srcId="{B2B0158F-8D4D-4165-A5E4-32B27102C0BB}" destId="{45D3AD39-D4CA-44EF-B377-0ADD5EB326F1}" srcOrd="0" destOrd="0" presId="urn:microsoft.com/office/officeart/2005/8/layout/chevron2"/>
    <dgm:cxn modelId="{3EDA8CF9-8907-4D62-A273-A5A6694BD0A8}" type="presOf" srcId="{026DA5AA-E7FF-4FCC-BA64-368EB59881EA}" destId="{5A207B01-D14D-4875-B228-A834972D38E5}" srcOrd="0" destOrd="0" presId="urn:microsoft.com/office/officeart/2005/8/layout/chevron2"/>
    <dgm:cxn modelId="{BD1162C0-5AD0-4AFA-B303-B6FF99C61115}" type="presOf" srcId="{04D72C19-DB84-4226-92BF-1C50DE9B4E1D}" destId="{D98FC4BE-DE4F-4E67-BFDC-04D51217E841}" srcOrd="0" destOrd="0" presId="urn:microsoft.com/office/officeart/2005/8/layout/chevron2"/>
    <dgm:cxn modelId="{A3776D48-8884-41C9-B144-45A7C4619467}" type="presOf" srcId="{0078D139-26B3-46C3-A5AE-C6C07907BAEB}" destId="{93024B14-064A-48E8-9CF6-3B56CCAFC6C0}" srcOrd="0" destOrd="0" presId="urn:microsoft.com/office/officeart/2005/8/layout/chevron2"/>
    <dgm:cxn modelId="{7C62B1BC-C3C8-4C96-82F9-DA6109A2A114}" type="presOf" srcId="{72CC87AC-8D13-4C35-8CEA-1F8E3B7A4AE4}" destId="{EC114EFB-6366-4191-9EDF-6CB2C571B240}" srcOrd="0" destOrd="2" presId="urn:microsoft.com/office/officeart/2005/8/layout/chevron2"/>
    <dgm:cxn modelId="{06689462-FDD0-4951-A685-8CD4402555D2}" srcId="{0078D139-26B3-46C3-A5AE-C6C07907BAEB}" destId="{9DE299CC-6A39-4418-AA02-581971D1E6A3}" srcOrd="0" destOrd="0" parTransId="{3BE1C517-4A91-414E-A6C0-141333E473DB}" sibTransId="{CED0E309-8E16-4BF9-9FD0-9951CF98C482}"/>
    <dgm:cxn modelId="{0406BA0B-3CDD-4A21-8F51-C25FBCAA1131}" type="presOf" srcId="{E4C84D15-F800-42B1-A8E8-C01D29B814AC}" destId="{02847ABA-3A42-42EA-8CED-31F60F7F385E}" srcOrd="0" destOrd="0" presId="urn:microsoft.com/office/officeart/2005/8/layout/chevron2"/>
    <dgm:cxn modelId="{5712C1BA-A188-448B-89A6-D9C98EF0DDEA}" srcId="{026DA5AA-E7FF-4FCC-BA64-368EB59881EA}" destId="{7A3116BF-D427-45B7-9D62-B70CB6A90101}" srcOrd="1" destOrd="0" parTransId="{2E721B15-672C-4CE8-81F3-57EB2120E940}" sibTransId="{8385A368-852E-46A9-8E25-369F160EC611}"/>
    <dgm:cxn modelId="{577AAEC6-3D2A-4A8D-A015-69DF69F26996}" srcId="{026DA5AA-E7FF-4FCC-BA64-368EB59881EA}" destId="{FD1C2411-A698-4450-80C8-D0BE87120832}" srcOrd="3" destOrd="0" parTransId="{780D3518-7F91-4597-9394-FA9C46236E86}" sibTransId="{6939AFC3-E15A-4E0A-8032-A12ABD0B3BDA}"/>
    <dgm:cxn modelId="{1BFE8007-4175-4F45-8D23-3EE0585CFB2D}" type="presOf" srcId="{918CB42F-A628-4A98-AAD1-01CA7637421E}" destId="{1C7D4D90-D358-4067-8553-F24EC0AF9CB7}" srcOrd="0" destOrd="0" presId="urn:microsoft.com/office/officeart/2005/8/layout/chevron2"/>
    <dgm:cxn modelId="{448DF52B-5DDF-4F4B-9060-0B60E8132594}" srcId="{B2B0158F-8D4D-4165-A5E4-32B27102C0BB}" destId="{7C16DE00-C352-42CA-965E-67BEBA199A81}" srcOrd="0" destOrd="0" parTransId="{6FEBA01A-E7D7-4446-96C2-8EDB2590A742}" sibTransId="{94CA425B-D5CE-4B32-A26E-D926AB91E253}"/>
    <dgm:cxn modelId="{CC1714C4-7829-4D14-979F-5AA950044B4E}" srcId="{026DA5AA-E7FF-4FCC-BA64-368EB59881EA}" destId="{04D72C19-DB84-4226-92BF-1C50DE9B4E1D}" srcOrd="5" destOrd="0" parTransId="{81412109-E681-4A9B-8F7D-47E3BC916CD4}" sibTransId="{87EB8935-55F5-4705-9794-912FA117B858}"/>
    <dgm:cxn modelId="{5444B1C8-E28E-4512-A013-A9ECD5F26D2C}" type="presOf" srcId="{FD1C2411-A698-4450-80C8-D0BE87120832}" destId="{266CF0D8-D3C0-4B93-8435-940E21DBC30C}" srcOrd="0" destOrd="0" presId="urn:microsoft.com/office/officeart/2005/8/layout/chevron2"/>
    <dgm:cxn modelId="{45482EA0-0332-426B-9324-319315503D65}" srcId="{026DA5AA-E7FF-4FCC-BA64-368EB59881EA}" destId="{73DAE24D-5438-4B85-9989-9EA9BE235471}" srcOrd="4" destOrd="0" parTransId="{19CE72E2-D3E5-41E3-87C4-C849B47D8B01}" sibTransId="{2510E8A7-A718-4842-861C-1ED704ED6CF5}"/>
    <dgm:cxn modelId="{5E4542D0-AD30-4110-818B-0186957EA85E}" srcId="{7A3116BF-D427-45B7-9D62-B70CB6A90101}" destId="{D320846A-DC37-4E68-B70A-B29EDB80243A}" srcOrd="0" destOrd="0" parTransId="{E7052204-907B-49C7-AA29-277D7D6DD9CB}" sibTransId="{3D9BFBC5-0A4D-4995-939A-75DC725C0DA7}"/>
    <dgm:cxn modelId="{EB7CE38D-B5D8-4759-B67B-B6DE64102765}" type="presOf" srcId="{69DAB3A8-7A4A-4D2B-B4E3-DBA99C65E3B9}" destId="{9C90D5ED-C07A-4A4D-A4B4-87BBBC64F8D7}" srcOrd="0" destOrd="0" presId="urn:microsoft.com/office/officeart/2005/8/layout/chevron2"/>
    <dgm:cxn modelId="{FDB42EB6-023F-41BB-A0BF-D97A9F68B92F}" type="presOf" srcId="{7A3116BF-D427-45B7-9D62-B70CB6A90101}" destId="{EDE3C11E-31C9-4F7B-97DB-6199B2E070CF}" srcOrd="0" destOrd="0" presId="urn:microsoft.com/office/officeart/2005/8/layout/chevron2"/>
    <dgm:cxn modelId="{E95A56B0-65F3-4533-A792-75037F67A084}" srcId="{026DA5AA-E7FF-4FCC-BA64-368EB59881EA}" destId="{0078D139-26B3-46C3-A5AE-C6C07907BAEB}" srcOrd="0" destOrd="0" parTransId="{A6570191-976F-453C-8815-ACB844490436}" sibTransId="{F6A3E53D-98B8-4E19-B531-78CCB55F2087}"/>
    <dgm:cxn modelId="{1C84AC97-AC11-40AF-894F-6927CBFF28A4}" srcId="{FD1C2411-A698-4450-80C8-D0BE87120832}" destId="{918CB42F-A628-4A98-AAD1-01CA7637421E}" srcOrd="0" destOrd="0" parTransId="{594017D9-A4F6-46B6-96F2-600733977AAA}" sibTransId="{79AF90FB-A527-4721-B77C-25475B47B515}"/>
    <dgm:cxn modelId="{AF2D0A40-E800-4211-84B5-DC531747C3C2}" type="presOf" srcId="{D320846A-DC37-4E68-B70A-B29EDB80243A}" destId="{7F194AAD-4D53-4823-90C2-9662CF679DA9}" srcOrd="0" destOrd="0" presId="urn:microsoft.com/office/officeart/2005/8/layout/chevron2"/>
    <dgm:cxn modelId="{2AC6B18D-971F-4370-947B-9E47C066AF1B}" type="presOf" srcId="{E9D3CA95-2727-4FE3-BB1B-485179B80BBE}" destId="{EC114EFB-6366-4191-9EDF-6CB2C571B240}" srcOrd="0" destOrd="1" presId="urn:microsoft.com/office/officeart/2005/8/layout/chevron2"/>
    <dgm:cxn modelId="{284704C9-2086-4B1B-9331-3725F996604F}" type="presOf" srcId="{7C16DE00-C352-42CA-965E-67BEBA199A81}" destId="{EC114EFB-6366-4191-9EDF-6CB2C571B240}" srcOrd="0" destOrd="0" presId="urn:microsoft.com/office/officeart/2005/8/layout/chevron2"/>
    <dgm:cxn modelId="{4653F114-4D45-4163-BEF0-45578263572F}" srcId="{026DA5AA-E7FF-4FCC-BA64-368EB59881EA}" destId="{B2B0158F-8D4D-4165-A5E4-32B27102C0BB}" srcOrd="2" destOrd="0" parTransId="{CAE61A24-0C0E-43A6-8F65-3904C186049A}" sibTransId="{A06561EA-3DA4-46EC-991F-2313B11233C8}"/>
    <dgm:cxn modelId="{1982BA1E-75A8-47B0-B87F-8A444C36B913}" type="presOf" srcId="{73DAE24D-5438-4B85-9989-9EA9BE235471}" destId="{0BFF6544-B3C2-46F2-B895-4A9FBD1B2328}" srcOrd="0" destOrd="0" presId="urn:microsoft.com/office/officeart/2005/8/layout/chevron2"/>
    <dgm:cxn modelId="{A396EEB4-E847-4EF7-9A7C-1BBF78D619EA}" type="presParOf" srcId="{5A207B01-D14D-4875-B228-A834972D38E5}" destId="{0D3BB734-B05F-4837-BD44-49FE50BB6004}" srcOrd="0" destOrd="0" presId="urn:microsoft.com/office/officeart/2005/8/layout/chevron2"/>
    <dgm:cxn modelId="{F9DC1650-2354-427F-A414-8AF0D2D448F3}" type="presParOf" srcId="{0D3BB734-B05F-4837-BD44-49FE50BB6004}" destId="{93024B14-064A-48E8-9CF6-3B56CCAFC6C0}" srcOrd="0" destOrd="0" presId="urn:microsoft.com/office/officeart/2005/8/layout/chevron2"/>
    <dgm:cxn modelId="{BA3AF307-6FA2-4642-849D-0FAF0EFA012D}" type="presParOf" srcId="{0D3BB734-B05F-4837-BD44-49FE50BB6004}" destId="{C1DC45CE-9EB7-47E8-854F-272EF514866B}" srcOrd="1" destOrd="0" presId="urn:microsoft.com/office/officeart/2005/8/layout/chevron2"/>
    <dgm:cxn modelId="{E4F95009-EA8D-45EB-8830-77ACB857959B}" type="presParOf" srcId="{5A207B01-D14D-4875-B228-A834972D38E5}" destId="{FD783B6B-1EFB-43DC-93BC-1B216558290B}" srcOrd="1" destOrd="0" presId="urn:microsoft.com/office/officeart/2005/8/layout/chevron2"/>
    <dgm:cxn modelId="{FCA7A58E-AFA1-438D-88D6-A22EE588B991}" type="presParOf" srcId="{5A207B01-D14D-4875-B228-A834972D38E5}" destId="{B98116E1-7DAA-4DA6-8E30-BC1B9D9932BD}" srcOrd="2" destOrd="0" presId="urn:microsoft.com/office/officeart/2005/8/layout/chevron2"/>
    <dgm:cxn modelId="{5851C642-71AC-4C1A-8EFC-CC450EB68135}" type="presParOf" srcId="{B98116E1-7DAA-4DA6-8E30-BC1B9D9932BD}" destId="{EDE3C11E-31C9-4F7B-97DB-6199B2E070CF}" srcOrd="0" destOrd="0" presId="urn:microsoft.com/office/officeart/2005/8/layout/chevron2"/>
    <dgm:cxn modelId="{5FDEB749-2A66-49EB-85B8-6F714B4DDA64}" type="presParOf" srcId="{B98116E1-7DAA-4DA6-8E30-BC1B9D9932BD}" destId="{7F194AAD-4D53-4823-90C2-9662CF679DA9}" srcOrd="1" destOrd="0" presId="urn:microsoft.com/office/officeart/2005/8/layout/chevron2"/>
    <dgm:cxn modelId="{71860B2A-E6B0-41BE-8377-459AC2D55A9D}" type="presParOf" srcId="{5A207B01-D14D-4875-B228-A834972D38E5}" destId="{30C1D3E2-8994-4130-8927-F7F42269C048}" srcOrd="3" destOrd="0" presId="urn:microsoft.com/office/officeart/2005/8/layout/chevron2"/>
    <dgm:cxn modelId="{42FB1110-81A4-47E8-8A42-877120D0DA7F}" type="presParOf" srcId="{5A207B01-D14D-4875-B228-A834972D38E5}" destId="{F97F3CFB-B8AC-4095-8047-ABAFBD29B425}" srcOrd="4" destOrd="0" presId="urn:microsoft.com/office/officeart/2005/8/layout/chevron2"/>
    <dgm:cxn modelId="{D71D65BD-3B23-4D78-AB60-E6E6E8EFA391}" type="presParOf" srcId="{F97F3CFB-B8AC-4095-8047-ABAFBD29B425}" destId="{45D3AD39-D4CA-44EF-B377-0ADD5EB326F1}" srcOrd="0" destOrd="0" presId="urn:microsoft.com/office/officeart/2005/8/layout/chevron2"/>
    <dgm:cxn modelId="{E98D9C06-89DD-4B12-A79E-3B0BFA8C8F26}" type="presParOf" srcId="{F97F3CFB-B8AC-4095-8047-ABAFBD29B425}" destId="{EC114EFB-6366-4191-9EDF-6CB2C571B240}" srcOrd="1" destOrd="0" presId="urn:microsoft.com/office/officeart/2005/8/layout/chevron2"/>
    <dgm:cxn modelId="{857BDBE9-2755-44A4-9728-E01BF960FDB5}" type="presParOf" srcId="{5A207B01-D14D-4875-B228-A834972D38E5}" destId="{95D1970D-CD6F-4A6A-B68B-354BE64A2713}" srcOrd="5" destOrd="0" presId="urn:microsoft.com/office/officeart/2005/8/layout/chevron2"/>
    <dgm:cxn modelId="{A2A3A2EF-DBFD-4809-BEBA-9C55E0824A00}" type="presParOf" srcId="{5A207B01-D14D-4875-B228-A834972D38E5}" destId="{6C0CA34F-FB44-4FCA-8C28-7936DF153A97}" srcOrd="6" destOrd="0" presId="urn:microsoft.com/office/officeart/2005/8/layout/chevron2"/>
    <dgm:cxn modelId="{3DE36C92-594B-4C30-AC36-E80B2E107FB1}" type="presParOf" srcId="{6C0CA34F-FB44-4FCA-8C28-7936DF153A97}" destId="{266CF0D8-D3C0-4B93-8435-940E21DBC30C}" srcOrd="0" destOrd="0" presId="urn:microsoft.com/office/officeart/2005/8/layout/chevron2"/>
    <dgm:cxn modelId="{70377AD2-FF19-4FED-BC95-EA52A94FA9EA}" type="presParOf" srcId="{6C0CA34F-FB44-4FCA-8C28-7936DF153A97}" destId="{1C7D4D90-D358-4067-8553-F24EC0AF9CB7}" srcOrd="1" destOrd="0" presId="urn:microsoft.com/office/officeart/2005/8/layout/chevron2"/>
    <dgm:cxn modelId="{7DE05C75-4197-4558-A9E3-8387B7AC8CED}" type="presParOf" srcId="{5A207B01-D14D-4875-B228-A834972D38E5}" destId="{92DD6E31-FA4A-4EFC-94A1-28EC6ABB5749}" srcOrd="7" destOrd="0" presId="urn:microsoft.com/office/officeart/2005/8/layout/chevron2"/>
    <dgm:cxn modelId="{DB32A0C3-CA53-4C38-9954-E000343EA570}" type="presParOf" srcId="{5A207B01-D14D-4875-B228-A834972D38E5}" destId="{579B4816-4863-4ACE-813F-A7686DAF015A}" srcOrd="8" destOrd="0" presId="urn:microsoft.com/office/officeart/2005/8/layout/chevron2"/>
    <dgm:cxn modelId="{69313B4F-FAE5-4258-9812-3569AAA72215}" type="presParOf" srcId="{579B4816-4863-4ACE-813F-A7686DAF015A}" destId="{0BFF6544-B3C2-46F2-B895-4A9FBD1B2328}" srcOrd="0" destOrd="0" presId="urn:microsoft.com/office/officeart/2005/8/layout/chevron2"/>
    <dgm:cxn modelId="{03603056-C510-47F5-9EF9-24CC43EADBF3}" type="presParOf" srcId="{579B4816-4863-4ACE-813F-A7686DAF015A}" destId="{02847ABA-3A42-42EA-8CED-31F60F7F385E}" srcOrd="1" destOrd="0" presId="urn:microsoft.com/office/officeart/2005/8/layout/chevron2"/>
    <dgm:cxn modelId="{AB680317-12F7-4EDF-AD50-4ED2E94911CC}" type="presParOf" srcId="{5A207B01-D14D-4875-B228-A834972D38E5}" destId="{10A89406-EDA0-4900-9B83-913DB2FBB0FF}" srcOrd="9" destOrd="0" presId="urn:microsoft.com/office/officeart/2005/8/layout/chevron2"/>
    <dgm:cxn modelId="{814537F9-5A00-433D-81C3-F9EAD60ADF6E}" type="presParOf" srcId="{5A207B01-D14D-4875-B228-A834972D38E5}" destId="{8A52347F-B49A-4521-8644-7592F9B97940}" srcOrd="10" destOrd="0" presId="urn:microsoft.com/office/officeart/2005/8/layout/chevron2"/>
    <dgm:cxn modelId="{2E6CF812-DA05-4F6A-A154-7B6657BA5950}" type="presParOf" srcId="{8A52347F-B49A-4521-8644-7592F9B97940}" destId="{D98FC4BE-DE4F-4E67-BFDC-04D51217E841}" srcOrd="0" destOrd="0" presId="urn:microsoft.com/office/officeart/2005/8/layout/chevron2"/>
    <dgm:cxn modelId="{9B196E73-B7E8-4182-9F3B-B327ACE78E2E}" type="presParOf" srcId="{8A52347F-B49A-4521-8644-7592F9B97940}" destId="{9C90D5ED-C07A-4A4D-A4B4-87BBBC64F8D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en-US"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各主管機關應於何時，提供符合受訓資格條件人員名冊函送保訓會。 </a:t>
          </a:r>
          <a:endPar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dgm:spPr>
        <a:solidFill>
          <a:srgbClr val="002060"/>
        </a:solidFill>
      </dgm:spPr>
      <dgm:t>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薦升簡每年</a:t>
          </a:r>
          <a:r>
            <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a:t>
          </a:r>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日前，逾期不予受理</a:t>
          </a:r>
          <a:r>
            <a:rPr 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p.92</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委升薦每年</a:t>
          </a:r>
          <a:r>
            <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r>
            <a:rPr lang="zh-TW" altLang="en-US"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日前，逾期不予受理</a:t>
          </a:r>
          <a:r>
            <a:rPr 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p.12</a:t>
          </a:r>
          <a:r>
            <a:rPr lang="zh-TW" altLang="en-US" b="1" dirty="0" smtClean="0">
              <a:latin typeface="微軟正黑體" panose="020B0604030504040204" pitchFamily="34" charset="-120"/>
              <a:ea typeface="微軟正黑體" panose="020B0604030504040204" pitchFamily="34" charset="-120"/>
            </a:rPr>
            <a:t>）</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dgm:presLayoutVars>
          <dgm:bulletEnabled val="1"/>
        </dgm:presLayoutVars>
      </dgm:prSet>
      <dgm:spPr/>
      <dgm:t>
        <a:bodyPr/>
        <a:lstStyle/>
        <a:p>
          <a:endParaRPr lang="zh-TW" altLang="en-US"/>
        </a:p>
      </dgm:t>
    </dgm:pt>
  </dgm:ptLst>
  <dgm:cxnLst>
    <dgm:cxn modelId="{27A119E0-B19C-4244-B387-298DC31830C4}" srcId="{F8925960-8AC6-4990-8A09-550705680EC2}" destId="{A520EBF2-8CEF-4E7D-9730-715DFFF01150}" srcOrd="0" destOrd="0" parTransId="{BA64E6BD-C9CC-4A50-ACEB-99D1DF6A7851}" sibTransId="{32A5448A-7A18-4B48-8933-415BD82E97B4}"/>
    <dgm:cxn modelId="{6BA520E1-0918-42D9-9126-C6742C54DA71}" type="presOf" srcId="{32A5448A-7A18-4B48-8933-415BD82E97B4}" destId="{057E9E3F-F09A-40D5-AE9E-827144606C28}" srcOrd="0" destOrd="0" presId="urn:microsoft.com/office/officeart/2005/8/layout/process1"/>
    <dgm:cxn modelId="{A73D2644-B57E-41D0-BCC7-4C68E1AD3290}" type="presOf" srcId="{32A5448A-7A18-4B48-8933-415BD82E97B4}" destId="{DAB6ED85-043D-4B00-9443-3DE2397C42C4}" srcOrd="1" destOrd="0" presId="urn:microsoft.com/office/officeart/2005/8/layout/process1"/>
    <dgm:cxn modelId="{72E664C9-221A-4279-990D-084D89A528B5}" type="presOf" srcId="{9F27A847-2F56-4CD6-9EBD-5A686D290F5A}" destId="{A7DBF42D-A84B-4FD1-9FFB-300E0D47C3D0}" srcOrd="0"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B18F0834-B9FC-40E4-8FAC-32311F5639BE}" type="presOf" srcId="{F8925960-8AC6-4990-8A09-550705680EC2}" destId="{630028DD-0FB8-4148-BDE6-10F2982C5A00}" srcOrd="0" destOrd="0" presId="urn:microsoft.com/office/officeart/2005/8/layout/process1"/>
    <dgm:cxn modelId="{76FACFA3-9D6E-4A4A-8748-6CF241B0D376}" type="presOf" srcId="{A520EBF2-8CEF-4E7D-9730-715DFFF01150}" destId="{6CF31828-F765-4794-AA91-C55B9FE13EAC}" srcOrd="0" destOrd="0" presId="urn:microsoft.com/office/officeart/2005/8/layout/process1"/>
    <dgm:cxn modelId="{E6F697FC-F5DC-41BA-BCF0-1805C6C02DBD}" type="presParOf" srcId="{630028DD-0FB8-4148-BDE6-10F2982C5A00}" destId="{6CF31828-F765-4794-AA91-C55B9FE13EAC}" srcOrd="0" destOrd="0" presId="urn:microsoft.com/office/officeart/2005/8/layout/process1"/>
    <dgm:cxn modelId="{143175D1-4C88-4DEE-8D8B-33FCA94349ED}" type="presParOf" srcId="{630028DD-0FB8-4148-BDE6-10F2982C5A00}" destId="{057E9E3F-F09A-40D5-AE9E-827144606C28}" srcOrd="1" destOrd="0" presId="urn:microsoft.com/office/officeart/2005/8/layout/process1"/>
    <dgm:cxn modelId="{1E7DFC45-DF64-4867-A036-3654AED586B5}" type="presParOf" srcId="{057E9E3F-F09A-40D5-AE9E-827144606C28}" destId="{DAB6ED85-043D-4B00-9443-3DE2397C42C4}" srcOrd="0" destOrd="0" presId="urn:microsoft.com/office/officeart/2005/8/layout/process1"/>
    <dgm:cxn modelId="{02E9DEFF-3FC8-4A06-A937-E022128F4586}"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en-US"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參訓資格算到什麼時候？</a:t>
          </a:r>
          <a:endPar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custT="1"/>
      <dgm:spPr>
        <a:solidFill>
          <a:srgbClr val="002060"/>
        </a:solidFill>
      </dgm:spPr>
      <dgm: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薦升簡</a:t>
          </a:r>
          <a:r>
            <a:rPr 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資格條件均採計至</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當年度</a:t>
          </a:r>
          <a:r>
            <a:rPr lang="en-US"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a:t>
          </a:r>
          <a:r>
            <a:rPr lang="zh-TW" altLang="en-US"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r>
            <a:rPr 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止</a:t>
          </a:r>
          <a:r>
            <a:rPr 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p.93</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委升薦</a:t>
          </a:r>
          <a:r>
            <a:rPr 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資格條件均採計至</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當年度</a:t>
          </a:r>
          <a:r>
            <a:rPr lang="en-US"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a:t>
          </a:r>
          <a:r>
            <a:rPr 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a:t>
          </a:r>
          <a:r>
            <a:rPr 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日止</a:t>
          </a:r>
          <a:r>
            <a:rPr 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p.13</a:t>
          </a:r>
          <a:r>
            <a:rPr lang="zh-TW" altLang="en-US" sz="2000" b="1" dirty="0" smtClean="0">
              <a:latin typeface="微軟正黑體" panose="020B0604030504040204" pitchFamily="34" charset="-120"/>
              <a:ea typeface="微軟正黑體" panose="020B0604030504040204" pitchFamily="34" charset="-120"/>
            </a:rPr>
            <a:t>）</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dgm:presLayoutVars>
          <dgm:bulletEnabled val="1"/>
        </dgm:presLayoutVars>
      </dgm:prSet>
      <dgm:spPr/>
      <dgm:t>
        <a:bodyPr/>
        <a:lstStyle/>
        <a:p>
          <a:endParaRPr lang="zh-TW" altLang="en-US"/>
        </a:p>
      </dgm:t>
    </dgm:pt>
  </dgm:ptLst>
  <dgm:cxnLst>
    <dgm:cxn modelId="{27A119E0-B19C-4244-B387-298DC31830C4}" srcId="{F8925960-8AC6-4990-8A09-550705680EC2}" destId="{A520EBF2-8CEF-4E7D-9730-715DFFF01150}" srcOrd="0" destOrd="0" parTransId="{BA64E6BD-C9CC-4A50-ACEB-99D1DF6A7851}" sibTransId="{32A5448A-7A18-4B48-8933-415BD82E97B4}"/>
    <dgm:cxn modelId="{0508D9D4-1AF0-40BE-9739-9CD92F69A0FC}" type="presOf" srcId="{9F27A847-2F56-4CD6-9EBD-5A686D290F5A}" destId="{A7DBF42D-A84B-4FD1-9FFB-300E0D47C3D0}" srcOrd="0" destOrd="0" presId="urn:microsoft.com/office/officeart/2005/8/layout/process1"/>
    <dgm:cxn modelId="{370C8884-8DAF-404A-B446-E72E99682DA8}" type="presOf" srcId="{F8925960-8AC6-4990-8A09-550705680EC2}" destId="{630028DD-0FB8-4148-BDE6-10F2982C5A00}" srcOrd="0" destOrd="0" presId="urn:microsoft.com/office/officeart/2005/8/layout/process1"/>
    <dgm:cxn modelId="{6E6D4F25-1FDA-4F4E-A13A-A52EC4F8E1F0}" type="presOf" srcId="{A520EBF2-8CEF-4E7D-9730-715DFFF01150}" destId="{6CF31828-F765-4794-AA91-C55B9FE13EAC}" srcOrd="0"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6F49D0EB-4A1D-4AE1-AD17-7C139D232227}" type="presOf" srcId="{32A5448A-7A18-4B48-8933-415BD82E97B4}" destId="{DAB6ED85-043D-4B00-9443-3DE2397C42C4}" srcOrd="1" destOrd="0" presId="urn:microsoft.com/office/officeart/2005/8/layout/process1"/>
    <dgm:cxn modelId="{7872C1CF-0722-43AE-A3D4-E7D9344D5CE2}" type="presOf" srcId="{32A5448A-7A18-4B48-8933-415BD82E97B4}" destId="{057E9E3F-F09A-40D5-AE9E-827144606C28}" srcOrd="0" destOrd="0" presId="urn:microsoft.com/office/officeart/2005/8/layout/process1"/>
    <dgm:cxn modelId="{8158597C-42D8-4DFB-BD4A-D55175096D58}" type="presParOf" srcId="{630028DD-0FB8-4148-BDE6-10F2982C5A00}" destId="{6CF31828-F765-4794-AA91-C55B9FE13EAC}" srcOrd="0" destOrd="0" presId="urn:microsoft.com/office/officeart/2005/8/layout/process1"/>
    <dgm:cxn modelId="{B738FC39-D6E7-4EE0-B23A-0B3B3CB04864}" type="presParOf" srcId="{630028DD-0FB8-4148-BDE6-10F2982C5A00}" destId="{057E9E3F-F09A-40D5-AE9E-827144606C28}" srcOrd="1" destOrd="0" presId="urn:microsoft.com/office/officeart/2005/8/layout/process1"/>
    <dgm:cxn modelId="{B6436F26-8C58-4E5B-A2DF-387420356EA9}" type="presParOf" srcId="{057E9E3F-F09A-40D5-AE9E-827144606C28}" destId="{DAB6ED85-043D-4B00-9443-3DE2397C42C4}" srcOrd="0" destOrd="0" presId="urn:microsoft.com/office/officeart/2005/8/layout/process1"/>
    <dgm:cxn modelId="{4B7E1D4C-E101-400C-B982-1D3602328635}"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遴選評分採計</a:t>
          </a:r>
          <a:r>
            <a:rPr lang="zh-TW" altLang="en-US"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到什麼時候？</a:t>
          </a:r>
          <a:endParaRPr lang="en-US"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p.67</a:t>
          </a:r>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p.146</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custT="1"/>
      <dgm:spPr>
        <a:solidFill>
          <a:srgbClr val="002060"/>
        </a:solidFill>
      </dgm:spPr>
      <dgm:t>
        <a:bodyPr/>
        <a:lstStyle/>
        <a:p>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r>
            <a:rPr lang="zh-TW"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遴選應就遴選評分標準表所定考評項目加以評定，各項評分採計至</a:t>
          </a:r>
          <a:r>
            <a:rPr lang="zh-TW"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前一年度</a:t>
          </a:r>
          <a:r>
            <a:rPr lang="en-US"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r>
            <a:rPr lang="zh-TW"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31</a:t>
          </a:r>
          <a:r>
            <a:rPr lang="zh-TW" altLang="zh-TW" sz="2000"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日止</a:t>
          </a:r>
          <a:r>
            <a:rPr lang="zh-TW"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，積分高者優先遴選受訓。</a:t>
          </a:r>
          <a:endPar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dgm:presLayoutVars>
          <dgm:bulletEnabled val="1"/>
        </dgm:presLayoutVars>
      </dgm:prSet>
      <dgm:spPr/>
      <dgm:t>
        <a:bodyPr/>
        <a:lstStyle/>
        <a:p>
          <a:endParaRPr lang="zh-TW" altLang="en-US"/>
        </a:p>
      </dgm:t>
    </dgm:pt>
  </dgm:ptLst>
  <dgm:cxnLst>
    <dgm:cxn modelId="{27A119E0-B19C-4244-B387-298DC31830C4}" srcId="{F8925960-8AC6-4990-8A09-550705680EC2}" destId="{A520EBF2-8CEF-4E7D-9730-715DFFF01150}" srcOrd="0" destOrd="0" parTransId="{BA64E6BD-C9CC-4A50-ACEB-99D1DF6A7851}" sibTransId="{32A5448A-7A18-4B48-8933-415BD82E97B4}"/>
    <dgm:cxn modelId="{F65EC733-C108-4F67-B772-8AD7C1815967}" type="presOf" srcId="{32A5448A-7A18-4B48-8933-415BD82E97B4}" destId="{057E9E3F-F09A-40D5-AE9E-827144606C28}" srcOrd="0" destOrd="0" presId="urn:microsoft.com/office/officeart/2005/8/layout/process1"/>
    <dgm:cxn modelId="{4EDDA8A8-3379-4D66-8BFB-513B24DF9E6A}" type="presOf" srcId="{9F27A847-2F56-4CD6-9EBD-5A686D290F5A}" destId="{A7DBF42D-A84B-4FD1-9FFB-300E0D47C3D0}" srcOrd="0" destOrd="0" presId="urn:microsoft.com/office/officeart/2005/8/layout/process1"/>
    <dgm:cxn modelId="{78FFA8A5-BFA1-4894-A608-18ABEF896B50}" type="presOf" srcId="{A520EBF2-8CEF-4E7D-9730-715DFFF01150}" destId="{6CF31828-F765-4794-AA91-C55B9FE13EAC}" srcOrd="0" destOrd="0" presId="urn:microsoft.com/office/officeart/2005/8/layout/process1"/>
    <dgm:cxn modelId="{FB6C3461-F67D-4923-B3D4-1C32D33EC69F}" type="presOf" srcId="{32A5448A-7A18-4B48-8933-415BD82E97B4}" destId="{DAB6ED85-043D-4B00-9443-3DE2397C42C4}" srcOrd="1"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421524F0-AF95-436C-A95D-534A45662161}" type="presOf" srcId="{F8925960-8AC6-4990-8A09-550705680EC2}" destId="{630028DD-0FB8-4148-BDE6-10F2982C5A00}" srcOrd="0" destOrd="0" presId="urn:microsoft.com/office/officeart/2005/8/layout/process1"/>
    <dgm:cxn modelId="{AE04479A-E265-47CA-BCB4-A92804945DB6}" type="presParOf" srcId="{630028DD-0FB8-4148-BDE6-10F2982C5A00}" destId="{6CF31828-F765-4794-AA91-C55B9FE13EAC}" srcOrd="0" destOrd="0" presId="urn:microsoft.com/office/officeart/2005/8/layout/process1"/>
    <dgm:cxn modelId="{D2C47226-C344-4014-B598-A3C39E9D5B2B}" type="presParOf" srcId="{630028DD-0FB8-4148-BDE6-10F2982C5A00}" destId="{057E9E3F-F09A-40D5-AE9E-827144606C28}" srcOrd="1" destOrd="0" presId="urn:microsoft.com/office/officeart/2005/8/layout/process1"/>
    <dgm:cxn modelId="{81E16CAB-E370-46F0-835D-BCACBA9EB3A6}" type="presParOf" srcId="{057E9E3F-F09A-40D5-AE9E-827144606C28}" destId="{DAB6ED85-043D-4B00-9443-3DE2397C42C4}" srcOrd="0" destOrd="0" presId="urn:microsoft.com/office/officeart/2005/8/layout/process1"/>
    <dgm:cxn modelId="{CD4B0CC9-9945-48E1-829D-2E8692CE9639}"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en-US"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年度受訓名額如何計算？</a:t>
          </a:r>
          <a:endParaRPr lang="zh-TW" altLang="en-US" sz="3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custT="1"/>
      <dgm:spPr>
        <a:solidFill>
          <a:srgbClr val="002060"/>
        </a:solidFill>
      </dgm:spPr>
      <dgm:t>
        <a:bodyPr/>
        <a:lstStyle/>
        <a:p>
          <a:pPr algn="ctr"/>
          <a:r>
            <a:rPr lang="en-US" altLang="zh-TW"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 </a:t>
          </a:r>
          <a:r>
            <a:rPr lang="zh-TW" altLang="en-US"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薦升簡 </a:t>
          </a:r>
          <a:r>
            <a:rPr lang="zh-TW" altLang="en-US" sz="1600" b="1" dirty="0" smtClean="0">
              <a:latin typeface="微軟正黑體" panose="020B0604030504040204" pitchFamily="34" charset="-120"/>
              <a:ea typeface="微軟正黑體" panose="020B0604030504040204" pitchFamily="34" charset="-120"/>
            </a:rPr>
            <a:t>（</a:t>
          </a:r>
          <a:r>
            <a:rPr lang="en-US" altLang="zh-TW" sz="1600" b="1" dirty="0" smtClean="0">
              <a:latin typeface="微軟正黑體" panose="020B0604030504040204" pitchFamily="34" charset="-120"/>
              <a:ea typeface="微軟正黑體" panose="020B0604030504040204" pitchFamily="34" charset="-120"/>
            </a:rPr>
            <a:t>p.94</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l"/>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係依</a:t>
          </a:r>
          <a:r>
            <a:rPr lang="zh-TW"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國家文官學院</a:t>
          </a:r>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a:t>
          </a:r>
          <a:r>
            <a:rPr lang="zh-TW"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a:t>
          </a:r>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、容訓量及各年度符合參訓資格人數而定。</a:t>
          </a:r>
          <a:endParaRPr lang="en-US"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l"/>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調訓比例</a:t>
          </a:r>
          <a:r>
            <a:rPr lang="en-US"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訓練人數</a:t>
          </a:r>
          <a:r>
            <a:rPr lang="en-US"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-102</a:t>
          </a:r>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年度以前保留受訓資格獲准補訓人數</a:t>
          </a:r>
          <a:r>
            <a:rPr lang="en-US"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符合參訓資格人數。</a:t>
          </a:r>
          <a:endParaRPr lang="en-US" altLang="zh-TW" sz="16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endParaRPr lang="en-US" altLang="zh-TW" sz="1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a:solidFill>
          <a:srgbClr val="002060"/>
        </a:solidFill>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EA902ACB-5CF7-47F8-9C10-9F5CD4D76DC7}">
      <dgm:prSet phldrT="[文字]"/>
      <dgm:spPr>
        <a:solidFill>
          <a:srgbClr val="002060"/>
        </a:solidFill>
      </dgm:spPr>
      <dgm:t>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 </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委升薦 </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p.14</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前年度保留至當年度名額</a:t>
          </a:r>
          <a:r>
            <a:rPr lang="en-US"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當年度符合受訓資格人數╳分配調訓比例</a:t>
          </a:r>
          <a:r>
            <a:rPr lang="en-US"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當年度補訓不占名額人數</a:t>
          </a:r>
          <a:r>
            <a:rPr lang="en-US"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歷年成績不及格經遴選重新訓練人數。</a:t>
          </a:r>
          <a:endPar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F32C77E-F217-4EC6-939A-334EC930E400}" type="parTrans" cxnId="{E2BDD082-FD11-4E03-8888-322A70A2361E}">
      <dgm:prSet/>
      <dgm:spPr/>
      <dgm:t>
        <a:bodyPr/>
        <a:lstStyle/>
        <a:p>
          <a:endParaRPr lang="zh-TW" altLang="en-US"/>
        </a:p>
      </dgm:t>
    </dgm:pt>
    <dgm:pt modelId="{FDD0F5D1-C9C1-42C0-8F7F-906E26D50C8D}" type="sibTrans" cxnId="{E2BDD082-FD11-4E03-8888-322A70A2361E}">
      <dgm:prSet/>
      <dgm:spPr/>
      <dgm:t>
        <a:bodyPr/>
        <a:lstStyle/>
        <a:p>
          <a:endParaRPr lang="zh-TW" altLang="en-US"/>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3">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2"/>
      <dgm:spPr/>
      <dgm:t>
        <a:bodyPr/>
        <a:lstStyle/>
        <a:p>
          <a:endParaRPr lang="zh-TW" altLang="en-US"/>
        </a:p>
      </dgm:t>
    </dgm:pt>
    <dgm:pt modelId="{DAB6ED85-043D-4B00-9443-3DE2397C42C4}" type="pres">
      <dgm:prSet presAssocID="{32A5448A-7A18-4B48-8933-415BD82E97B4}" presName="connectorText" presStyleLbl="sibTrans2D1" presStyleIdx="0" presStyleCnt="2"/>
      <dgm:spPr/>
      <dgm:t>
        <a:bodyPr/>
        <a:lstStyle/>
        <a:p>
          <a:endParaRPr lang="zh-TW" altLang="en-US"/>
        </a:p>
      </dgm:t>
    </dgm:pt>
    <dgm:pt modelId="{A7DBF42D-A84B-4FD1-9FFB-300E0D47C3D0}" type="pres">
      <dgm:prSet presAssocID="{9F27A847-2F56-4CD6-9EBD-5A686D290F5A}" presName="node" presStyleLbl="node1" presStyleIdx="1" presStyleCnt="3">
        <dgm:presLayoutVars>
          <dgm:bulletEnabled val="1"/>
        </dgm:presLayoutVars>
      </dgm:prSet>
      <dgm:spPr/>
      <dgm:t>
        <a:bodyPr/>
        <a:lstStyle/>
        <a:p>
          <a:endParaRPr lang="zh-TW" altLang="en-US"/>
        </a:p>
      </dgm:t>
    </dgm:pt>
    <dgm:pt modelId="{DB13480D-2A99-49FB-BF9A-65C2092D5D7F}" type="pres">
      <dgm:prSet presAssocID="{40FDD812-C288-4827-AA60-692E13BDC261}" presName="sibTrans" presStyleLbl="sibTrans2D1" presStyleIdx="1" presStyleCnt="2" custScaleX="181705" custScaleY="34163"/>
      <dgm:spPr>
        <a:prstGeom prst="rect">
          <a:avLst/>
        </a:prstGeom>
      </dgm:spPr>
      <dgm:t>
        <a:bodyPr/>
        <a:lstStyle/>
        <a:p>
          <a:endParaRPr lang="zh-TW" altLang="en-US"/>
        </a:p>
      </dgm:t>
    </dgm:pt>
    <dgm:pt modelId="{49BE736D-F589-4FFB-ABDE-D2CC83FA54A6}" type="pres">
      <dgm:prSet presAssocID="{40FDD812-C288-4827-AA60-692E13BDC261}" presName="connectorText" presStyleLbl="sibTrans2D1" presStyleIdx="1" presStyleCnt="2"/>
      <dgm:spPr/>
      <dgm:t>
        <a:bodyPr/>
        <a:lstStyle/>
        <a:p>
          <a:endParaRPr lang="zh-TW" altLang="en-US"/>
        </a:p>
      </dgm:t>
    </dgm:pt>
    <dgm:pt modelId="{8FDB932D-CB13-4424-9F69-3F06EEA29873}" type="pres">
      <dgm:prSet presAssocID="{EA902ACB-5CF7-47F8-9C10-9F5CD4D76DC7}" presName="node" presStyleLbl="node1" presStyleIdx="2" presStyleCnt="3">
        <dgm:presLayoutVars>
          <dgm:bulletEnabled val="1"/>
        </dgm:presLayoutVars>
      </dgm:prSet>
      <dgm:spPr/>
      <dgm:t>
        <a:bodyPr/>
        <a:lstStyle/>
        <a:p>
          <a:endParaRPr lang="zh-TW" altLang="en-US"/>
        </a:p>
      </dgm:t>
    </dgm:pt>
  </dgm:ptLst>
  <dgm:cxnLst>
    <dgm:cxn modelId="{6096E4A9-5527-4DF4-B082-EADA2092D96C}" type="presOf" srcId="{9F27A847-2F56-4CD6-9EBD-5A686D290F5A}" destId="{A7DBF42D-A84B-4FD1-9FFB-300E0D47C3D0}" srcOrd="0" destOrd="0" presId="urn:microsoft.com/office/officeart/2005/8/layout/process1"/>
    <dgm:cxn modelId="{80B4406B-ED1B-434F-8AA8-61300A915321}" type="presOf" srcId="{40FDD812-C288-4827-AA60-692E13BDC261}" destId="{DB13480D-2A99-49FB-BF9A-65C2092D5D7F}" srcOrd="0" destOrd="0" presId="urn:microsoft.com/office/officeart/2005/8/layout/process1"/>
    <dgm:cxn modelId="{27A119E0-B19C-4244-B387-298DC31830C4}" srcId="{F8925960-8AC6-4990-8A09-550705680EC2}" destId="{A520EBF2-8CEF-4E7D-9730-715DFFF01150}" srcOrd="0" destOrd="0" parTransId="{BA64E6BD-C9CC-4A50-ACEB-99D1DF6A7851}" sibTransId="{32A5448A-7A18-4B48-8933-415BD82E97B4}"/>
    <dgm:cxn modelId="{15A19C33-A17B-43B1-8C9A-E03AF6A2AD4C}" type="presOf" srcId="{EA902ACB-5CF7-47F8-9C10-9F5CD4D76DC7}" destId="{8FDB932D-CB13-4424-9F69-3F06EEA29873}" srcOrd="0" destOrd="0" presId="urn:microsoft.com/office/officeart/2005/8/layout/process1"/>
    <dgm:cxn modelId="{E2BDD082-FD11-4E03-8888-322A70A2361E}" srcId="{F8925960-8AC6-4990-8A09-550705680EC2}" destId="{EA902ACB-5CF7-47F8-9C10-9F5CD4D76DC7}" srcOrd="2" destOrd="0" parTransId="{AF32C77E-F217-4EC6-939A-334EC930E400}" sibTransId="{FDD0F5D1-C9C1-42C0-8F7F-906E26D50C8D}"/>
    <dgm:cxn modelId="{3D9EF8AD-BC40-4BF8-9C2B-A23D062ECAAE}" type="presOf" srcId="{32A5448A-7A18-4B48-8933-415BD82E97B4}" destId="{057E9E3F-F09A-40D5-AE9E-827144606C28}" srcOrd="0" destOrd="0" presId="urn:microsoft.com/office/officeart/2005/8/layout/process1"/>
    <dgm:cxn modelId="{8BD29FAE-097C-40DE-BF45-7C211826A51E}" type="presOf" srcId="{40FDD812-C288-4827-AA60-692E13BDC261}" destId="{49BE736D-F589-4FFB-ABDE-D2CC83FA54A6}" srcOrd="1" destOrd="0" presId="urn:microsoft.com/office/officeart/2005/8/layout/process1"/>
    <dgm:cxn modelId="{B95F7EE2-49E9-41E2-97C0-485607A0C537}" type="presOf" srcId="{A520EBF2-8CEF-4E7D-9730-715DFFF01150}" destId="{6CF31828-F765-4794-AA91-C55B9FE13EAC}" srcOrd="0"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343F1373-FAA0-46D7-9A15-72FE07D53689}" type="presOf" srcId="{F8925960-8AC6-4990-8A09-550705680EC2}" destId="{630028DD-0FB8-4148-BDE6-10F2982C5A00}" srcOrd="0" destOrd="0" presId="urn:microsoft.com/office/officeart/2005/8/layout/process1"/>
    <dgm:cxn modelId="{C38A86A0-D7F2-4CCA-8A8F-DA38101E6099}" type="presOf" srcId="{32A5448A-7A18-4B48-8933-415BD82E97B4}" destId="{DAB6ED85-043D-4B00-9443-3DE2397C42C4}" srcOrd="1" destOrd="0" presId="urn:microsoft.com/office/officeart/2005/8/layout/process1"/>
    <dgm:cxn modelId="{886810F6-5138-48CA-AC3B-55330C50D046}" type="presParOf" srcId="{630028DD-0FB8-4148-BDE6-10F2982C5A00}" destId="{6CF31828-F765-4794-AA91-C55B9FE13EAC}" srcOrd="0" destOrd="0" presId="urn:microsoft.com/office/officeart/2005/8/layout/process1"/>
    <dgm:cxn modelId="{ACC01A58-4D50-4657-BCFF-66F71D150413}" type="presParOf" srcId="{630028DD-0FB8-4148-BDE6-10F2982C5A00}" destId="{057E9E3F-F09A-40D5-AE9E-827144606C28}" srcOrd="1" destOrd="0" presId="urn:microsoft.com/office/officeart/2005/8/layout/process1"/>
    <dgm:cxn modelId="{C1EB9215-E8C7-47A8-88A7-BA8E8A9F1F79}" type="presParOf" srcId="{057E9E3F-F09A-40D5-AE9E-827144606C28}" destId="{DAB6ED85-043D-4B00-9443-3DE2397C42C4}" srcOrd="0" destOrd="0" presId="urn:microsoft.com/office/officeart/2005/8/layout/process1"/>
    <dgm:cxn modelId="{FDAA0BFB-6A00-40E6-8A2B-8256DCBEBA2F}" type="presParOf" srcId="{630028DD-0FB8-4148-BDE6-10F2982C5A00}" destId="{A7DBF42D-A84B-4FD1-9FFB-300E0D47C3D0}" srcOrd="2" destOrd="0" presId="urn:microsoft.com/office/officeart/2005/8/layout/process1"/>
    <dgm:cxn modelId="{DEFE7208-A45B-4C44-9B0C-3FA39A7091C8}" type="presParOf" srcId="{630028DD-0FB8-4148-BDE6-10F2982C5A00}" destId="{DB13480D-2A99-49FB-BF9A-65C2092D5D7F}" srcOrd="3" destOrd="0" presId="urn:microsoft.com/office/officeart/2005/8/layout/process1"/>
    <dgm:cxn modelId="{31CB2CDF-17BC-42BA-98F0-95E31F05FF87}" type="presParOf" srcId="{DB13480D-2A99-49FB-BF9A-65C2092D5D7F}" destId="{49BE736D-F589-4FFB-ABDE-D2CC83FA54A6}" srcOrd="0" destOrd="0" presId="urn:microsoft.com/office/officeart/2005/8/layout/process1"/>
    <dgm:cxn modelId="{FDF184FE-D231-42CC-A201-5765ACA2D8BA}" type="presParOf" srcId="{630028DD-0FB8-4148-BDE6-10F2982C5A00}" destId="{8FDB932D-CB13-4424-9F69-3F06EEA2987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36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en-US" sz="36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年度受訓備選名額如何計算？</a:t>
          </a:r>
          <a:endParaRPr lang="en-US" altLang="zh-TW" sz="36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p.15</a:t>
          </a:r>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p.95</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dgm:spPr>
        <a:solidFill>
          <a:srgbClr val="002060"/>
        </a:solidFill>
      </dgm:spPr>
      <dgm:t>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年度分配受訓名額之</a:t>
          </a:r>
          <a:r>
            <a:rPr lang="en-US" altLang="zh-TW" b="1" dirty="0" smtClean="0">
              <a:solidFill>
                <a:srgbClr val="FF33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為備選名額。</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custLinFactNeighborX="68">
        <dgm:presLayoutVars>
          <dgm:bulletEnabled val="1"/>
        </dgm:presLayoutVars>
      </dgm:prSet>
      <dgm:spPr/>
      <dgm:t>
        <a:bodyPr/>
        <a:lstStyle/>
        <a:p>
          <a:endParaRPr lang="zh-TW" altLang="en-US"/>
        </a:p>
      </dgm:t>
    </dgm:pt>
  </dgm:ptLst>
  <dgm:cxnLst>
    <dgm:cxn modelId="{27A119E0-B19C-4244-B387-298DC31830C4}" srcId="{F8925960-8AC6-4990-8A09-550705680EC2}" destId="{A520EBF2-8CEF-4E7D-9730-715DFFF01150}" srcOrd="0" destOrd="0" parTransId="{BA64E6BD-C9CC-4A50-ACEB-99D1DF6A7851}" sibTransId="{32A5448A-7A18-4B48-8933-415BD82E97B4}"/>
    <dgm:cxn modelId="{620D0E20-D212-4F52-81E4-914B2CC65A33}" type="presOf" srcId="{32A5448A-7A18-4B48-8933-415BD82E97B4}" destId="{DAB6ED85-043D-4B00-9443-3DE2397C42C4}" srcOrd="1" destOrd="0" presId="urn:microsoft.com/office/officeart/2005/8/layout/process1"/>
    <dgm:cxn modelId="{F25E708F-BB84-45EA-9D27-D8FBB111F19D}" type="presOf" srcId="{32A5448A-7A18-4B48-8933-415BD82E97B4}" destId="{057E9E3F-F09A-40D5-AE9E-827144606C28}" srcOrd="0"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1D89D168-32E2-4611-A111-BE4AB5D90324}" type="presOf" srcId="{F8925960-8AC6-4990-8A09-550705680EC2}" destId="{630028DD-0FB8-4148-BDE6-10F2982C5A00}" srcOrd="0" destOrd="0" presId="urn:microsoft.com/office/officeart/2005/8/layout/process1"/>
    <dgm:cxn modelId="{607294FF-89DB-4C06-AF36-76F3DA809F7F}" type="presOf" srcId="{A520EBF2-8CEF-4E7D-9730-715DFFF01150}" destId="{6CF31828-F765-4794-AA91-C55B9FE13EAC}" srcOrd="0" destOrd="0" presId="urn:microsoft.com/office/officeart/2005/8/layout/process1"/>
    <dgm:cxn modelId="{3479509F-5618-4C53-9EE6-191FBDF0DB14}" type="presOf" srcId="{9F27A847-2F56-4CD6-9EBD-5A686D290F5A}" destId="{A7DBF42D-A84B-4FD1-9FFB-300E0D47C3D0}" srcOrd="0" destOrd="0" presId="urn:microsoft.com/office/officeart/2005/8/layout/process1"/>
    <dgm:cxn modelId="{DD1E306F-30D8-43A0-B69F-582773E5EAB5}" type="presParOf" srcId="{630028DD-0FB8-4148-BDE6-10F2982C5A00}" destId="{6CF31828-F765-4794-AA91-C55B9FE13EAC}" srcOrd="0" destOrd="0" presId="urn:microsoft.com/office/officeart/2005/8/layout/process1"/>
    <dgm:cxn modelId="{660D1360-2BEE-4295-AF23-80AAB6EA0B08}" type="presParOf" srcId="{630028DD-0FB8-4148-BDE6-10F2982C5A00}" destId="{057E9E3F-F09A-40D5-AE9E-827144606C28}" srcOrd="1" destOrd="0" presId="urn:microsoft.com/office/officeart/2005/8/layout/process1"/>
    <dgm:cxn modelId="{DE6C94AB-FB4F-401C-9484-C2814513E9BC}" type="presParOf" srcId="{057E9E3F-F09A-40D5-AE9E-827144606C28}" destId="{DAB6ED85-043D-4B00-9443-3DE2397C42C4}" srcOrd="0" destOrd="0" presId="urn:microsoft.com/office/officeart/2005/8/layout/process1"/>
    <dgm:cxn modelId="{8CE45FE4-2F69-4679-9C60-84BAA5677042}"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36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zh-TW"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機關應薦送而漏未薦</a:t>
          </a:r>
          <a:r>
            <a:rPr lang="zh-TW" altLang="en-US"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送，如何</a:t>
          </a:r>
          <a:r>
            <a:rPr lang="zh-TW" altLang="zh-TW"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補救</a:t>
          </a:r>
          <a:r>
            <a:rPr lang="zh-TW" altLang="en-US"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zh-TW"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補訓名額</a:t>
          </a:r>
          <a:r>
            <a:rPr lang="zh-TW" altLang="en-US"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如何</a:t>
          </a:r>
          <a:r>
            <a:rPr lang="zh-TW" altLang="zh-TW"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計算</a:t>
          </a:r>
          <a:r>
            <a:rPr lang="zh-TW" altLang="en-US"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2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p.69</a:t>
          </a:r>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p.148</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dgm:spPr>
        <a:solidFill>
          <a:srgbClr val="002060"/>
        </a:solidFill>
      </dgm:spPr>
      <dgm:t>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r>
            <a:rPr lang="zh-TW"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除有可歸責其本人之事由者外，得經各服務機關、學校及各主管機關依前條召開甄審委員會審核後，由各主管機關函經保訓會</a:t>
          </a:r>
          <a:r>
            <a:rPr lang="zh-TW" alt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同意於次年度直接調訓。但其名額應計入各主管機關次年度分配受訓之名額。</a:t>
          </a:r>
          <a:endPar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custLinFactX="7592" custLinFactNeighborX="100000" custLinFactNeighborY="3571">
        <dgm:presLayoutVars>
          <dgm:bulletEnabled val="1"/>
        </dgm:presLayoutVars>
      </dgm:prSet>
      <dgm:spPr/>
      <dgm:t>
        <a:bodyPr/>
        <a:lstStyle/>
        <a:p>
          <a:endParaRPr lang="zh-TW" altLang="en-US"/>
        </a:p>
      </dgm:t>
    </dgm:pt>
  </dgm:ptLst>
  <dgm:cxnLst>
    <dgm:cxn modelId="{DE544BC1-7424-49C8-B733-24DBD723ECF0}" type="presOf" srcId="{F8925960-8AC6-4990-8A09-550705680EC2}" destId="{630028DD-0FB8-4148-BDE6-10F2982C5A00}" srcOrd="0" destOrd="0" presId="urn:microsoft.com/office/officeart/2005/8/layout/process1"/>
    <dgm:cxn modelId="{1A3AFA40-20C5-4979-A05D-964C84ECBFB9}" type="presOf" srcId="{32A5448A-7A18-4B48-8933-415BD82E97B4}" destId="{DAB6ED85-043D-4B00-9443-3DE2397C42C4}" srcOrd="1" destOrd="0" presId="urn:microsoft.com/office/officeart/2005/8/layout/process1"/>
    <dgm:cxn modelId="{9FE7B32C-402B-42F9-9097-59D034C2F731}" type="presOf" srcId="{9F27A847-2F56-4CD6-9EBD-5A686D290F5A}" destId="{A7DBF42D-A84B-4FD1-9FFB-300E0D47C3D0}" srcOrd="0" destOrd="0" presId="urn:microsoft.com/office/officeart/2005/8/layout/process1"/>
    <dgm:cxn modelId="{25BBC897-8D66-40AE-A1B1-A4C65761388A}" type="presOf" srcId="{32A5448A-7A18-4B48-8933-415BD82E97B4}" destId="{057E9E3F-F09A-40D5-AE9E-827144606C28}" srcOrd="0" destOrd="0" presId="urn:microsoft.com/office/officeart/2005/8/layout/process1"/>
    <dgm:cxn modelId="{27A119E0-B19C-4244-B387-298DC31830C4}" srcId="{F8925960-8AC6-4990-8A09-550705680EC2}" destId="{A520EBF2-8CEF-4E7D-9730-715DFFF01150}" srcOrd="0" destOrd="0" parTransId="{BA64E6BD-C9CC-4A50-ACEB-99D1DF6A7851}" sibTransId="{32A5448A-7A18-4B48-8933-415BD82E97B4}"/>
    <dgm:cxn modelId="{AD6EE27B-28B0-417D-BC19-8AEA494D3762}" type="presOf" srcId="{A520EBF2-8CEF-4E7D-9730-715DFFF01150}" destId="{6CF31828-F765-4794-AA91-C55B9FE13EAC}" srcOrd="0"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79D02DB8-4216-4DB4-B1C5-8A30C3445F03}" type="presParOf" srcId="{630028DD-0FB8-4148-BDE6-10F2982C5A00}" destId="{6CF31828-F765-4794-AA91-C55B9FE13EAC}" srcOrd="0" destOrd="0" presId="urn:microsoft.com/office/officeart/2005/8/layout/process1"/>
    <dgm:cxn modelId="{4F9A5E75-A4E9-45FA-B5D8-13A29680A3BA}" type="presParOf" srcId="{630028DD-0FB8-4148-BDE6-10F2982C5A00}" destId="{057E9E3F-F09A-40D5-AE9E-827144606C28}" srcOrd="1" destOrd="0" presId="urn:microsoft.com/office/officeart/2005/8/layout/process1"/>
    <dgm:cxn modelId="{F4BFC23C-D5C5-4E1B-894D-555446480E83}" type="presParOf" srcId="{057E9E3F-F09A-40D5-AE9E-827144606C28}" destId="{DAB6ED85-043D-4B00-9443-3DE2397C42C4}" srcOrd="0" destOrd="0" presId="urn:microsoft.com/office/officeart/2005/8/layout/process1"/>
    <dgm:cxn modelId="{575A4331-D50B-4A60-8C51-4E14566013FD}"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t>
          </a:r>
        </a:p>
        <a:p>
          <a:r>
            <a:rPr lang="zh-TW" altLang="en-US"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曾經參加過升官等訓練，但</a:t>
          </a:r>
          <a:r>
            <a:rPr 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成績經評定不及格者，</a:t>
          </a:r>
          <a:r>
            <a:rPr lang="zh-TW" altLang="en-US"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可否再次參訓？</a:t>
          </a:r>
          <a:endParaRPr lang="en-US" altLang="zh-TW" sz="2800" b="1" dirty="0" smtClean="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p.16</a:t>
          </a:r>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p.96</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32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dgm:spPr>
        <a:solidFill>
          <a:srgbClr val="002060"/>
        </a:solidFill>
      </dgm:spPr>
      <dgm:t>
        <a:bodyPr/>
        <a:lstStyle/>
        <a:p>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a:p>
          <a:r>
            <a:rPr 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受訓人員訓練成績經評定不及格者，於次年度起</a:t>
          </a:r>
          <a:r>
            <a:rPr 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符合受訓資格</a:t>
          </a:r>
          <a:r>
            <a:rPr 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時，得由各主管機關</a:t>
          </a:r>
          <a:r>
            <a:rPr lang="zh-TW"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重新依規定遴選後</a:t>
          </a:r>
          <a:r>
            <a:rPr 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，函送保訓會參加本訓練。</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dgm:presLayoutVars>
          <dgm:bulletEnabled val="1"/>
        </dgm:presLayoutVars>
      </dgm:prSet>
      <dgm:spPr/>
      <dgm:t>
        <a:bodyPr/>
        <a:lstStyle/>
        <a:p>
          <a:endParaRPr lang="zh-TW" altLang="en-US"/>
        </a:p>
      </dgm:t>
    </dgm:pt>
  </dgm:ptLst>
  <dgm:cxnLst>
    <dgm:cxn modelId="{BE1DBEFC-2A34-46CC-BB14-C26AFE19EAB9}" type="presOf" srcId="{32A5448A-7A18-4B48-8933-415BD82E97B4}" destId="{DAB6ED85-043D-4B00-9443-3DE2397C42C4}" srcOrd="1" destOrd="0" presId="urn:microsoft.com/office/officeart/2005/8/layout/process1"/>
    <dgm:cxn modelId="{5D40D4C7-E7B7-4DAB-9070-497ECA65B52C}" type="presOf" srcId="{A520EBF2-8CEF-4E7D-9730-715DFFF01150}" destId="{6CF31828-F765-4794-AA91-C55B9FE13EAC}" srcOrd="0" destOrd="0" presId="urn:microsoft.com/office/officeart/2005/8/layout/process1"/>
    <dgm:cxn modelId="{6814E48E-5F8F-467A-B00A-3D95D4713474}" type="presOf" srcId="{32A5448A-7A18-4B48-8933-415BD82E97B4}" destId="{057E9E3F-F09A-40D5-AE9E-827144606C28}" srcOrd="0" destOrd="0" presId="urn:microsoft.com/office/officeart/2005/8/layout/process1"/>
    <dgm:cxn modelId="{7635A953-971C-4752-A677-9E75DAF37205}" type="presOf" srcId="{9F27A847-2F56-4CD6-9EBD-5A686D290F5A}" destId="{A7DBF42D-A84B-4FD1-9FFB-300E0D47C3D0}" srcOrd="0" destOrd="0" presId="urn:microsoft.com/office/officeart/2005/8/layout/process1"/>
    <dgm:cxn modelId="{084B614A-B8D0-4671-8052-34CE4B93901D}" type="presOf" srcId="{F8925960-8AC6-4990-8A09-550705680EC2}" destId="{630028DD-0FB8-4148-BDE6-10F2982C5A00}" srcOrd="0" destOrd="0" presId="urn:microsoft.com/office/officeart/2005/8/layout/process1"/>
    <dgm:cxn modelId="{27A119E0-B19C-4244-B387-298DC31830C4}" srcId="{F8925960-8AC6-4990-8A09-550705680EC2}" destId="{A520EBF2-8CEF-4E7D-9730-715DFFF01150}" srcOrd="0" destOrd="0" parTransId="{BA64E6BD-C9CC-4A50-ACEB-99D1DF6A7851}" sibTransId="{32A5448A-7A18-4B48-8933-415BD82E97B4}"/>
    <dgm:cxn modelId="{EBB9D58A-DF7B-47B3-BF19-CE570889C9ED}" srcId="{F8925960-8AC6-4990-8A09-550705680EC2}" destId="{9F27A847-2F56-4CD6-9EBD-5A686D290F5A}" srcOrd="1" destOrd="0" parTransId="{FFCF6547-E0B3-467F-A11D-4667AA9C2708}" sibTransId="{40FDD812-C288-4827-AA60-692E13BDC261}"/>
    <dgm:cxn modelId="{79D47CDD-AF27-433A-841F-EB6DF3E60701}" type="presParOf" srcId="{630028DD-0FB8-4148-BDE6-10F2982C5A00}" destId="{6CF31828-F765-4794-AA91-C55B9FE13EAC}" srcOrd="0" destOrd="0" presId="urn:microsoft.com/office/officeart/2005/8/layout/process1"/>
    <dgm:cxn modelId="{CD8B781C-9D04-4297-A1DD-17AFFEE039D9}" type="presParOf" srcId="{630028DD-0FB8-4148-BDE6-10F2982C5A00}" destId="{057E9E3F-F09A-40D5-AE9E-827144606C28}" srcOrd="1" destOrd="0" presId="urn:microsoft.com/office/officeart/2005/8/layout/process1"/>
    <dgm:cxn modelId="{78B6FBF0-5006-4C81-9B30-8E2AB2205590}" type="presParOf" srcId="{057E9E3F-F09A-40D5-AE9E-827144606C28}" destId="{DAB6ED85-043D-4B00-9443-3DE2397C42C4}" srcOrd="0" destOrd="0" presId="urn:microsoft.com/office/officeart/2005/8/layout/process1"/>
    <dgm:cxn modelId="{8DFFC63B-D80D-4AB1-8283-3867131145DB}"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26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Q</a:t>
          </a:r>
        </a:p>
        <a:p>
          <a:r>
            <a:rPr lang="zh-TW" sz="26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辦理</a:t>
          </a:r>
          <a:r>
            <a:rPr lang="zh-TW" altLang="en-US" sz="26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升官等</a:t>
          </a:r>
          <a:r>
            <a:rPr lang="zh-TW" sz="26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訓練遴選作業期間之商調人員</a:t>
          </a:r>
          <a:r>
            <a:rPr lang="zh-TW" altLang="en-US" sz="26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，應參加新機關或舊機關之遴選？</a:t>
          </a:r>
          <a:endParaRPr lang="en-US" altLang="zh-TW" sz="26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r>
            <a:rPr lang="zh-TW" altLang="en-US" sz="2600" b="1" dirty="0" smtClean="0">
              <a:solidFill>
                <a:schemeClr val="tx1"/>
              </a:solidFill>
              <a:latin typeface="微軟正黑體" panose="020B0604030504040204" pitchFamily="34" charset="-120"/>
              <a:ea typeface="微軟正黑體" panose="020B0604030504040204" pitchFamily="34" charset="-120"/>
            </a:rPr>
            <a:t>（</a:t>
          </a:r>
          <a:r>
            <a:rPr lang="en-US" altLang="zh-TW" sz="2600" b="1" dirty="0" smtClean="0">
              <a:solidFill>
                <a:schemeClr val="tx1"/>
              </a:solidFill>
              <a:latin typeface="微軟正黑體" panose="020B0604030504040204" pitchFamily="34" charset="-120"/>
              <a:ea typeface="微軟正黑體" panose="020B0604030504040204" pitchFamily="34" charset="-120"/>
            </a:rPr>
            <a:t>p.17</a:t>
          </a:r>
          <a:r>
            <a:rPr lang="zh-TW" altLang="en-US" sz="2600" b="1" dirty="0" smtClean="0">
              <a:solidFill>
                <a:schemeClr val="tx1"/>
              </a:solidFill>
              <a:latin typeface="微軟正黑體" panose="020B0604030504040204" pitchFamily="34" charset="-120"/>
              <a:ea typeface="微軟正黑體" panose="020B0604030504040204" pitchFamily="34" charset="-120"/>
            </a:rPr>
            <a:t>、</a:t>
          </a:r>
          <a:r>
            <a:rPr lang="en-US" altLang="zh-TW" sz="2600" b="1" dirty="0" smtClean="0">
              <a:solidFill>
                <a:schemeClr val="tx1"/>
              </a:solidFill>
              <a:latin typeface="微軟正黑體" panose="020B0604030504040204" pitchFamily="34" charset="-120"/>
              <a:ea typeface="微軟正黑體" panose="020B0604030504040204" pitchFamily="34" charset="-120"/>
            </a:rPr>
            <a:t>p.97</a:t>
          </a:r>
          <a:r>
            <a:rPr lang="zh-TW" altLang="en-US" sz="2600" b="1" dirty="0" smtClean="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dgm:spPr/>
      <dgm:t>
        <a:bodyPr/>
        <a:lstStyle/>
        <a:p>
          <a:endParaRPr lang="zh-TW" altLang="en-US"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custT="1"/>
      <dgm:spPr>
        <a:solidFill>
          <a:srgbClr val="002060"/>
        </a:solidFill>
      </dgm:spPr>
      <dgm:t>
        <a:bodyPr/>
        <a:lstStyle/>
        <a:p>
          <a:r>
            <a:rPr lang="en-US" altLang="zh-TW" sz="1900"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a:t>
          </a:r>
        </a:p>
        <a:p>
          <a:r>
            <a:rPr lang="zh-TW" altLang="en-US" sz="2000" b="1" u="none"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應</a:t>
          </a:r>
          <a:r>
            <a:rPr lang="zh-TW" sz="2000" b="1" u="none"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以前一年度</a:t>
          </a:r>
          <a:r>
            <a:rPr lang="en-US" sz="2000" b="1" u="none"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12</a:t>
          </a:r>
          <a:r>
            <a:rPr lang="zh-TW" sz="2000" b="1" u="none"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月</a:t>
          </a:r>
          <a:r>
            <a:rPr lang="en-US" sz="2000" b="1" u="none"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31</a:t>
          </a:r>
          <a:r>
            <a:rPr lang="zh-TW" sz="2000" b="1" u="none"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日在職機關據以認定</a:t>
          </a:r>
          <a:r>
            <a:rPr lang="zh-TW"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，亦即</a:t>
          </a:r>
          <a:r>
            <a:rPr lang="zh-TW" altLang="en-US"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前一</a:t>
          </a:r>
          <a:r>
            <a:rPr lang="zh-TW"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年</a:t>
          </a:r>
          <a:r>
            <a:rPr lang="zh-TW" altLang="en-US"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度</a:t>
          </a:r>
          <a:r>
            <a:rPr lang="en-US"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12</a:t>
          </a:r>
          <a:r>
            <a:rPr lang="zh-TW"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月</a:t>
          </a:r>
          <a:r>
            <a:rPr lang="en-US"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31</a:t>
          </a:r>
          <a:r>
            <a:rPr lang="zh-TW" sz="2000" b="1" u="none" dirty="0" smtClean="0">
              <a:solidFill>
                <a:srgbClr val="FF33CC"/>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日（含）前</a:t>
          </a:r>
          <a:r>
            <a:rPr lang="zh-TW"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調任新機關者，由新機關辦理遴選作業，如於</a:t>
          </a:r>
          <a:r>
            <a:rPr lang="zh-TW" altLang="en-US"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當</a:t>
          </a:r>
          <a:r>
            <a:rPr lang="zh-TW"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年</a:t>
          </a:r>
          <a:r>
            <a:rPr lang="zh-TW" altLang="en-US"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度</a:t>
          </a:r>
          <a:r>
            <a:rPr lang="en-US"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1</a:t>
          </a:r>
          <a:r>
            <a:rPr lang="zh-TW"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月</a:t>
          </a:r>
          <a:r>
            <a:rPr lang="en-US"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1</a:t>
          </a:r>
          <a:r>
            <a:rPr lang="zh-TW" sz="20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日以後調任新機關者，仍由原服務機關辦理遴選作業。</a:t>
          </a:r>
          <a:endParaRPr lang="zh-TW" altLang="en-US" sz="2000" b="1" u="none" dirty="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dgm:presLayoutVars>
          <dgm:bulletEnabled val="1"/>
        </dgm:presLayoutVars>
      </dgm:prSet>
      <dgm:spPr/>
      <dgm:t>
        <a:bodyPr/>
        <a:lstStyle/>
        <a:p>
          <a:endParaRPr lang="zh-TW" altLang="en-US"/>
        </a:p>
      </dgm:t>
    </dgm:pt>
  </dgm:ptLst>
  <dgm:cxnLst>
    <dgm:cxn modelId="{27A119E0-B19C-4244-B387-298DC31830C4}" srcId="{F8925960-8AC6-4990-8A09-550705680EC2}" destId="{A520EBF2-8CEF-4E7D-9730-715DFFF01150}" srcOrd="0" destOrd="0" parTransId="{BA64E6BD-C9CC-4A50-ACEB-99D1DF6A7851}" sibTransId="{32A5448A-7A18-4B48-8933-415BD82E97B4}"/>
    <dgm:cxn modelId="{F670B953-71F5-4BAF-863E-4A775FD78A86}" type="presOf" srcId="{32A5448A-7A18-4B48-8933-415BD82E97B4}" destId="{057E9E3F-F09A-40D5-AE9E-827144606C28}" srcOrd="0" destOrd="0" presId="urn:microsoft.com/office/officeart/2005/8/layout/process1"/>
    <dgm:cxn modelId="{D6C323DB-080A-4642-9F68-48B1F9911F14}" type="presOf" srcId="{A520EBF2-8CEF-4E7D-9730-715DFFF01150}" destId="{6CF31828-F765-4794-AA91-C55B9FE13EAC}" srcOrd="0" destOrd="0" presId="urn:microsoft.com/office/officeart/2005/8/layout/process1"/>
    <dgm:cxn modelId="{EBB9D58A-DF7B-47B3-BF19-CE570889C9ED}" srcId="{F8925960-8AC6-4990-8A09-550705680EC2}" destId="{9F27A847-2F56-4CD6-9EBD-5A686D290F5A}" srcOrd="1" destOrd="0" parTransId="{FFCF6547-E0B3-467F-A11D-4667AA9C2708}" sibTransId="{40FDD812-C288-4827-AA60-692E13BDC261}"/>
    <dgm:cxn modelId="{764065D9-4AA2-4E21-B2E3-366F509077D7}" type="presOf" srcId="{F8925960-8AC6-4990-8A09-550705680EC2}" destId="{630028DD-0FB8-4148-BDE6-10F2982C5A00}" srcOrd="0" destOrd="0" presId="urn:microsoft.com/office/officeart/2005/8/layout/process1"/>
    <dgm:cxn modelId="{B6FF3D58-FA79-4620-937E-9E4A3C7F9DBC}" type="presOf" srcId="{32A5448A-7A18-4B48-8933-415BD82E97B4}" destId="{DAB6ED85-043D-4B00-9443-3DE2397C42C4}" srcOrd="1" destOrd="0" presId="urn:microsoft.com/office/officeart/2005/8/layout/process1"/>
    <dgm:cxn modelId="{3D153C3D-4DFC-4E14-9E61-8B7F1788010B}" type="presOf" srcId="{9F27A847-2F56-4CD6-9EBD-5A686D290F5A}" destId="{A7DBF42D-A84B-4FD1-9FFB-300E0D47C3D0}" srcOrd="0" destOrd="0" presId="urn:microsoft.com/office/officeart/2005/8/layout/process1"/>
    <dgm:cxn modelId="{13D68D8F-E642-4A43-982D-673E23DA9ED2}" type="presParOf" srcId="{630028DD-0FB8-4148-BDE6-10F2982C5A00}" destId="{6CF31828-F765-4794-AA91-C55B9FE13EAC}" srcOrd="0" destOrd="0" presId="urn:microsoft.com/office/officeart/2005/8/layout/process1"/>
    <dgm:cxn modelId="{309262DB-654A-4EBD-BB02-BDBD81278E25}" type="presParOf" srcId="{630028DD-0FB8-4148-BDE6-10F2982C5A00}" destId="{057E9E3F-F09A-40D5-AE9E-827144606C28}" srcOrd="1" destOrd="0" presId="urn:microsoft.com/office/officeart/2005/8/layout/process1"/>
    <dgm:cxn modelId="{924F7687-B68B-4B4C-A69E-A6EDCC4FE971}" type="presParOf" srcId="{057E9E3F-F09A-40D5-AE9E-827144606C28}" destId="{DAB6ED85-043D-4B00-9443-3DE2397C42C4}" srcOrd="0" destOrd="0" presId="urn:microsoft.com/office/officeart/2005/8/layout/process1"/>
    <dgm:cxn modelId="{172CAEB8-4F7F-4806-B9D8-E41639379674}"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09382-E3A2-4C5A-8965-1779752BB651}" type="doc">
      <dgm:prSet loTypeId="urn:microsoft.com/office/officeart/2005/8/layout/cycle2" loCatId="cycle" qsTypeId="urn:microsoft.com/office/officeart/2005/8/quickstyle/simple5" qsCatId="simple" csTypeId="urn:microsoft.com/office/officeart/2005/8/colors/colorful1" csCatId="colorful" phldr="1"/>
      <dgm:spPr/>
    </dgm:pt>
    <dgm:pt modelId="{0386C982-C918-47B6-8ED5-E93B24CFE4F1}">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遴選</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0C41A6DA-1C8F-47D0-8340-653C26A044D7}" type="par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C1FF18-A4B3-4169-B1E8-77294B36765B}" type="sib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B4304D-E78A-49AC-AC1B-144CD63AF548}">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訓前</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860C155C-3A58-4EE2-8EAE-0D6F5F3294DC}" type="par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9AB2D64-1072-46A4-9C95-91B1690A6E77}" type="sib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EAF738-A435-4173-A896-7160EA4BD586}">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訓中</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8AD76267-B65E-442C-B9F2-BCA671DA91EE}" type="par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AE7866-9612-482A-9B82-7EA093A3581D}" type="sib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C4BA27-D532-4F3B-A806-F40DBCE1DF83}">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訓後</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C89029B1-FD75-426C-B128-EA316629550B}" type="par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FE667CF-92E7-44C6-8E93-5B15B9F60A5D}" type="sib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8E74C7-0B5B-4A57-A1D5-15ADF1628664}" type="pres">
      <dgm:prSet presAssocID="{97B09382-E3A2-4C5A-8965-1779752BB651}" presName="cycle" presStyleCnt="0">
        <dgm:presLayoutVars>
          <dgm:dir/>
          <dgm:resizeHandles val="exact"/>
        </dgm:presLayoutVars>
      </dgm:prSet>
      <dgm:spPr/>
    </dgm:pt>
    <dgm:pt modelId="{3AA2877D-DC14-4479-95BB-34AF0AAC340B}" type="pres">
      <dgm:prSet presAssocID="{0386C982-C918-47B6-8ED5-E93B24CFE4F1}" presName="node" presStyleLbl="node1" presStyleIdx="0" presStyleCnt="4">
        <dgm:presLayoutVars>
          <dgm:bulletEnabled val="1"/>
        </dgm:presLayoutVars>
      </dgm:prSet>
      <dgm:spPr/>
      <dgm:t>
        <a:bodyPr/>
        <a:lstStyle/>
        <a:p>
          <a:endParaRPr lang="zh-TW" altLang="en-US"/>
        </a:p>
      </dgm:t>
    </dgm:pt>
    <dgm:pt modelId="{AC9C4E52-5CAB-4444-AC00-B52747C5D7D1}" type="pres">
      <dgm:prSet presAssocID="{8DC1FF18-A4B3-4169-B1E8-77294B36765B}" presName="sibTrans" presStyleLbl="sibTrans2D1" presStyleIdx="0" presStyleCnt="4"/>
      <dgm:spPr/>
      <dgm:t>
        <a:bodyPr/>
        <a:lstStyle/>
        <a:p>
          <a:endParaRPr lang="zh-TW" altLang="en-US"/>
        </a:p>
      </dgm:t>
    </dgm:pt>
    <dgm:pt modelId="{4DB63B61-E249-4C77-A3BE-B85369A8866A}" type="pres">
      <dgm:prSet presAssocID="{8DC1FF18-A4B3-4169-B1E8-77294B36765B}" presName="connectorText" presStyleLbl="sibTrans2D1" presStyleIdx="0" presStyleCnt="4"/>
      <dgm:spPr/>
      <dgm:t>
        <a:bodyPr/>
        <a:lstStyle/>
        <a:p>
          <a:endParaRPr lang="zh-TW" altLang="en-US"/>
        </a:p>
      </dgm:t>
    </dgm:pt>
    <dgm:pt modelId="{47FB6E8F-E840-4CBF-8F11-A3C4BBF03CEC}" type="pres">
      <dgm:prSet presAssocID="{88B4304D-E78A-49AC-AC1B-144CD63AF548}" presName="node" presStyleLbl="node1" presStyleIdx="1" presStyleCnt="4">
        <dgm:presLayoutVars>
          <dgm:bulletEnabled val="1"/>
        </dgm:presLayoutVars>
      </dgm:prSet>
      <dgm:spPr/>
      <dgm:t>
        <a:bodyPr/>
        <a:lstStyle/>
        <a:p>
          <a:endParaRPr lang="zh-TW" altLang="en-US"/>
        </a:p>
      </dgm:t>
    </dgm:pt>
    <dgm:pt modelId="{9B970851-E878-4622-8B8A-8769ED4D51BF}" type="pres">
      <dgm:prSet presAssocID="{E9AB2D64-1072-46A4-9C95-91B1690A6E77}" presName="sibTrans" presStyleLbl="sibTrans2D1" presStyleIdx="1" presStyleCnt="4"/>
      <dgm:spPr/>
      <dgm:t>
        <a:bodyPr/>
        <a:lstStyle/>
        <a:p>
          <a:endParaRPr lang="zh-TW" altLang="en-US"/>
        </a:p>
      </dgm:t>
    </dgm:pt>
    <dgm:pt modelId="{CE6E80F1-E36E-432E-8FF4-6B35539F0A0F}" type="pres">
      <dgm:prSet presAssocID="{E9AB2D64-1072-46A4-9C95-91B1690A6E77}" presName="connectorText" presStyleLbl="sibTrans2D1" presStyleIdx="1" presStyleCnt="4"/>
      <dgm:spPr/>
      <dgm:t>
        <a:bodyPr/>
        <a:lstStyle/>
        <a:p>
          <a:endParaRPr lang="zh-TW" altLang="en-US"/>
        </a:p>
      </dgm:t>
    </dgm:pt>
    <dgm:pt modelId="{F29DDACA-BA64-4A7F-8E37-1F3682408C57}" type="pres">
      <dgm:prSet presAssocID="{F5EAF738-A435-4173-A896-7160EA4BD586}" presName="node" presStyleLbl="node1" presStyleIdx="2" presStyleCnt="4">
        <dgm:presLayoutVars>
          <dgm:bulletEnabled val="1"/>
        </dgm:presLayoutVars>
      </dgm:prSet>
      <dgm:spPr/>
      <dgm:t>
        <a:bodyPr/>
        <a:lstStyle/>
        <a:p>
          <a:endParaRPr lang="zh-TW" altLang="en-US"/>
        </a:p>
      </dgm:t>
    </dgm:pt>
    <dgm:pt modelId="{3A17FFF2-BF61-4D70-B510-2143631A44E7}" type="pres">
      <dgm:prSet presAssocID="{53AE7866-9612-482A-9B82-7EA093A3581D}" presName="sibTrans" presStyleLbl="sibTrans2D1" presStyleIdx="2" presStyleCnt="4"/>
      <dgm:spPr/>
      <dgm:t>
        <a:bodyPr/>
        <a:lstStyle/>
        <a:p>
          <a:endParaRPr lang="zh-TW" altLang="en-US"/>
        </a:p>
      </dgm:t>
    </dgm:pt>
    <dgm:pt modelId="{78EDBEEA-4323-4404-9664-98537A4CA130}" type="pres">
      <dgm:prSet presAssocID="{53AE7866-9612-482A-9B82-7EA093A3581D}" presName="connectorText" presStyleLbl="sibTrans2D1" presStyleIdx="2" presStyleCnt="4"/>
      <dgm:spPr/>
      <dgm:t>
        <a:bodyPr/>
        <a:lstStyle/>
        <a:p>
          <a:endParaRPr lang="zh-TW" altLang="en-US"/>
        </a:p>
      </dgm:t>
    </dgm:pt>
    <dgm:pt modelId="{3684C99A-43C9-4C56-82D8-ADEDFA33CF9A}" type="pres">
      <dgm:prSet presAssocID="{BBC4BA27-D532-4F3B-A806-F40DBCE1DF83}" presName="node" presStyleLbl="node1" presStyleIdx="3" presStyleCnt="4">
        <dgm:presLayoutVars>
          <dgm:bulletEnabled val="1"/>
        </dgm:presLayoutVars>
      </dgm:prSet>
      <dgm:spPr/>
      <dgm:t>
        <a:bodyPr/>
        <a:lstStyle/>
        <a:p>
          <a:endParaRPr lang="zh-TW" altLang="en-US"/>
        </a:p>
      </dgm:t>
    </dgm:pt>
    <dgm:pt modelId="{590BBB07-4CE8-44D8-8338-197FF2DB8C8F}" type="pres">
      <dgm:prSet presAssocID="{3FE667CF-92E7-44C6-8E93-5B15B9F60A5D}" presName="sibTrans" presStyleLbl="sibTrans2D1" presStyleIdx="3" presStyleCnt="4"/>
      <dgm:spPr/>
      <dgm:t>
        <a:bodyPr/>
        <a:lstStyle/>
        <a:p>
          <a:endParaRPr lang="zh-TW" altLang="en-US"/>
        </a:p>
      </dgm:t>
    </dgm:pt>
    <dgm:pt modelId="{E8541C84-455E-46C0-8F6C-FF9B8E4C2F0A}" type="pres">
      <dgm:prSet presAssocID="{3FE667CF-92E7-44C6-8E93-5B15B9F60A5D}" presName="connectorText" presStyleLbl="sibTrans2D1" presStyleIdx="3" presStyleCnt="4"/>
      <dgm:spPr/>
      <dgm:t>
        <a:bodyPr/>
        <a:lstStyle/>
        <a:p>
          <a:endParaRPr lang="zh-TW" altLang="en-US"/>
        </a:p>
      </dgm:t>
    </dgm:pt>
  </dgm:ptLst>
  <dgm:cxnLst>
    <dgm:cxn modelId="{57794DC2-6D45-4A41-AD75-11E556F16AA8}" type="presOf" srcId="{3FE667CF-92E7-44C6-8E93-5B15B9F60A5D}" destId="{590BBB07-4CE8-44D8-8338-197FF2DB8C8F}" srcOrd="0" destOrd="0" presId="urn:microsoft.com/office/officeart/2005/8/layout/cycle2"/>
    <dgm:cxn modelId="{7498C877-AC99-45B8-B2DB-632B226DEF45}" srcId="{97B09382-E3A2-4C5A-8965-1779752BB651}" destId="{BBC4BA27-D532-4F3B-A806-F40DBCE1DF83}" srcOrd="3" destOrd="0" parTransId="{C89029B1-FD75-426C-B128-EA316629550B}" sibTransId="{3FE667CF-92E7-44C6-8E93-5B15B9F60A5D}"/>
    <dgm:cxn modelId="{A96A71B3-8E2F-4C7D-8E28-462263D6669E}" type="presOf" srcId="{8DC1FF18-A4B3-4169-B1E8-77294B36765B}" destId="{4DB63B61-E249-4C77-A3BE-B85369A8866A}" srcOrd="1" destOrd="0" presId="urn:microsoft.com/office/officeart/2005/8/layout/cycle2"/>
    <dgm:cxn modelId="{31C92BCC-E80F-48B8-81E8-AC925C66B48C}" type="presOf" srcId="{88B4304D-E78A-49AC-AC1B-144CD63AF548}" destId="{47FB6E8F-E840-4CBF-8F11-A3C4BBF03CEC}" srcOrd="0" destOrd="0" presId="urn:microsoft.com/office/officeart/2005/8/layout/cycle2"/>
    <dgm:cxn modelId="{4006B383-C750-4144-889D-4FAD59B0DB7C}" type="presOf" srcId="{3FE667CF-92E7-44C6-8E93-5B15B9F60A5D}" destId="{E8541C84-455E-46C0-8F6C-FF9B8E4C2F0A}" srcOrd="1" destOrd="0" presId="urn:microsoft.com/office/officeart/2005/8/layout/cycle2"/>
    <dgm:cxn modelId="{B86AB7BA-DF0E-49DF-BF88-2A9EF8B4C9ED}" type="presOf" srcId="{97B09382-E3A2-4C5A-8965-1779752BB651}" destId="{6D8E74C7-0B5B-4A57-A1D5-15ADF1628664}" srcOrd="0" destOrd="0" presId="urn:microsoft.com/office/officeart/2005/8/layout/cycle2"/>
    <dgm:cxn modelId="{552634B2-515D-4A63-B267-E911461FA8B9}" srcId="{97B09382-E3A2-4C5A-8965-1779752BB651}" destId="{F5EAF738-A435-4173-A896-7160EA4BD586}" srcOrd="2" destOrd="0" parTransId="{8AD76267-B65E-442C-B9F2-BCA671DA91EE}" sibTransId="{53AE7866-9612-482A-9B82-7EA093A3581D}"/>
    <dgm:cxn modelId="{EE18CD33-8DC3-4147-9EC3-BC383F15B592}" type="presOf" srcId="{53AE7866-9612-482A-9B82-7EA093A3581D}" destId="{78EDBEEA-4323-4404-9664-98537A4CA130}" srcOrd="1" destOrd="0" presId="urn:microsoft.com/office/officeart/2005/8/layout/cycle2"/>
    <dgm:cxn modelId="{BD82D6F2-2C8C-4B71-A8F1-7A982F155642}" type="presOf" srcId="{F5EAF738-A435-4173-A896-7160EA4BD586}" destId="{F29DDACA-BA64-4A7F-8E37-1F3682408C57}" srcOrd="0" destOrd="0" presId="urn:microsoft.com/office/officeart/2005/8/layout/cycle2"/>
    <dgm:cxn modelId="{55CDABE6-074B-41D5-9A25-CAB04BF41641}" type="presOf" srcId="{BBC4BA27-D532-4F3B-A806-F40DBCE1DF83}" destId="{3684C99A-43C9-4C56-82D8-ADEDFA33CF9A}" srcOrd="0" destOrd="0" presId="urn:microsoft.com/office/officeart/2005/8/layout/cycle2"/>
    <dgm:cxn modelId="{FF460E63-1DB3-4AF8-A48A-5E366BF8A81A}" type="presOf" srcId="{E9AB2D64-1072-46A4-9C95-91B1690A6E77}" destId="{9B970851-E878-4622-8B8A-8769ED4D51BF}" srcOrd="0" destOrd="0" presId="urn:microsoft.com/office/officeart/2005/8/layout/cycle2"/>
    <dgm:cxn modelId="{18E591F4-EEE3-4B8F-AE96-A68DCC6FFC6E}" type="presOf" srcId="{E9AB2D64-1072-46A4-9C95-91B1690A6E77}" destId="{CE6E80F1-E36E-432E-8FF4-6B35539F0A0F}" srcOrd="1" destOrd="0" presId="urn:microsoft.com/office/officeart/2005/8/layout/cycle2"/>
    <dgm:cxn modelId="{A19F124C-1515-434A-88F3-40CCCE28EF44}" type="presOf" srcId="{53AE7866-9612-482A-9B82-7EA093A3581D}" destId="{3A17FFF2-BF61-4D70-B510-2143631A44E7}" srcOrd="0" destOrd="0" presId="urn:microsoft.com/office/officeart/2005/8/layout/cycle2"/>
    <dgm:cxn modelId="{A2862E1A-6A6C-49D0-A836-8F9E3F5C443F}" type="presOf" srcId="{0386C982-C918-47B6-8ED5-E93B24CFE4F1}" destId="{3AA2877D-DC14-4479-95BB-34AF0AAC340B}" srcOrd="0" destOrd="0" presId="urn:microsoft.com/office/officeart/2005/8/layout/cycle2"/>
    <dgm:cxn modelId="{A6F424C8-5FB3-4138-A0E2-B8C611B82232}" type="presOf" srcId="{8DC1FF18-A4B3-4169-B1E8-77294B36765B}" destId="{AC9C4E52-5CAB-4444-AC00-B52747C5D7D1}" srcOrd="0" destOrd="0" presId="urn:microsoft.com/office/officeart/2005/8/layout/cycle2"/>
    <dgm:cxn modelId="{2810603A-18B2-42E1-9AF5-36170992E9E6}" srcId="{97B09382-E3A2-4C5A-8965-1779752BB651}" destId="{0386C982-C918-47B6-8ED5-E93B24CFE4F1}" srcOrd="0" destOrd="0" parTransId="{0C41A6DA-1C8F-47D0-8340-653C26A044D7}" sibTransId="{8DC1FF18-A4B3-4169-B1E8-77294B36765B}"/>
    <dgm:cxn modelId="{0EF6F6DD-DD56-4159-872A-5A93AD8165D6}" srcId="{97B09382-E3A2-4C5A-8965-1779752BB651}" destId="{88B4304D-E78A-49AC-AC1B-144CD63AF548}" srcOrd="1" destOrd="0" parTransId="{860C155C-3A58-4EE2-8EAE-0D6F5F3294DC}" sibTransId="{E9AB2D64-1072-46A4-9C95-91B1690A6E77}"/>
    <dgm:cxn modelId="{0D4D76C4-A4EA-401C-B8B3-C5A274EB0500}" type="presParOf" srcId="{6D8E74C7-0B5B-4A57-A1D5-15ADF1628664}" destId="{3AA2877D-DC14-4479-95BB-34AF0AAC340B}" srcOrd="0" destOrd="0" presId="urn:microsoft.com/office/officeart/2005/8/layout/cycle2"/>
    <dgm:cxn modelId="{E074CABA-A258-4D73-A0DC-B00C35390718}" type="presParOf" srcId="{6D8E74C7-0B5B-4A57-A1D5-15ADF1628664}" destId="{AC9C4E52-5CAB-4444-AC00-B52747C5D7D1}" srcOrd="1" destOrd="0" presId="urn:microsoft.com/office/officeart/2005/8/layout/cycle2"/>
    <dgm:cxn modelId="{E43C17B0-BE7F-45C2-BB73-7B47F3F0FAF4}" type="presParOf" srcId="{AC9C4E52-5CAB-4444-AC00-B52747C5D7D1}" destId="{4DB63B61-E249-4C77-A3BE-B85369A8866A}" srcOrd="0" destOrd="0" presId="urn:microsoft.com/office/officeart/2005/8/layout/cycle2"/>
    <dgm:cxn modelId="{8FEB5A1C-1BF1-4F56-913B-B4C1D3910B36}" type="presParOf" srcId="{6D8E74C7-0B5B-4A57-A1D5-15ADF1628664}" destId="{47FB6E8F-E840-4CBF-8F11-A3C4BBF03CEC}" srcOrd="2" destOrd="0" presId="urn:microsoft.com/office/officeart/2005/8/layout/cycle2"/>
    <dgm:cxn modelId="{08EE2228-E75E-4CB0-8B70-06C526B901B1}" type="presParOf" srcId="{6D8E74C7-0B5B-4A57-A1D5-15ADF1628664}" destId="{9B970851-E878-4622-8B8A-8769ED4D51BF}" srcOrd="3" destOrd="0" presId="urn:microsoft.com/office/officeart/2005/8/layout/cycle2"/>
    <dgm:cxn modelId="{D29C356B-12AD-46B1-9C94-80C53701EBEE}" type="presParOf" srcId="{9B970851-E878-4622-8B8A-8769ED4D51BF}" destId="{CE6E80F1-E36E-432E-8FF4-6B35539F0A0F}" srcOrd="0" destOrd="0" presId="urn:microsoft.com/office/officeart/2005/8/layout/cycle2"/>
    <dgm:cxn modelId="{5F55327B-F38E-435B-BD32-ABA7DB8FB453}" type="presParOf" srcId="{6D8E74C7-0B5B-4A57-A1D5-15ADF1628664}" destId="{F29DDACA-BA64-4A7F-8E37-1F3682408C57}" srcOrd="4" destOrd="0" presId="urn:microsoft.com/office/officeart/2005/8/layout/cycle2"/>
    <dgm:cxn modelId="{029692D5-AF34-4A6C-92E9-208E19417EF1}" type="presParOf" srcId="{6D8E74C7-0B5B-4A57-A1D5-15ADF1628664}" destId="{3A17FFF2-BF61-4D70-B510-2143631A44E7}" srcOrd="5" destOrd="0" presId="urn:microsoft.com/office/officeart/2005/8/layout/cycle2"/>
    <dgm:cxn modelId="{11589617-BFEB-4076-851C-0B3D12643A2E}" type="presParOf" srcId="{3A17FFF2-BF61-4D70-B510-2143631A44E7}" destId="{78EDBEEA-4323-4404-9664-98537A4CA130}" srcOrd="0" destOrd="0" presId="urn:microsoft.com/office/officeart/2005/8/layout/cycle2"/>
    <dgm:cxn modelId="{93FA1CC2-BA9F-4926-8377-1B93C4027C49}" type="presParOf" srcId="{6D8E74C7-0B5B-4A57-A1D5-15ADF1628664}" destId="{3684C99A-43C9-4C56-82D8-ADEDFA33CF9A}" srcOrd="6" destOrd="0" presId="urn:microsoft.com/office/officeart/2005/8/layout/cycle2"/>
    <dgm:cxn modelId="{F742644B-FF8E-48D6-9A45-7D9AC55BCF2B}" type="presParOf" srcId="{6D8E74C7-0B5B-4A57-A1D5-15ADF1628664}" destId="{590BBB07-4CE8-44D8-8338-197FF2DB8C8F}" srcOrd="7" destOrd="0" presId="urn:microsoft.com/office/officeart/2005/8/layout/cycle2"/>
    <dgm:cxn modelId="{7AD3343C-2C5E-4573-9762-A1A10B950F05}" type="presParOf" srcId="{590BBB07-4CE8-44D8-8338-197FF2DB8C8F}" destId="{E8541C84-455E-46C0-8F6C-FF9B8E4C2F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925960-8AC6-4990-8A09-550705680EC2}" type="doc">
      <dgm:prSet loTypeId="urn:microsoft.com/office/officeart/2005/8/layout/process1" loCatId="process" qsTypeId="urn:microsoft.com/office/officeart/2005/8/quickstyle/simple1" qsCatId="simple" csTypeId="urn:microsoft.com/office/officeart/2005/8/colors/colorful4" csCatId="colorful" phldr="1"/>
      <dgm:spPr/>
    </dgm:pt>
    <dgm:pt modelId="{A520EBF2-8CEF-4E7D-9730-715DFFF01150}">
      <dgm:prSet phldrT="[文字]" custT="1"/>
      <dgm:spPr/>
      <dgm:t>
        <a:bodyPr/>
        <a:lstStyle/>
        <a:p>
          <a:r>
            <a:rPr lang="en-US" altLang="zh-TW" sz="20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Q</a:t>
          </a:r>
        </a:p>
        <a:p>
          <a:r>
            <a:rPr lang="zh-TW" sz="20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各服務機關、學校及各主管機關審核參加本訓練人員時，應召開甄審委員會，就符合受訓資格人員之資格條件及各項評分詳加審核，並排定受訓序列。</a:t>
          </a:r>
          <a:r>
            <a:rPr lang="zh-TW" altLang="en-US" sz="20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但主管機關未設甄審委員會時，該如何辦理？</a:t>
          </a:r>
          <a:endParaRPr lang="en-US" altLang="zh-TW" sz="2000" b="1" dirty="0" smtClean="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a:p>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en-US" altLang="zh-TW" sz="2000" b="1" dirty="0" smtClean="0">
              <a:solidFill>
                <a:schemeClr val="tx1"/>
              </a:solidFill>
              <a:latin typeface="微軟正黑體" panose="020B0604030504040204" pitchFamily="34" charset="-120"/>
              <a:ea typeface="微軟正黑體" panose="020B0604030504040204" pitchFamily="34" charset="-120"/>
            </a:rPr>
            <a:t>p.18</a:t>
          </a:r>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en-US" altLang="zh-TW" sz="2000" b="1" dirty="0" smtClean="0">
              <a:solidFill>
                <a:schemeClr val="tx1"/>
              </a:solidFill>
              <a:latin typeface="微軟正黑體" panose="020B0604030504040204" pitchFamily="34" charset="-120"/>
              <a:ea typeface="微軟正黑體" panose="020B0604030504040204" pitchFamily="34" charset="-120"/>
            </a:rPr>
            <a:t>p.98</a:t>
          </a:r>
          <a:r>
            <a:rPr lang="zh-TW" altLang="en-US" sz="2000" b="1" dirty="0" smtClean="0">
              <a:solidFill>
                <a:schemeClr val="tx1"/>
              </a:solidFill>
              <a:latin typeface="微軟正黑體" panose="020B0604030504040204" pitchFamily="34" charset="-120"/>
              <a:ea typeface="微軟正黑體" panose="020B0604030504040204" pitchFamily="34" charset="-120"/>
            </a:rPr>
            <a:t>）</a:t>
          </a:r>
          <a:endParaRPr lang="zh-TW" altLang="en-US" sz="2000" b="1" dirty="0">
            <a:solidFill>
              <a:schemeClr val="tx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BA64E6BD-C9CC-4A50-ACEB-99D1DF6A7851}" type="parTrans" cxnId="{27A119E0-B19C-4244-B387-298DC31830C4}">
      <dgm:prSet/>
      <dgm:spPr/>
      <dgm:t>
        <a:bodyPr/>
        <a:lstStyle/>
        <a:p>
          <a:endParaRPr lang="zh-TW" altLang="en-US" sz="2400"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32A5448A-7A18-4B48-8933-415BD82E97B4}" type="sibTrans" cxnId="{27A119E0-B19C-4244-B387-298DC31830C4}">
      <dgm:prSet custT="1"/>
      <dgm:spPr/>
      <dgm:t>
        <a:bodyPr/>
        <a:lstStyle/>
        <a:p>
          <a:endParaRPr lang="zh-TW" altLang="en-US" sz="2400"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9F27A847-2F56-4CD6-9EBD-5A686D290F5A}">
      <dgm:prSet phldrT="[文字]" custT="1"/>
      <dgm:spPr>
        <a:solidFill>
          <a:srgbClr val="002060"/>
        </a:solidFill>
      </dgm:spPr>
      <dgm:t>
        <a:bodyPr/>
        <a:lstStyle/>
        <a:p>
          <a:r>
            <a:rPr lang="en-US" altLang="zh-TW" sz="2800"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a:t>
          </a:r>
        </a:p>
        <a:p>
          <a:r>
            <a:rPr lang="zh-TW" sz="2400"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各主管機關因情形特殊，未設甄審委員會者，</a:t>
          </a:r>
          <a:r>
            <a:rPr lang="zh-TW" sz="2400" b="1" dirty="0" smtClean="0">
              <a:solidFill>
                <a:srgbClr val="FF0000"/>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應組成臨時性之審查委員會</a:t>
          </a:r>
          <a:r>
            <a:rPr lang="zh-TW" sz="2400" b="1" u="none"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endParaRPr lang="zh-TW" altLang="en-US" sz="2400" b="1" u="none" dirty="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FFCF6547-E0B3-467F-A11D-4667AA9C2708}" type="parTrans" cxnId="{EBB9D58A-DF7B-47B3-BF19-CE570889C9ED}">
      <dgm:prSet/>
      <dgm:spPr/>
      <dgm:t>
        <a:bodyPr/>
        <a:lstStyle/>
        <a:p>
          <a:endParaRPr lang="zh-TW" altLang="en-US" sz="2400"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40FDD812-C288-4827-AA60-692E13BDC261}" type="sibTrans" cxnId="{EBB9D58A-DF7B-47B3-BF19-CE570889C9ED}">
      <dgm:prSet/>
      <dgm:spPr/>
      <dgm:t>
        <a:bodyPr/>
        <a:lstStyle/>
        <a:p>
          <a:endParaRPr lang="zh-TW" altLang="en-US" sz="2400" b="1">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630028DD-0FB8-4148-BDE6-10F2982C5A00}" type="pres">
      <dgm:prSet presAssocID="{F8925960-8AC6-4990-8A09-550705680EC2}" presName="Name0" presStyleCnt="0">
        <dgm:presLayoutVars>
          <dgm:dir/>
          <dgm:resizeHandles val="exact"/>
        </dgm:presLayoutVars>
      </dgm:prSet>
      <dgm:spPr/>
    </dgm:pt>
    <dgm:pt modelId="{6CF31828-F765-4794-AA91-C55B9FE13EAC}" type="pres">
      <dgm:prSet presAssocID="{A520EBF2-8CEF-4E7D-9730-715DFFF01150}" presName="node" presStyleLbl="node1" presStyleIdx="0" presStyleCnt="2">
        <dgm:presLayoutVars>
          <dgm:bulletEnabled val="1"/>
        </dgm:presLayoutVars>
      </dgm:prSet>
      <dgm:spPr/>
      <dgm:t>
        <a:bodyPr/>
        <a:lstStyle/>
        <a:p>
          <a:endParaRPr lang="zh-TW" altLang="en-US"/>
        </a:p>
      </dgm:t>
    </dgm:pt>
    <dgm:pt modelId="{057E9E3F-F09A-40D5-AE9E-827144606C28}" type="pres">
      <dgm:prSet presAssocID="{32A5448A-7A18-4B48-8933-415BD82E97B4}" presName="sibTrans" presStyleLbl="sibTrans2D1" presStyleIdx="0" presStyleCnt="1"/>
      <dgm:spPr/>
      <dgm:t>
        <a:bodyPr/>
        <a:lstStyle/>
        <a:p>
          <a:endParaRPr lang="zh-TW" altLang="en-US"/>
        </a:p>
      </dgm:t>
    </dgm:pt>
    <dgm:pt modelId="{DAB6ED85-043D-4B00-9443-3DE2397C42C4}" type="pres">
      <dgm:prSet presAssocID="{32A5448A-7A18-4B48-8933-415BD82E97B4}" presName="connectorText" presStyleLbl="sibTrans2D1" presStyleIdx="0" presStyleCnt="1"/>
      <dgm:spPr/>
      <dgm:t>
        <a:bodyPr/>
        <a:lstStyle/>
        <a:p>
          <a:endParaRPr lang="zh-TW" altLang="en-US"/>
        </a:p>
      </dgm:t>
    </dgm:pt>
    <dgm:pt modelId="{A7DBF42D-A84B-4FD1-9FFB-300E0D47C3D0}" type="pres">
      <dgm:prSet presAssocID="{9F27A847-2F56-4CD6-9EBD-5A686D290F5A}" presName="node" presStyleLbl="node1" presStyleIdx="1" presStyleCnt="2">
        <dgm:presLayoutVars>
          <dgm:bulletEnabled val="1"/>
        </dgm:presLayoutVars>
      </dgm:prSet>
      <dgm:spPr/>
      <dgm:t>
        <a:bodyPr/>
        <a:lstStyle/>
        <a:p>
          <a:endParaRPr lang="zh-TW" altLang="en-US"/>
        </a:p>
      </dgm:t>
    </dgm:pt>
  </dgm:ptLst>
  <dgm:cxnLst>
    <dgm:cxn modelId="{D4634D26-D204-415B-835D-AFF0F359724F}" type="presOf" srcId="{F8925960-8AC6-4990-8A09-550705680EC2}" destId="{630028DD-0FB8-4148-BDE6-10F2982C5A00}" srcOrd="0" destOrd="0" presId="urn:microsoft.com/office/officeart/2005/8/layout/process1"/>
    <dgm:cxn modelId="{7C7D3D15-C404-41F1-B5C1-A1554AD08A7C}" type="presOf" srcId="{32A5448A-7A18-4B48-8933-415BD82E97B4}" destId="{DAB6ED85-043D-4B00-9443-3DE2397C42C4}" srcOrd="1" destOrd="0" presId="urn:microsoft.com/office/officeart/2005/8/layout/process1"/>
    <dgm:cxn modelId="{02057F32-CA44-4DFA-B728-CA82CC8A2973}" type="presOf" srcId="{9F27A847-2F56-4CD6-9EBD-5A686D290F5A}" destId="{A7DBF42D-A84B-4FD1-9FFB-300E0D47C3D0}" srcOrd="0" destOrd="0" presId="urn:microsoft.com/office/officeart/2005/8/layout/process1"/>
    <dgm:cxn modelId="{278E0B80-8EC5-4285-A2A5-F5063B39D4AA}" type="presOf" srcId="{A520EBF2-8CEF-4E7D-9730-715DFFF01150}" destId="{6CF31828-F765-4794-AA91-C55B9FE13EAC}" srcOrd="0" destOrd="0" presId="urn:microsoft.com/office/officeart/2005/8/layout/process1"/>
    <dgm:cxn modelId="{CE716962-D06E-4726-9D18-B9FAFC9D17C4}" type="presOf" srcId="{32A5448A-7A18-4B48-8933-415BD82E97B4}" destId="{057E9E3F-F09A-40D5-AE9E-827144606C28}" srcOrd="0" destOrd="0" presId="urn:microsoft.com/office/officeart/2005/8/layout/process1"/>
    <dgm:cxn modelId="{27A119E0-B19C-4244-B387-298DC31830C4}" srcId="{F8925960-8AC6-4990-8A09-550705680EC2}" destId="{A520EBF2-8CEF-4E7D-9730-715DFFF01150}" srcOrd="0" destOrd="0" parTransId="{BA64E6BD-C9CC-4A50-ACEB-99D1DF6A7851}" sibTransId="{32A5448A-7A18-4B48-8933-415BD82E97B4}"/>
    <dgm:cxn modelId="{EBB9D58A-DF7B-47B3-BF19-CE570889C9ED}" srcId="{F8925960-8AC6-4990-8A09-550705680EC2}" destId="{9F27A847-2F56-4CD6-9EBD-5A686D290F5A}" srcOrd="1" destOrd="0" parTransId="{FFCF6547-E0B3-467F-A11D-4667AA9C2708}" sibTransId="{40FDD812-C288-4827-AA60-692E13BDC261}"/>
    <dgm:cxn modelId="{2A50EB76-0C0B-4347-8440-14FFC7A7DC02}" type="presParOf" srcId="{630028DD-0FB8-4148-BDE6-10F2982C5A00}" destId="{6CF31828-F765-4794-AA91-C55B9FE13EAC}" srcOrd="0" destOrd="0" presId="urn:microsoft.com/office/officeart/2005/8/layout/process1"/>
    <dgm:cxn modelId="{632ED67B-9F98-4B4B-BF4A-B84D068F6C08}" type="presParOf" srcId="{630028DD-0FB8-4148-BDE6-10F2982C5A00}" destId="{057E9E3F-F09A-40D5-AE9E-827144606C28}" srcOrd="1" destOrd="0" presId="urn:microsoft.com/office/officeart/2005/8/layout/process1"/>
    <dgm:cxn modelId="{1E3E8839-48BD-41F0-877A-B6F9CE090DEF}" type="presParOf" srcId="{057E9E3F-F09A-40D5-AE9E-827144606C28}" destId="{DAB6ED85-043D-4B00-9443-3DE2397C42C4}" srcOrd="0" destOrd="0" presId="urn:microsoft.com/office/officeart/2005/8/layout/process1"/>
    <dgm:cxn modelId="{CBDEEF37-5C83-49A2-9443-E5775A335DA0}" type="presParOf" srcId="{630028DD-0FB8-4148-BDE6-10F2982C5A00}" destId="{A7DBF42D-A84B-4FD1-9FFB-300E0D47C3D0}"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B09382-E3A2-4C5A-8965-1779752BB651}" type="doc">
      <dgm:prSet loTypeId="urn:microsoft.com/office/officeart/2005/8/layout/cycle2" loCatId="cycle" qsTypeId="urn:microsoft.com/office/officeart/2005/8/quickstyle/simple5" qsCatId="simple" csTypeId="urn:microsoft.com/office/officeart/2005/8/colors/colorful1" csCatId="colorful" phldr="1"/>
      <dgm:spPr/>
    </dgm:pt>
    <dgm:pt modelId="{0386C982-C918-47B6-8ED5-E93B24CFE4F1}">
      <dgm:prSet phldrT="[文字]"/>
      <dgm:spPr/>
      <dgm:t>
        <a:bodyPr/>
        <a:lstStyle/>
        <a:p>
          <a:r>
            <a:rPr lang="zh-TW" altLang="en-US" dirty="0" smtClean="0">
              <a:latin typeface="微軟正黑體" panose="020B0604030504040204" pitchFamily="34" charset="-120"/>
              <a:ea typeface="微軟正黑體" panose="020B0604030504040204" pitchFamily="34" charset="-120"/>
            </a:rPr>
            <a:t>遴選</a:t>
          </a:r>
          <a:endParaRPr lang="zh-TW" altLang="en-US" dirty="0">
            <a:latin typeface="微軟正黑體" panose="020B0604030504040204" pitchFamily="34" charset="-120"/>
            <a:ea typeface="微軟正黑體" panose="020B0604030504040204" pitchFamily="34" charset="-120"/>
          </a:endParaRPr>
        </a:p>
      </dgm:t>
    </dgm:pt>
    <dgm:pt modelId="{0C41A6DA-1C8F-47D0-8340-653C26A044D7}" type="par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C1FF18-A4B3-4169-B1E8-77294B36765B}" type="sib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B4304D-E78A-49AC-AC1B-144CD63AF548}">
      <dgm:prSet phldrT="[文字]"/>
      <dgm:spPr/>
      <dgm:t>
        <a:bodyPr/>
        <a:lstStyle/>
        <a:p>
          <a:r>
            <a:rPr lang="zh-TW" altLang="en-US" dirty="0" smtClean="0">
              <a:latin typeface="微軟正黑體" panose="020B0604030504040204" pitchFamily="34" charset="-120"/>
              <a:ea typeface="微軟正黑體" panose="020B0604030504040204" pitchFamily="34" charset="-120"/>
            </a:rPr>
            <a:t>訓前</a:t>
          </a:r>
          <a:endParaRPr lang="zh-TW" altLang="en-US" dirty="0">
            <a:latin typeface="微軟正黑體" panose="020B0604030504040204" pitchFamily="34" charset="-120"/>
            <a:ea typeface="微軟正黑體" panose="020B0604030504040204" pitchFamily="34" charset="-120"/>
          </a:endParaRPr>
        </a:p>
      </dgm:t>
    </dgm:pt>
    <dgm:pt modelId="{860C155C-3A58-4EE2-8EAE-0D6F5F3294DC}" type="par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9AB2D64-1072-46A4-9C95-91B1690A6E77}" type="sib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EAF738-A435-4173-A896-7160EA4BD586}">
      <dgm:prSet phldrT="[文字]"/>
      <dgm:spPr/>
      <dgm:t>
        <a:bodyPr/>
        <a:lstStyle/>
        <a:p>
          <a:r>
            <a:rPr lang="zh-TW" altLang="en-US" dirty="0" smtClean="0">
              <a:latin typeface="微軟正黑體" panose="020B0604030504040204" pitchFamily="34" charset="-120"/>
              <a:ea typeface="微軟正黑體" panose="020B0604030504040204" pitchFamily="34" charset="-120"/>
            </a:rPr>
            <a:t>訓中</a:t>
          </a:r>
          <a:endParaRPr lang="zh-TW" altLang="en-US" dirty="0">
            <a:latin typeface="微軟正黑體" panose="020B0604030504040204" pitchFamily="34" charset="-120"/>
            <a:ea typeface="微軟正黑體" panose="020B0604030504040204" pitchFamily="34" charset="-120"/>
          </a:endParaRPr>
        </a:p>
      </dgm:t>
    </dgm:pt>
    <dgm:pt modelId="{8AD76267-B65E-442C-B9F2-BCA671DA91EE}" type="par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AE7866-9612-482A-9B82-7EA093A3581D}" type="sib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C4BA27-D532-4F3B-A806-F40DBCE1DF83}">
      <dgm:prSet phldrT="[文字]"/>
      <dgm:spPr/>
      <dgm:t>
        <a:bodyPr/>
        <a:lstStyle/>
        <a:p>
          <a:r>
            <a:rPr lang="zh-TW" altLang="en-US" dirty="0" smtClean="0">
              <a:latin typeface="微軟正黑體" panose="020B0604030504040204" pitchFamily="34" charset="-120"/>
              <a:ea typeface="微軟正黑體" panose="020B0604030504040204" pitchFamily="34" charset="-120"/>
            </a:rPr>
            <a:t>訓後</a:t>
          </a:r>
          <a:endParaRPr lang="zh-TW" altLang="en-US" dirty="0">
            <a:latin typeface="微軟正黑體" panose="020B0604030504040204" pitchFamily="34" charset="-120"/>
            <a:ea typeface="微軟正黑體" panose="020B0604030504040204" pitchFamily="34" charset="-120"/>
          </a:endParaRPr>
        </a:p>
      </dgm:t>
    </dgm:pt>
    <dgm:pt modelId="{C89029B1-FD75-426C-B128-EA316629550B}" type="par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FE667CF-92E7-44C6-8E93-5B15B9F60A5D}" type="sib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8E74C7-0B5B-4A57-A1D5-15ADF1628664}" type="pres">
      <dgm:prSet presAssocID="{97B09382-E3A2-4C5A-8965-1779752BB651}" presName="cycle" presStyleCnt="0">
        <dgm:presLayoutVars>
          <dgm:dir/>
          <dgm:resizeHandles val="exact"/>
        </dgm:presLayoutVars>
      </dgm:prSet>
      <dgm:spPr/>
    </dgm:pt>
    <dgm:pt modelId="{3AA2877D-DC14-4479-95BB-34AF0AAC340B}" type="pres">
      <dgm:prSet presAssocID="{0386C982-C918-47B6-8ED5-E93B24CFE4F1}" presName="node" presStyleLbl="node1" presStyleIdx="0" presStyleCnt="4">
        <dgm:presLayoutVars>
          <dgm:bulletEnabled val="1"/>
        </dgm:presLayoutVars>
      </dgm:prSet>
      <dgm:spPr/>
      <dgm:t>
        <a:bodyPr/>
        <a:lstStyle/>
        <a:p>
          <a:endParaRPr lang="zh-TW" altLang="en-US"/>
        </a:p>
      </dgm:t>
    </dgm:pt>
    <dgm:pt modelId="{AC9C4E52-5CAB-4444-AC00-B52747C5D7D1}" type="pres">
      <dgm:prSet presAssocID="{8DC1FF18-A4B3-4169-B1E8-77294B36765B}" presName="sibTrans" presStyleLbl="sibTrans2D1" presStyleIdx="0" presStyleCnt="4"/>
      <dgm:spPr/>
      <dgm:t>
        <a:bodyPr/>
        <a:lstStyle/>
        <a:p>
          <a:endParaRPr lang="zh-TW" altLang="en-US"/>
        </a:p>
      </dgm:t>
    </dgm:pt>
    <dgm:pt modelId="{4DB63B61-E249-4C77-A3BE-B85369A8866A}" type="pres">
      <dgm:prSet presAssocID="{8DC1FF18-A4B3-4169-B1E8-77294B36765B}" presName="connectorText" presStyleLbl="sibTrans2D1" presStyleIdx="0" presStyleCnt="4"/>
      <dgm:spPr/>
      <dgm:t>
        <a:bodyPr/>
        <a:lstStyle/>
        <a:p>
          <a:endParaRPr lang="zh-TW" altLang="en-US"/>
        </a:p>
      </dgm:t>
    </dgm:pt>
    <dgm:pt modelId="{47FB6E8F-E840-4CBF-8F11-A3C4BBF03CEC}" type="pres">
      <dgm:prSet presAssocID="{88B4304D-E78A-49AC-AC1B-144CD63AF548}" presName="node" presStyleLbl="node1" presStyleIdx="1" presStyleCnt="4">
        <dgm:presLayoutVars>
          <dgm:bulletEnabled val="1"/>
        </dgm:presLayoutVars>
      </dgm:prSet>
      <dgm:spPr/>
      <dgm:t>
        <a:bodyPr/>
        <a:lstStyle/>
        <a:p>
          <a:endParaRPr lang="zh-TW" altLang="en-US"/>
        </a:p>
      </dgm:t>
    </dgm:pt>
    <dgm:pt modelId="{9B970851-E878-4622-8B8A-8769ED4D51BF}" type="pres">
      <dgm:prSet presAssocID="{E9AB2D64-1072-46A4-9C95-91B1690A6E77}" presName="sibTrans" presStyleLbl="sibTrans2D1" presStyleIdx="1" presStyleCnt="4"/>
      <dgm:spPr/>
      <dgm:t>
        <a:bodyPr/>
        <a:lstStyle/>
        <a:p>
          <a:endParaRPr lang="zh-TW" altLang="en-US"/>
        </a:p>
      </dgm:t>
    </dgm:pt>
    <dgm:pt modelId="{CE6E80F1-E36E-432E-8FF4-6B35539F0A0F}" type="pres">
      <dgm:prSet presAssocID="{E9AB2D64-1072-46A4-9C95-91B1690A6E77}" presName="connectorText" presStyleLbl="sibTrans2D1" presStyleIdx="1" presStyleCnt="4"/>
      <dgm:spPr/>
      <dgm:t>
        <a:bodyPr/>
        <a:lstStyle/>
        <a:p>
          <a:endParaRPr lang="zh-TW" altLang="en-US"/>
        </a:p>
      </dgm:t>
    </dgm:pt>
    <dgm:pt modelId="{F29DDACA-BA64-4A7F-8E37-1F3682408C57}" type="pres">
      <dgm:prSet presAssocID="{F5EAF738-A435-4173-A896-7160EA4BD586}" presName="node" presStyleLbl="node1" presStyleIdx="2" presStyleCnt="4">
        <dgm:presLayoutVars>
          <dgm:bulletEnabled val="1"/>
        </dgm:presLayoutVars>
      </dgm:prSet>
      <dgm:spPr/>
      <dgm:t>
        <a:bodyPr/>
        <a:lstStyle/>
        <a:p>
          <a:endParaRPr lang="zh-TW" altLang="en-US"/>
        </a:p>
      </dgm:t>
    </dgm:pt>
    <dgm:pt modelId="{3A17FFF2-BF61-4D70-B510-2143631A44E7}" type="pres">
      <dgm:prSet presAssocID="{53AE7866-9612-482A-9B82-7EA093A3581D}" presName="sibTrans" presStyleLbl="sibTrans2D1" presStyleIdx="2" presStyleCnt="4"/>
      <dgm:spPr/>
      <dgm:t>
        <a:bodyPr/>
        <a:lstStyle/>
        <a:p>
          <a:endParaRPr lang="zh-TW" altLang="en-US"/>
        </a:p>
      </dgm:t>
    </dgm:pt>
    <dgm:pt modelId="{78EDBEEA-4323-4404-9664-98537A4CA130}" type="pres">
      <dgm:prSet presAssocID="{53AE7866-9612-482A-9B82-7EA093A3581D}" presName="connectorText" presStyleLbl="sibTrans2D1" presStyleIdx="2" presStyleCnt="4"/>
      <dgm:spPr/>
      <dgm:t>
        <a:bodyPr/>
        <a:lstStyle/>
        <a:p>
          <a:endParaRPr lang="zh-TW" altLang="en-US"/>
        </a:p>
      </dgm:t>
    </dgm:pt>
    <dgm:pt modelId="{3684C99A-43C9-4C56-82D8-ADEDFA33CF9A}" type="pres">
      <dgm:prSet presAssocID="{BBC4BA27-D532-4F3B-A806-F40DBCE1DF83}" presName="node" presStyleLbl="node1" presStyleIdx="3" presStyleCnt="4">
        <dgm:presLayoutVars>
          <dgm:bulletEnabled val="1"/>
        </dgm:presLayoutVars>
      </dgm:prSet>
      <dgm:spPr/>
      <dgm:t>
        <a:bodyPr/>
        <a:lstStyle/>
        <a:p>
          <a:endParaRPr lang="zh-TW" altLang="en-US"/>
        </a:p>
      </dgm:t>
    </dgm:pt>
    <dgm:pt modelId="{590BBB07-4CE8-44D8-8338-197FF2DB8C8F}" type="pres">
      <dgm:prSet presAssocID="{3FE667CF-92E7-44C6-8E93-5B15B9F60A5D}" presName="sibTrans" presStyleLbl="sibTrans2D1" presStyleIdx="3" presStyleCnt="4"/>
      <dgm:spPr/>
      <dgm:t>
        <a:bodyPr/>
        <a:lstStyle/>
        <a:p>
          <a:endParaRPr lang="zh-TW" altLang="en-US"/>
        </a:p>
      </dgm:t>
    </dgm:pt>
    <dgm:pt modelId="{E8541C84-455E-46C0-8F6C-FF9B8E4C2F0A}" type="pres">
      <dgm:prSet presAssocID="{3FE667CF-92E7-44C6-8E93-5B15B9F60A5D}" presName="connectorText" presStyleLbl="sibTrans2D1" presStyleIdx="3" presStyleCnt="4"/>
      <dgm:spPr/>
      <dgm:t>
        <a:bodyPr/>
        <a:lstStyle/>
        <a:p>
          <a:endParaRPr lang="zh-TW" altLang="en-US"/>
        </a:p>
      </dgm:t>
    </dgm:pt>
  </dgm:ptLst>
  <dgm:cxnLst>
    <dgm:cxn modelId="{7498C877-AC99-45B8-B2DB-632B226DEF45}" srcId="{97B09382-E3A2-4C5A-8965-1779752BB651}" destId="{BBC4BA27-D532-4F3B-A806-F40DBCE1DF83}" srcOrd="3" destOrd="0" parTransId="{C89029B1-FD75-426C-B128-EA316629550B}" sibTransId="{3FE667CF-92E7-44C6-8E93-5B15B9F60A5D}"/>
    <dgm:cxn modelId="{2810603A-18B2-42E1-9AF5-36170992E9E6}" srcId="{97B09382-E3A2-4C5A-8965-1779752BB651}" destId="{0386C982-C918-47B6-8ED5-E93B24CFE4F1}" srcOrd="0" destOrd="0" parTransId="{0C41A6DA-1C8F-47D0-8340-653C26A044D7}" sibTransId="{8DC1FF18-A4B3-4169-B1E8-77294B36765B}"/>
    <dgm:cxn modelId="{FDD48BF6-B91E-458F-94E1-190D975E7BD8}" type="presOf" srcId="{0386C982-C918-47B6-8ED5-E93B24CFE4F1}" destId="{3AA2877D-DC14-4479-95BB-34AF0AAC340B}" srcOrd="0" destOrd="0" presId="urn:microsoft.com/office/officeart/2005/8/layout/cycle2"/>
    <dgm:cxn modelId="{172747D6-CDD4-45D1-89CC-BDF13AD32714}" type="presOf" srcId="{BBC4BA27-D532-4F3B-A806-F40DBCE1DF83}" destId="{3684C99A-43C9-4C56-82D8-ADEDFA33CF9A}" srcOrd="0" destOrd="0" presId="urn:microsoft.com/office/officeart/2005/8/layout/cycle2"/>
    <dgm:cxn modelId="{42E969CC-C376-4478-B7AB-BB3C5A21D26C}" type="presOf" srcId="{3FE667CF-92E7-44C6-8E93-5B15B9F60A5D}" destId="{590BBB07-4CE8-44D8-8338-197FF2DB8C8F}" srcOrd="0" destOrd="0" presId="urn:microsoft.com/office/officeart/2005/8/layout/cycle2"/>
    <dgm:cxn modelId="{F4616B80-ED9C-4BFB-BF89-37C9EEDFB8DE}" type="presOf" srcId="{8DC1FF18-A4B3-4169-B1E8-77294B36765B}" destId="{4DB63B61-E249-4C77-A3BE-B85369A8866A}" srcOrd="1" destOrd="0" presId="urn:microsoft.com/office/officeart/2005/8/layout/cycle2"/>
    <dgm:cxn modelId="{552634B2-515D-4A63-B267-E911461FA8B9}" srcId="{97B09382-E3A2-4C5A-8965-1779752BB651}" destId="{F5EAF738-A435-4173-A896-7160EA4BD586}" srcOrd="2" destOrd="0" parTransId="{8AD76267-B65E-442C-B9F2-BCA671DA91EE}" sibTransId="{53AE7866-9612-482A-9B82-7EA093A3581D}"/>
    <dgm:cxn modelId="{2185A6B2-A8B7-4E10-B191-0A558F6BC3EB}" type="presOf" srcId="{53AE7866-9612-482A-9B82-7EA093A3581D}" destId="{78EDBEEA-4323-4404-9664-98537A4CA130}" srcOrd="1" destOrd="0" presId="urn:microsoft.com/office/officeart/2005/8/layout/cycle2"/>
    <dgm:cxn modelId="{564B5B45-C8C7-4ADA-BB69-ECB3C8CCCEB9}" type="presOf" srcId="{3FE667CF-92E7-44C6-8E93-5B15B9F60A5D}" destId="{E8541C84-455E-46C0-8F6C-FF9B8E4C2F0A}" srcOrd="1" destOrd="0" presId="urn:microsoft.com/office/officeart/2005/8/layout/cycle2"/>
    <dgm:cxn modelId="{25BD26DE-E871-49C7-827F-B223A7DF8F57}" type="presOf" srcId="{53AE7866-9612-482A-9B82-7EA093A3581D}" destId="{3A17FFF2-BF61-4D70-B510-2143631A44E7}" srcOrd="0" destOrd="0" presId="urn:microsoft.com/office/officeart/2005/8/layout/cycle2"/>
    <dgm:cxn modelId="{A83AC3D2-1988-44FE-925C-35C7CD3AA19A}" type="presOf" srcId="{F5EAF738-A435-4173-A896-7160EA4BD586}" destId="{F29DDACA-BA64-4A7F-8E37-1F3682408C57}" srcOrd="0" destOrd="0" presId="urn:microsoft.com/office/officeart/2005/8/layout/cycle2"/>
    <dgm:cxn modelId="{BBD2C1C4-2216-406C-8867-A29C7B810351}" type="presOf" srcId="{E9AB2D64-1072-46A4-9C95-91B1690A6E77}" destId="{9B970851-E878-4622-8B8A-8769ED4D51BF}" srcOrd="0" destOrd="0" presId="urn:microsoft.com/office/officeart/2005/8/layout/cycle2"/>
    <dgm:cxn modelId="{0EF6F6DD-DD56-4159-872A-5A93AD8165D6}" srcId="{97B09382-E3A2-4C5A-8965-1779752BB651}" destId="{88B4304D-E78A-49AC-AC1B-144CD63AF548}" srcOrd="1" destOrd="0" parTransId="{860C155C-3A58-4EE2-8EAE-0D6F5F3294DC}" sibTransId="{E9AB2D64-1072-46A4-9C95-91B1690A6E77}"/>
    <dgm:cxn modelId="{3A099573-6EE3-4C7E-95EE-EE61F665CD31}" type="presOf" srcId="{8DC1FF18-A4B3-4169-B1E8-77294B36765B}" destId="{AC9C4E52-5CAB-4444-AC00-B52747C5D7D1}" srcOrd="0" destOrd="0" presId="urn:microsoft.com/office/officeart/2005/8/layout/cycle2"/>
    <dgm:cxn modelId="{A9A876C4-47D1-4DA3-908C-7D9AE59E5850}" type="presOf" srcId="{E9AB2D64-1072-46A4-9C95-91B1690A6E77}" destId="{CE6E80F1-E36E-432E-8FF4-6B35539F0A0F}" srcOrd="1" destOrd="0" presId="urn:microsoft.com/office/officeart/2005/8/layout/cycle2"/>
    <dgm:cxn modelId="{823620CE-0C9C-4F16-B33C-B68E10B871E3}" type="presOf" srcId="{97B09382-E3A2-4C5A-8965-1779752BB651}" destId="{6D8E74C7-0B5B-4A57-A1D5-15ADF1628664}" srcOrd="0" destOrd="0" presId="urn:microsoft.com/office/officeart/2005/8/layout/cycle2"/>
    <dgm:cxn modelId="{A31220CB-857E-4FD0-85F7-7EBFEA5D4382}" type="presOf" srcId="{88B4304D-E78A-49AC-AC1B-144CD63AF548}" destId="{47FB6E8F-E840-4CBF-8F11-A3C4BBF03CEC}" srcOrd="0" destOrd="0" presId="urn:microsoft.com/office/officeart/2005/8/layout/cycle2"/>
    <dgm:cxn modelId="{8C4A1A6F-2447-4F6A-9D89-A76542A69B8F}" type="presParOf" srcId="{6D8E74C7-0B5B-4A57-A1D5-15ADF1628664}" destId="{3AA2877D-DC14-4479-95BB-34AF0AAC340B}" srcOrd="0" destOrd="0" presId="urn:microsoft.com/office/officeart/2005/8/layout/cycle2"/>
    <dgm:cxn modelId="{CD34BC6D-1E5E-48C6-927D-C1E7D478FED1}" type="presParOf" srcId="{6D8E74C7-0B5B-4A57-A1D5-15ADF1628664}" destId="{AC9C4E52-5CAB-4444-AC00-B52747C5D7D1}" srcOrd="1" destOrd="0" presId="urn:microsoft.com/office/officeart/2005/8/layout/cycle2"/>
    <dgm:cxn modelId="{79F07F46-527E-4C10-9D9C-99F13CE7CC7B}" type="presParOf" srcId="{AC9C4E52-5CAB-4444-AC00-B52747C5D7D1}" destId="{4DB63B61-E249-4C77-A3BE-B85369A8866A}" srcOrd="0" destOrd="0" presId="urn:microsoft.com/office/officeart/2005/8/layout/cycle2"/>
    <dgm:cxn modelId="{BE3CAE32-4EAF-4FED-A61E-DE012AB9C5C5}" type="presParOf" srcId="{6D8E74C7-0B5B-4A57-A1D5-15ADF1628664}" destId="{47FB6E8F-E840-4CBF-8F11-A3C4BBF03CEC}" srcOrd="2" destOrd="0" presId="urn:microsoft.com/office/officeart/2005/8/layout/cycle2"/>
    <dgm:cxn modelId="{5F4A8493-558F-40C2-882D-BC470AE035A9}" type="presParOf" srcId="{6D8E74C7-0B5B-4A57-A1D5-15ADF1628664}" destId="{9B970851-E878-4622-8B8A-8769ED4D51BF}" srcOrd="3" destOrd="0" presId="urn:microsoft.com/office/officeart/2005/8/layout/cycle2"/>
    <dgm:cxn modelId="{BE109AA1-A6C6-425A-A547-FEC9C942F3C0}" type="presParOf" srcId="{9B970851-E878-4622-8B8A-8769ED4D51BF}" destId="{CE6E80F1-E36E-432E-8FF4-6B35539F0A0F}" srcOrd="0" destOrd="0" presId="urn:microsoft.com/office/officeart/2005/8/layout/cycle2"/>
    <dgm:cxn modelId="{41C8DF4E-996D-4092-9B90-C059F8C5C44B}" type="presParOf" srcId="{6D8E74C7-0B5B-4A57-A1D5-15ADF1628664}" destId="{F29DDACA-BA64-4A7F-8E37-1F3682408C57}" srcOrd="4" destOrd="0" presId="urn:microsoft.com/office/officeart/2005/8/layout/cycle2"/>
    <dgm:cxn modelId="{73EEA3AA-B3BF-4E87-ABA3-E2D8DF79118A}" type="presParOf" srcId="{6D8E74C7-0B5B-4A57-A1D5-15ADF1628664}" destId="{3A17FFF2-BF61-4D70-B510-2143631A44E7}" srcOrd="5" destOrd="0" presId="urn:microsoft.com/office/officeart/2005/8/layout/cycle2"/>
    <dgm:cxn modelId="{AF8BA0F0-B7AF-490D-8836-37D4380784B0}" type="presParOf" srcId="{3A17FFF2-BF61-4D70-B510-2143631A44E7}" destId="{78EDBEEA-4323-4404-9664-98537A4CA130}" srcOrd="0" destOrd="0" presId="urn:microsoft.com/office/officeart/2005/8/layout/cycle2"/>
    <dgm:cxn modelId="{F4FACA5A-B617-4082-B4A2-D668E0ACAAC0}" type="presParOf" srcId="{6D8E74C7-0B5B-4A57-A1D5-15ADF1628664}" destId="{3684C99A-43C9-4C56-82D8-ADEDFA33CF9A}" srcOrd="6" destOrd="0" presId="urn:microsoft.com/office/officeart/2005/8/layout/cycle2"/>
    <dgm:cxn modelId="{43A7BAC9-4B68-4A30-B832-787F7E24B549}" type="presParOf" srcId="{6D8E74C7-0B5B-4A57-A1D5-15ADF1628664}" destId="{590BBB07-4CE8-44D8-8338-197FF2DB8C8F}" srcOrd="7" destOrd="0" presId="urn:microsoft.com/office/officeart/2005/8/layout/cycle2"/>
    <dgm:cxn modelId="{AA6B77AB-9C77-4F38-9DBD-EDFA84BB9A4E}" type="presParOf" srcId="{590BBB07-4CE8-44D8-8338-197FF2DB8C8F}" destId="{E8541C84-455E-46C0-8F6C-FF9B8E4C2F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EFFCA44-E5DD-45D2-A8D4-6F1F4E2B7E5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TW" altLang="en-US"/>
        </a:p>
      </dgm:t>
    </dgm:pt>
    <dgm:pt modelId="{707FB69B-FF75-4623-8A2F-57BABE59F728}">
      <dgm:prSet phldrT="[文字]"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zh-TW" altLang="en-US"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確認放棄</a:t>
          </a:r>
          <a:r>
            <a:rPr lang="en-US" altLang="zh-TW"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a:t>
          </a:r>
          <a:r>
            <a:rPr lang="zh-TW" altLang="en-US"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填具放棄參訓資格切結書</a:t>
          </a:r>
          <a:endParaRPr lang="en-US" altLang="zh-TW"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200" b="1" dirty="0" smtClean="0">
              <a:effectLst/>
              <a:latin typeface="微軟正黑體" panose="020B0604030504040204" pitchFamily="34" charset="-120"/>
              <a:ea typeface="微軟正黑體" panose="020B0604030504040204" pitchFamily="34" charset="-120"/>
            </a:rPr>
            <a:t>服務機關向當事人確認放棄參訓，為避免日後爭議，建議服務機關請當事人填具放棄參訓資格切結書</a:t>
          </a:r>
          <a:r>
            <a:rPr lang="en-US" altLang="zh-TW" sz="1200" b="1" dirty="0" smtClean="0">
              <a:effectLst/>
              <a:latin typeface="微軟正黑體" panose="020B0604030504040204" pitchFamily="34" charset="-120"/>
              <a:ea typeface="微軟正黑體" panose="020B0604030504040204" pitchFamily="34" charset="-120"/>
            </a:rPr>
            <a:t>(</a:t>
          </a:r>
          <a:r>
            <a:rPr lang="zh-TW" altLang="en-US" sz="1200" b="1" dirty="0" smtClean="0">
              <a:effectLst/>
              <a:latin typeface="微軟正黑體" panose="020B0604030504040204" pitchFamily="34" charset="-120"/>
              <a:ea typeface="微軟正黑體" panose="020B0604030504040204" pitchFamily="34" charset="-120"/>
            </a:rPr>
            <a:t>形式不拘，應明確表達放棄參訓之意思表示</a:t>
          </a:r>
          <a:r>
            <a:rPr lang="en-US" altLang="zh-TW" sz="1200" b="1" dirty="0" smtClean="0">
              <a:effectLst/>
              <a:latin typeface="微軟正黑體" panose="020B0604030504040204" pitchFamily="34" charset="-120"/>
              <a:ea typeface="微軟正黑體" panose="020B0604030504040204" pitchFamily="34" charset="-120"/>
            </a:rPr>
            <a:t>)</a:t>
          </a:r>
          <a:r>
            <a:rPr lang="zh-TW" altLang="en-US" sz="1200" b="1" dirty="0" smtClean="0">
              <a:effectLst/>
              <a:latin typeface="微軟正黑體" panose="020B0604030504040204" pitchFamily="34" charset="-120"/>
              <a:ea typeface="微軟正黑體" panose="020B0604030504040204" pitchFamily="34" charset="-120"/>
            </a:rPr>
            <a:t>。</a:t>
          </a:r>
        </a:p>
        <a:p>
          <a:pPr algn="l"/>
          <a:endParaRPr lang="zh-TW" altLang="en-US" sz="1200" b="1" dirty="0">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E60A6CB0-ED98-4B37-9933-488C5C6138EB}" type="parTrans" cxnId="{577EC3F5-81DA-4C98-AF28-947B87CFF27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9E7FB25-6E0C-4C1C-85C1-33F8823FCAB5}" type="sibTrans" cxnId="{577EC3F5-81DA-4C98-AF28-947B87CFF27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A58AF20-D150-4C89-BECD-E5AFA95579B4}">
      <dgm:prSet phldrT="[文字]" custT="1"/>
      <dgm:spPr/>
      <dgm:t>
        <a:bodyPr/>
        <a:lstStyle/>
        <a:p>
          <a:pPr algn="l" defTabSz="533400">
            <a:lnSpc>
              <a:spcPct val="90000"/>
            </a:lnSpc>
            <a:spcBef>
              <a:spcPct val="0"/>
            </a:spcBef>
            <a:spcAft>
              <a:spcPct val="35000"/>
            </a:spcAft>
          </a:pPr>
          <a:r>
            <a:rPr lang="zh-TW" altLang="en-US"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函報主管機關</a:t>
          </a:r>
          <a:endParaRPr lang="en-US" altLang="zh-TW"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200" b="1" dirty="0" smtClean="0">
              <a:effectLst/>
              <a:latin typeface="微軟正黑體" panose="020B0604030504040204" pitchFamily="34" charset="-120"/>
              <a:ea typeface="微軟正黑體" panose="020B0604030504040204" pitchFamily="34" charset="-120"/>
            </a:rPr>
            <a:t>服務機關完成左列事項後，應即將放棄參訓資格切結書函報主管機關，俾利主管機關辦理後續事宜。</a:t>
          </a:r>
          <a:endParaRPr lang="zh-TW" altLang="en-US" sz="1200" b="1" dirty="0">
            <a:effectLst/>
            <a:latin typeface="微軟正黑體" panose="020B0604030504040204" pitchFamily="34" charset="-120"/>
            <a:ea typeface="微軟正黑體" panose="020B0604030504040204" pitchFamily="34" charset="-120"/>
          </a:endParaRPr>
        </a:p>
      </dgm:t>
    </dgm:pt>
    <dgm:pt modelId="{1013B1E4-A72C-477E-AE0A-D0A57DEC5B22}" type="parTrans" cxnId="{B3C05928-5D8A-47F8-A3DD-A427E4D0E72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7789F98-8C73-42C4-B60F-304AC452E0F1}" type="sibTrans" cxnId="{B3C05928-5D8A-47F8-A3DD-A427E4D0E72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6D72263-64B8-46C4-B8A3-C2DC85E745C9}">
      <dgm:prSet phldrT="[文字]" custT="1"/>
      <dgm:spPr/>
      <dgm:t>
        <a:bodyPr/>
        <a:lstStyle/>
        <a:p>
          <a:pPr algn="l" defTabSz="533400">
            <a:lnSpc>
              <a:spcPct val="90000"/>
            </a:lnSpc>
            <a:spcBef>
              <a:spcPct val="0"/>
            </a:spcBef>
            <a:spcAft>
              <a:spcPct val="35000"/>
            </a:spcAft>
          </a:pPr>
          <a:r>
            <a:rPr lang="zh-TW" altLang="en-US"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主管機關確認有無需遞補</a:t>
          </a:r>
          <a:endParaRPr lang="en-US" altLang="zh-TW"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200" b="1" dirty="0" smtClean="0">
              <a:solidFill>
                <a:srgbClr val="FF0000"/>
              </a:solidFill>
              <a:effectLst/>
              <a:latin typeface="微軟正黑體" panose="020B0604030504040204" pitchFamily="34" charset="-120"/>
              <a:ea typeface="微軟正黑體" panose="020B0604030504040204" pitchFamily="34" charset="-120"/>
            </a:rPr>
            <a:t>委升薦</a:t>
          </a:r>
          <a:r>
            <a:rPr lang="zh-TW" altLang="en-US" sz="1200" b="1" dirty="0" smtClean="0">
              <a:solidFill>
                <a:schemeClr val="tx1"/>
              </a:solidFill>
              <a:effectLst/>
              <a:latin typeface="微軟正黑體" panose="020B0604030504040204" pitchFamily="34" charset="-120"/>
              <a:ea typeface="微軟正黑體" panose="020B0604030504040204" pitchFamily="34" charset="-120"/>
            </a:rPr>
            <a:t>：</a:t>
          </a:r>
          <a:r>
            <a:rPr lang="zh-TW" altLang="en-US" sz="1200" b="1" dirty="0" smtClean="0">
              <a:effectLst/>
              <a:latin typeface="微軟正黑體" panose="020B0604030504040204" pitchFamily="34" charset="-120"/>
              <a:ea typeface="微軟正黑體" panose="020B0604030504040204" pitchFamily="34" charset="-120"/>
            </a:rPr>
            <a:t>主管機關應確認該放棄參訓人是否是歷年訓練成績不及格人員，而決定是否須遞補人員參訓，並函報保訓會。</a:t>
          </a:r>
          <a:r>
            <a:rPr lang="en-US" altLang="zh-TW" sz="1200" b="1" dirty="0" smtClean="0">
              <a:effectLst/>
              <a:latin typeface="微軟正黑體" panose="020B0604030504040204" pitchFamily="34" charset="-120"/>
              <a:ea typeface="微軟正黑體" panose="020B0604030504040204" pitchFamily="34" charset="-120"/>
            </a:rPr>
            <a:t>(※</a:t>
          </a:r>
          <a:r>
            <a:rPr lang="zh-TW" altLang="en-US" sz="1200" b="1" dirty="0" smtClean="0">
              <a:effectLst/>
              <a:latin typeface="微軟正黑體" panose="020B0604030504040204" pitchFamily="34" charset="-120"/>
              <a:ea typeface="微軟正黑體" panose="020B0604030504040204" pitchFamily="34" charset="-120"/>
            </a:rPr>
            <a:t>如何判別是否須遞補，下頁將加以說明。</a:t>
          </a:r>
          <a:r>
            <a:rPr lang="en-US" altLang="zh-TW" sz="1200" b="1" dirty="0" smtClean="0">
              <a:effectLst/>
              <a:latin typeface="微軟正黑體" panose="020B0604030504040204" pitchFamily="34" charset="-120"/>
              <a:ea typeface="微軟正黑體" panose="020B0604030504040204" pitchFamily="34" charset="-120"/>
            </a:rPr>
            <a:t>)</a:t>
          </a:r>
          <a:r>
            <a:rPr lang="zh-TW" altLang="en-US" sz="1200" b="1" dirty="0" smtClean="0">
              <a:effectLst/>
              <a:latin typeface="微軟正黑體" panose="020B0604030504040204" pitchFamily="34" charset="-120"/>
              <a:ea typeface="微軟正黑體" panose="020B0604030504040204" pitchFamily="34" charset="-120"/>
            </a:rPr>
            <a:t> </a:t>
          </a:r>
          <a:endParaRPr lang="en-US" altLang="zh-TW" sz="1200" b="1" dirty="0" smtClean="0">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200" b="1" dirty="0" smtClean="0">
              <a:solidFill>
                <a:srgbClr val="FF0000"/>
              </a:solidFill>
              <a:effectLst/>
              <a:latin typeface="微軟正黑體" panose="020B0604030504040204" pitchFamily="34" charset="-120"/>
              <a:ea typeface="微軟正黑體" panose="020B0604030504040204" pitchFamily="34" charset="-120"/>
            </a:rPr>
            <a:t>薦升簡</a:t>
          </a:r>
          <a:r>
            <a:rPr lang="zh-TW" altLang="en-US" sz="1200" b="1" dirty="0" smtClean="0">
              <a:effectLst/>
              <a:latin typeface="微軟正黑體" panose="020B0604030504040204" pitchFamily="34" charset="-120"/>
              <a:ea typeface="微軟正黑體" panose="020B0604030504040204" pitchFamily="34" charset="-120"/>
            </a:rPr>
            <a:t>：主管機關於函文敘明遞補人員，函報保訓會。</a:t>
          </a:r>
          <a:endParaRPr lang="zh-TW" altLang="en-US" sz="1200" b="1" dirty="0">
            <a:effectLst/>
            <a:latin typeface="微軟正黑體" panose="020B0604030504040204" pitchFamily="34" charset="-120"/>
            <a:ea typeface="微軟正黑體" panose="020B0604030504040204" pitchFamily="34" charset="-120"/>
          </a:endParaRPr>
        </a:p>
      </dgm:t>
    </dgm:pt>
    <dgm:pt modelId="{13EC4AF4-1527-4C26-84AA-A81AD30612F5}" type="parTrans" cxnId="{20B45687-A3A9-47B7-A838-33F90749E5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39063AA-F377-46C6-8253-7C629B8EC2C7}" type="sibTrans" cxnId="{20B45687-A3A9-47B7-A838-33F90749E5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97DD087-27E2-4BC1-92AE-5A51255FF4F8}">
      <dgm:prSet phldrT="[文字]" custT="1"/>
      <dgm:spPr/>
      <dgm:t>
        <a:bodyPr/>
        <a:lstStyle/>
        <a:p>
          <a:pPr algn="l" defTabSz="533400">
            <a:lnSpc>
              <a:spcPct val="90000"/>
            </a:lnSpc>
            <a:spcBef>
              <a:spcPct val="0"/>
            </a:spcBef>
            <a:spcAft>
              <a:spcPct val="35000"/>
            </a:spcAft>
          </a:pPr>
          <a:r>
            <a:rPr lang="zh-TW" altLang="en-US"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保訓會函復</a:t>
          </a:r>
          <a:endParaRPr lang="en-US" altLang="zh-TW" sz="12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200" b="1" dirty="0" smtClean="0">
              <a:effectLst/>
              <a:latin typeface="微軟正黑體" panose="020B0604030504040204" pitchFamily="34" charset="-120"/>
              <a:ea typeface="微軟正黑體" panose="020B0604030504040204" pitchFamily="34" charset="-120"/>
            </a:rPr>
            <a:t>保訓會收文後將儘速函復主管機關，並副知國家文官學院。</a:t>
          </a:r>
          <a:endParaRPr lang="zh-TW" altLang="en-US" sz="1200" b="1" dirty="0">
            <a:effectLst/>
            <a:latin typeface="微軟正黑體" panose="020B0604030504040204" pitchFamily="34" charset="-120"/>
            <a:ea typeface="微軟正黑體" panose="020B0604030504040204" pitchFamily="34" charset="-120"/>
          </a:endParaRPr>
        </a:p>
      </dgm:t>
    </dgm:pt>
    <dgm:pt modelId="{18D4322F-10DD-4B5D-8D05-1E2E3D35EB26}" type="parTrans" cxnId="{61964782-FDA8-4BCF-A68C-6E5031054AB2}">
      <dgm:prSet/>
      <dgm:spPr/>
      <dgm:t>
        <a:bodyPr/>
        <a:lstStyle/>
        <a:p>
          <a:endParaRPr lang="zh-TW" altLang="en-US" b="1"/>
        </a:p>
      </dgm:t>
    </dgm:pt>
    <dgm:pt modelId="{8B01C8EB-BE77-473B-AE6D-C15A4BC92BD8}" type="sibTrans" cxnId="{61964782-FDA8-4BCF-A68C-6E5031054AB2}">
      <dgm:prSet/>
      <dgm:spPr/>
      <dgm:t>
        <a:bodyPr/>
        <a:lstStyle/>
        <a:p>
          <a:endParaRPr lang="zh-TW" altLang="en-US" b="1"/>
        </a:p>
      </dgm:t>
    </dgm:pt>
    <dgm:pt modelId="{703C7A82-4943-48BE-9088-C40AAC5FBF25}" type="pres">
      <dgm:prSet presAssocID="{DEFFCA44-E5DD-45D2-A8D4-6F1F4E2B7E5E}" presName="rootnode" presStyleCnt="0">
        <dgm:presLayoutVars>
          <dgm:chMax/>
          <dgm:chPref/>
          <dgm:dir/>
          <dgm:animLvl val="lvl"/>
        </dgm:presLayoutVars>
      </dgm:prSet>
      <dgm:spPr/>
      <dgm:t>
        <a:bodyPr/>
        <a:lstStyle/>
        <a:p>
          <a:endParaRPr lang="zh-TW" altLang="en-US"/>
        </a:p>
      </dgm:t>
    </dgm:pt>
    <dgm:pt modelId="{27313B09-24CC-4B25-988A-16E9C1709D41}" type="pres">
      <dgm:prSet presAssocID="{707FB69B-FF75-4623-8A2F-57BABE59F728}" presName="composite" presStyleCnt="0"/>
      <dgm:spPr/>
    </dgm:pt>
    <dgm:pt modelId="{E8F7FECE-9B95-4080-B823-E2D759A3BA3B}" type="pres">
      <dgm:prSet presAssocID="{707FB69B-FF75-4623-8A2F-57BABE59F728}" presName="LShape" presStyleLbl="alignNode1" presStyleIdx="0" presStyleCnt="7"/>
      <dgm:spPr/>
    </dgm:pt>
    <dgm:pt modelId="{82CA3DF6-60A8-420B-A254-ADFF08A493DD}" type="pres">
      <dgm:prSet presAssocID="{707FB69B-FF75-4623-8A2F-57BABE59F728}" presName="ParentText" presStyleLbl="revTx" presStyleIdx="0" presStyleCnt="4">
        <dgm:presLayoutVars>
          <dgm:chMax val="0"/>
          <dgm:chPref val="0"/>
          <dgm:bulletEnabled val="1"/>
        </dgm:presLayoutVars>
      </dgm:prSet>
      <dgm:spPr/>
      <dgm:t>
        <a:bodyPr/>
        <a:lstStyle/>
        <a:p>
          <a:endParaRPr lang="zh-TW" altLang="en-US"/>
        </a:p>
      </dgm:t>
    </dgm:pt>
    <dgm:pt modelId="{66EF8F45-79E1-4625-82A3-6E57CD74152A}" type="pres">
      <dgm:prSet presAssocID="{707FB69B-FF75-4623-8A2F-57BABE59F728}" presName="Triangle" presStyleLbl="alignNode1" presStyleIdx="1" presStyleCnt="7"/>
      <dgm:spPr/>
    </dgm:pt>
    <dgm:pt modelId="{57137A01-4AB2-4434-BA7F-A5D8256636BE}" type="pres">
      <dgm:prSet presAssocID="{09E7FB25-6E0C-4C1C-85C1-33F8823FCAB5}" presName="sibTrans" presStyleCnt="0"/>
      <dgm:spPr/>
    </dgm:pt>
    <dgm:pt modelId="{7939D4D7-4588-4CE1-A209-D8A122BCFD87}" type="pres">
      <dgm:prSet presAssocID="{09E7FB25-6E0C-4C1C-85C1-33F8823FCAB5}" presName="space" presStyleCnt="0"/>
      <dgm:spPr/>
    </dgm:pt>
    <dgm:pt modelId="{A49E330F-DF8B-41C2-A7A4-B32E2BA49A81}" type="pres">
      <dgm:prSet presAssocID="{DA58AF20-D150-4C89-BECD-E5AFA95579B4}" presName="composite" presStyleCnt="0"/>
      <dgm:spPr/>
    </dgm:pt>
    <dgm:pt modelId="{E9912E1B-84DB-4323-B30A-DBDEDCB37E1C}" type="pres">
      <dgm:prSet presAssocID="{DA58AF20-D150-4C89-BECD-E5AFA95579B4}" presName="LShape" presStyleLbl="alignNode1" presStyleIdx="2" presStyleCnt="7"/>
      <dgm:spPr/>
    </dgm:pt>
    <dgm:pt modelId="{8819485B-0CCD-4454-AC83-CE8F7A8620B1}" type="pres">
      <dgm:prSet presAssocID="{DA58AF20-D150-4C89-BECD-E5AFA95579B4}" presName="ParentText" presStyleLbl="revTx" presStyleIdx="1" presStyleCnt="4" custScaleY="130237" custLinFactNeighborX="2412" custLinFactNeighborY="18092">
        <dgm:presLayoutVars>
          <dgm:chMax val="0"/>
          <dgm:chPref val="0"/>
          <dgm:bulletEnabled val="1"/>
        </dgm:presLayoutVars>
      </dgm:prSet>
      <dgm:spPr/>
      <dgm:t>
        <a:bodyPr/>
        <a:lstStyle/>
        <a:p>
          <a:endParaRPr lang="zh-TW" altLang="en-US"/>
        </a:p>
      </dgm:t>
    </dgm:pt>
    <dgm:pt modelId="{C08677FE-10BA-4893-AFFA-B6619777D941}" type="pres">
      <dgm:prSet presAssocID="{DA58AF20-D150-4C89-BECD-E5AFA95579B4}" presName="Triangle" presStyleLbl="alignNode1" presStyleIdx="3" presStyleCnt="7"/>
      <dgm:spPr/>
    </dgm:pt>
    <dgm:pt modelId="{5F6A7F91-EDE7-4948-AF8A-0D8A04E41CD4}" type="pres">
      <dgm:prSet presAssocID="{A7789F98-8C73-42C4-B60F-304AC452E0F1}" presName="sibTrans" presStyleCnt="0"/>
      <dgm:spPr/>
    </dgm:pt>
    <dgm:pt modelId="{FDB20F05-BFDB-48DA-B1BE-8D803A5F630A}" type="pres">
      <dgm:prSet presAssocID="{A7789F98-8C73-42C4-B60F-304AC452E0F1}" presName="space" presStyleCnt="0"/>
      <dgm:spPr/>
    </dgm:pt>
    <dgm:pt modelId="{91174E9B-D69B-4E64-8AF2-1EA7F8A1FEB7}" type="pres">
      <dgm:prSet presAssocID="{86D72263-64B8-46C4-B8A3-C2DC85E745C9}" presName="composite" presStyleCnt="0"/>
      <dgm:spPr/>
    </dgm:pt>
    <dgm:pt modelId="{6DFFD799-2BDC-476A-BFC3-02CD99A5A66D}" type="pres">
      <dgm:prSet presAssocID="{86D72263-64B8-46C4-B8A3-C2DC85E745C9}" presName="LShape" presStyleLbl="alignNode1" presStyleIdx="4" presStyleCnt="7"/>
      <dgm:spPr/>
    </dgm:pt>
    <dgm:pt modelId="{9F9A5932-9BEA-4AEC-976A-6A28701B8CEA}" type="pres">
      <dgm:prSet presAssocID="{86D72263-64B8-46C4-B8A3-C2DC85E745C9}" presName="ParentText" presStyleLbl="revTx" presStyleIdx="2" presStyleCnt="4">
        <dgm:presLayoutVars>
          <dgm:chMax val="0"/>
          <dgm:chPref val="0"/>
          <dgm:bulletEnabled val="1"/>
        </dgm:presLayoutVars>
      </dgm:prSet>
      <dgm:spPr/>
      <dgm:t>
        <a:bodyPr/>
        <a:lstStyle/>
        <a:p>
          <a:endParaRPr lang="zh-TW" altLang="en-US"/>
        </a:p>
      </dgm:t>
    </dgm:pt>
    <dgm:pt modelId="{B6FA62A1-564B-44A3-BB4E-46FE7F5E278C}" type="pres">
      <dgm:prSet presAssocID="{86D72263-64B8-46C4-B8A3-C2DC85E745C9}" presName="Triangle" presStyleLbl="alignNode1" presStyleIdx="5" presStyleCnt="7"/>
      <dgm:spPr/>
    </dgm:pt>
    <dgm:pt modelId="{42E3242D-0D9A-4A1F-983D-7E24407295E0}" type="pres">
      <dgm:prSet presAssocID="{C39063AA-F377-46C6-8253-7C629B8EC2C7}" presName="sibTrans" presStyleCnt="0"/>
      <dgm:spPr/>
    </dgm:pt>
    <dgm:pt modelId="{03E6A002-65D5-4419-AB0E-4CFA8AEF58D3}" type="pres">
      <dgm:prSet presAssocID="{C39063AA-F377-46C6-8253-7C629B8EC2C7}" presName="space" presStyleCnt="0"/>
      <dgm:spPr/>
    </dgm:pt>
    <dgm:pt modelId="{36799C37-1A70-412C-BC97-C0D326C376EB}" type="pres">
      <dgm:prSet presAssocID="{097DD087-27E2-4BC1-92AE-5A51255FF4F8}" presName="composite" presStyleCnt="0"/>
      <dgm:spPr/>
    </dgm:pt>
    <dgm:pt modelId="{6834ACBD-1E07-44F6-98A2-AA7CA99992AA}" type="pres">
      <dgm:prSet presAssocID="{097DD087-27E2-4BC1-92AE-5A51255FF4F8}" presName="LShape" presStyleLbl="alignNode1" presStyleIdx="6" presStyleCnt="7"/>
      <dgm:spPr/>
    </dgm:pt>
    <dgm:pt modelId="{6A92BFCB-C4E4-4AB4-92C5-15F7FE695EB2}" type="pres">
      <dgm:prSet presAssocID="{097DD087-27E2-4BC1-92AE-5A51255FF4F8}" presName="ParentText" presStyleLbl="revTx" presStyleIdx="3" presStyleCnt="4">
        <dgm:presLayoutVars>
          <dgm:chMax val="0"/>
          <dgm:chPref val="0"/>
          <dgm:bulletEnabled val="1"/>
        </dgm:presLayoutVars>
      </dgm:prSet>
      <dgm:spPr/>
      <dgm:t>
        <a:bodyPr/>
        <a:lstStyle/>
        <a:p>
          <a:endParaRPr lang="zh-TW" altLang="en-US"/>
        </a:p>
      </dgm:t>
    </dgm:pt>
  </dgm:ptLst>
  <dgm:cxnLst>
    <dgm:cxn modelId="{BA07078F-2435-41B7-A47A-7744E837DC8F}" type="presOf" srcId="{097DD087-27E2-4BC1-92AE-5A51255FF4F8}" destId="{6A92BFCB-C4E4-4AB4-92C5-15F7FE695EB2}" srcOrd="0" destOrd="0" presId="urn:microsoft.com/office/officeart/2009/3/layout/StepUpProcess"/>
    <dgm:cxn modelId="{577EC3F5-81DA-4C98-AF28-947B87CFF275}" srcId="{DEFFCA44-E5DD-45D2-A8D4-6F1F4E2B7E5E}" destId="{707FB69B-FF75-4623-8A2F-57BABE59F728}" srcOrd="0" destOrd="0" parTransId="{E60A6CB0-ED98-4B37-9933-488C5C6138EB}" sibTransId="{09E7FB25-6E0C-4C1C-85C1-33F8823FCAB5}"/>
    <dgm:cxn modelId="{23630071-FA70-4E67-A272-B45FF01441F5}" type="presOf" srcId="{DEFFCA44-E5DD-45D2-A8D4-6F1F4E2B7E5E}" destId="{703C7A82-4943-48BE-9088-C40AAC5FBF25}" srcOrd="0" destOrd="0" presId="urn:microsoft.com/office/officeart/2009/3/layout/StepUpProcess"/>
    <dgm:cxn modelId="{B3C05928-5D8A-47F8-A3DD-A427E4D0E72F}" srcId="{DEFFCA44-E5DD-45D2-A8D4-6F1F4E2B7E5E}" destId="{DA58AF20-D150-4C89-BECD-E5AFA95579B4}" srcOrd="1" destOrd="0" parTransId="{1013B1E4-A72C-477E-AE0A-D0A57DEC5B22}" sibTransId="{A7789F98-8C73-42C4-B60F-304AC452E0F1}"/>
    <dgm:cxn modelId="{A56AEC8A-F4DC-4B8D-8DC0-B572330CA5F2}" type="presOf" srcId="{86D72263-64B8-46C4-B8A3-C2DC85E745C9}" destId="{9F9A5932-9BEA-4AEC-976A-6A28701B8CEA}" srcOrd="0" destOrd="0" presId="urn:microsoft.com/office/officeart/2009/3/layout/StepUpProcess"/>
    <dgm:cxn modelId="{61964782-FDA8-4BCF-A68C-6E5031054AB2}" srcId="{DEFFCA44-E5DD-45D2-A8D4-6F1F4E2B7E5E}" destId="{097DD087-27E2-4BC1-92AE-5A51255FF4F8}" srcOrd="3" destOrd="0" parTransId="{18D4322F-10DD-4B5D-8D05-1E2E3D35EB26}" sibTransId="{8B01C8EB-BE77-473B-AE6D-C15A4BC92BD8}"/>
    <dgm:cxn modelId="{A8147C4E-C8A2-4783-9A82-60D46EC7266F}" type="presOf" srcId="{707FB69B-FF75-4623-8A2F-57BABE59F728}" destId="{82CA3DF6-60A8-420B-A254-ADFF08A493DD}" srcOrd="0" destOrd="0" presId="urn:microsoft.com/office/officeart/2009/3/layout/StepUpProcess"/>
    <dgm:cxn modelId="{9771D1AF-E301-4E3E-BEEF-73036B51D7C2}" type="presOf" srcId="{DA58AF20-D150-4C89-BECD-E5AFA95579B4}" destId="{8819485B-0CCD-4454-AC83-CE8F7A8620B1}" srcOrd="0" destOrd="0" presId="urn:microsoft.com/office/officeart/2009/3/layout/StepUpProcess"/>
    <dgm:cxn modelId="{20B45687-A3A9-47B7-A838-33F90749E586}" srcId="{DEFFCA44-E5DD-45D2-A8D4-6F1F4E2B7E5E}" destId="{86D72263-64B8-46C4-B8A3-C2DC85E745C9}" srcOrd="2" destOrd="0" parTransId="{13EC4AF4-1527-4C26-84AA-A81AD30612F5}" sibTransId="{C39063AA-F377-46C6-8253-7C629B8EC2C7}"/>
    <dgm:cxn modelId="{179C3AD9-C89A-4E58-8D7D-83813A10B83F}" type="presParOf" srcId="{703C7A82-4943-48BE-9088-C40AAC5FBF25}" destId="{27313B09-24CC-4B25-988A-16E9C1709D41}" srcOrd="0" destOrd="0" presId="urn:microsoft.com/office/officeart/2009/3/layout/StepUpProcess"/>
    <dgm:cxn modelId="{C4D9C9E8-AA67-4302-88F4-F67FA82825E1}" type="presParOf" srcId="{27313B09-24CC-4B25-988A-16E9C1709D41}" destId="{E8F7FECE-9B95-4080-B823-E2D759A3BA3B}" srcOrd="0" destOrd="0" presId="urn:microsoft.com/office/officeart/2009/3/layout/StepUpProcess"/>
    <dgm:cxn modelId="{014C8BE0-C22E-43CA-8BA1-708C02935235}" type="presParOf" srcId="{27313B09-24CC-4B25-988A-16E9C1709D41}" destId="{82CA3DF6-60A8-420B-A254-ADFF08A493DD}" srcOrd="1" destOrd="0" presId="urn:microsoft.com/office/officeart/2009/3/layout/StepUpProcess"/>
    <dgm:cxn modelId="{58EC6031-917E-418B-8A27-6F21AD017C34}" type="presParOf" srcId="{27313B09-24CC-4B25-988A-16E9C1709D41}" destId="{66EF8F45-79E1-4625-82A3-6E57CD74152A}" srcOrd="2" destOrd="0" presId="urn:microsoft.com/office/officeart/2009/3/layout/StepUpProcess"/>
    <dgm:cxn modelId="{005C9863-B4A6-48F5-98F2-E80B98E3764B}" type="presParOf" srcId="{703C7A82-4943-48BE-9088-C40AAC5FBF25}" destId="{57137A01-4AB2-4434-BA7F-A5D8256636BE}" srcOrd="1" destOrd="0" presId="urn:microsoft.com/office/officeart/2009/3/layout/StepUpProcess"/>
    <dgm:cxn modelId="{0C72BF89-CDAC-4E32-A6FA-D9F9E8E0CE46}" type="presParOf" srcId="{57137A01-4AB2-4434-BA7F-A5D8256636BE}" destId="{7939D4D7-4588-4CE1-A209-D8A122BCFD87}" srcOrd="0" destOrd="0" presId="urn:microsoft.com/office/officeart/2009/3/layout/StepUpProcess"/>
    <dgm:cxn modelId="{3043D26D-9233-49BB-83B8-F1304A31825E}" type="presParOf" srcId="{703C7A82-4943-48BE-9088-C40AAC5FBF25}" destId="{A49E330F-DF8B-41C2-A7A4-B32E2BA49A81}" srcOrd="2" destOrd="0" presId="urn:microsoft.com/office/officeart/2009/3/layout/StepUpProcess"/>
    <dgm:cxn modelId="{DBC6978D-1E11-4B74-96CB-1586BE8B8A39}" type="presParOf" srcId="{A49E330F-DF8B-41C2-A7A4-B32E2BA49A81}" destId="{E9912E1B-84DB-4323-B30A-DBDEDCB37E1C}" srcOrd="0" destOrd="0" presId="urn:microsoft.com/office/officeart/2009/3/layout/StepUpProcess"/>
    <dgm:cxn modelId="{521BCC8B-B400-4481-A1D2-E0DCAF778940}" type="presParOf" srcId="{A49E330F-DF8B-41C2-A7A4-B32E2BA49A81}" destId="{8819485B-0CCD-4454-AC83-CE8F7A8620B1}" srcOrd="1" destOrd="0" presId="urn:microsoft.com/office/officeart/2009/3/layout/StepUpProcess"/>
    <dgm:cxn modelId="{4F22EAC6-E08E-4CBE-A656-13C0467CD92E}" type="presParOf" srcId="{A49E330F-DF8B-41C2-A7A4-B32E2BA49A81}" destId="{C08677FE-10BA-4893-AFFA-B6619777D941}" srcOrd="2" destOrd="0" presId="urn:microsoft.com/office/officeart/2009/3/layout/StepUpProcess"/>
    <dgm:cxn modelId="{52A9FB4D-B0DC-45BF-94D4-78AA8C5AFF3F}" type="presParOf" srcId="{703C7A82-4943-48BE-9088-C40AAC5FBF25}" destId="{5F6A7F91-EDE7-4948-AF8A-0D8A04E41CD4}" srcOrd="3" destOrd="0" presId="urn:microsoft.com/office/officeart/2009/3/layout/StepUpProcess"/>
    <dgm:cxn modelId="{7AC4CF85-97FB-4048-8651-CACDD5013764}" type="presParOf" srcId="{5F6A7F91-EDE7-4948-AF8A-0D8A04E41CD4}" destId="{FDB20F05-BFDB-48DA-B1BE-8D803A5F630A}" srcOrd="0" destOrd="0" presId="urn:microsoft.com/office/officeart/2009/3/layout/StepUpProcess"/>
    <dgm:cxn modelId="{3D98B19E-ABC6-4F30-BA42-F2E2EDD22C74}" type="presParOf" srcId="{703C7A82-4943-48BE-9088-C40AAC5FBF25}" destId="{91174E9B-D69B-4E64-8AF2-1EA7F8A1FEB7}" srcOrd="4" destOrd="0" presId="urn:microsoft.com/office/officeart/2009/3/layout/StepUpProcess"/>
    <dgm:cxn modelId="{B137F387-EDBB-4042-9044-3DCDC3F3BE42}" type="presParOf" srcId="{91174E9B-D69B-4E64-8AF2-1EA7F8A1FEB7}" destId="{6DFFD799-2BDC-476A-BFC3-02CD99A5A66D}" srcOrd="0" destOrd="0" presId="urn:microsoft.com/office/officeart/2009/3/layout/StepUpProcess"/>
    <dgm:cxn modelId="{3960E061-60E7-426A-B13E-BBD0580285B7}" type="presParOf" srcId="{91174E9B-D69B-4E64-8AF2-1EA7F8A1FEB7}" destId="{9F9A5932-9BEA-4AEC-976A-6A28701B8CEA}" srcOrd="1" destOrd="0" presId="urn:microsoft.com/office/officeart/2009/3/layout/StepUpProcess"/>
    <dgm:cxn modelId="{02197DA1-8211-46A8-9002-418607BCD000}" type="presParOf" srcId="{91174E9B-D69B-4E64-8AF2-1EA7F8A1FEB7}" destId="{B6FA62A1-564B-44A3-BB4E-46FE7F5E278C}" srcOrd="2" destOrd="0" presId="urn:microsoft.com/office/officeart/2009/3/layout/StepUpProcess"/>
    <dgm:cxn modelId="{FB998C5A-9207-47AB-82ED-58E4722CD813}" type="presParOf" srcId="{703C7A82-4943-48BE-9088-C40AAC5FBF25}" destId="{42E3242D-0D9A-4A1F-983D-7E24407295E0}" srcOrd="5" destOrd="0" presId="urn:microsoft.com/office/officeart/2009/3/layout/StepUpProcess"/>
    <dgm:cxn modelId="{9DD7DAA2-C2F4-4CA9-AA9D-D7582D6BC16C}" type="presParOf" srcId="{42E3242D-0D9A-4A1F-983D-7E24407295E0}" destId="{03E6A002-65D5-4419-AB0E-4CFA8AEF58D3}" srcOrd="0" destOrd="0" presId="urn:microsoft.com/office/officeart/2009/3/layout/StepUpProcess"/>
    <dgm:cxn modelId="{5CE84A12-6A94-4E27-89A3-3936DBB2F514}" type="presParOf" srcId="{703C7A82-4943-48BE-9088-C40AAC5FBF25}" destId="{36799C37-1A70-412C-BC97-C0D326C376EB}" srcOrd="6" destOrd="0" presId="urn:microsoft.com/office/officeart/2009/3/layout/StepUpProcess"/>
    <dgm:cxn modelId="{DB1D9C7F-171C-4092-8A24-F1303EFDD0D7}" type="presParOf" srcId="{36799C37-1A70-412C-BC97-C0D326C376EB}" destId="{6834ACBD-1E07-44F6-98A2-AA7CA99992AA}" srcOrd="0" destOrd="0" presId="urn:microsoft.com/office/officeart/2009/3/layout/StepUpProcess"/>
    <dgm:cxn modelId="{A9C99E69-DEDD-4160-8828-A1A5D036C643}" type="presParOf" srcId="{36799C37-1A70-412C-BC97-C0D326C376EB}" destId="{6A92BFCB-C4E4-4AB4-92C5-15F7FE695EB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4912A9-FE4D-4638-85C9-9A18F89E04B1}"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zh-TW" altLang="en-US"/>
        </a:p>
      </dgm:t>
    </dgm:pt>
    <dgm:pt modelId="{3415D678-6222-4436-B662-74E32DE09447}">
      <dgm:prSet phldrT="[文字]">
        <dgm:style>
          <a:lnRef idx="3">
            <a:schemeClr val="lt1"/>
          </a:lnRef>
          <a:fillRef idx="1">
            <a:schemeClr val="accent1"/>
          </a:fillRef>
          <a:effectRef idx="1">
            <a:schemeClr val="accent1"/>
          </a:effectRef>
          <a:fontRef idx="minor">
            <a:schemeClr val="lt1"/>
          </a:fontRef>
        </dgm:style>
      </dgm:prSet>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放棄參訓</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r>
            <a:rPr lang="zh-TW" altLang="en-US" b="1" dirty="0" smtClean="0">
              <a:solidFill>
                <a:schemeClr val="tx1"/>
              </a:solidFill>
              <a:latin typeface="微軟正黑體" panose="020B0604030504040204" pitchFamily="34" charset="-120"/>
              <a:ea typeface="微軟正黑體" panose="020B0604030504040204" pitchFamily="34" charset="-120"/>
            </a:rPr>
            <a:t>資格人員</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38354A38-746F-4B3F-B75C-F4398A13352C}" type="parTrans" cxnId="{5F0CE07E-B5EC-46F2-B480-B32A150EEA5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796972B-5B10-4245-83BB-C756CDC30792}" type="sibTrans" cxnId="{5F0CE07E-B5EC-46F2-B480-B32A150EEA5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597BF50-6105-4C84-91FC-96F053C5D71D}">
      <dgm:prSet phldrT="[文字]" custT="1">
        <dgm:style>
          <a:lnRef idx="3">
            <a:schemeClr val="lt1"/>
          </a:lnRef>
          <a:fillRef idx="1">
            <a:schemeClr val="accent6"/>
          </a:fillRef>
          <a:effectRef idx="1">
            <a:schemeClr val="accent6"/>
          </a:effectRef>
          <a:fontRef idx="minor">
            <a:schemeClr val="lt1"/>
          </a:fontRef>
        </dgm:style>
      </dgm:prSet>
      <dgm:spPr/>
      <dgm:t>
        <a:bodyPr/>
        <a:lstStyle/>
        <a:p>
          <a:pPr defTabSz="622300">
            <a:lnSpc>
              <a:spcPct val="90000"/>
            </a:lnSpc>
            <a:spcBef>
              <a:spcPct val="0"/>
            </a:spcBef>
            <a:spcAft>
              <a:spcPct val="35000"/>
            </a:spcAft>
          </a:pPr>
          <a:r>
            <a:rPr lang="zh-TW" altLang="en-US" sz="1400" b="1" dirty="0" smtClean="0">
              <a:solidFill>
                <a:schemeClr val="tx1"/>
              </a:solidFill>
              <a:latin typeface="微軟正黑體" panose="020B0604030504040204" pitchFamily="34" charset="-120"/>
              <a:ea typeface="微軟正黑體" panose="020B0604030504040204" pitchFamily="34" charset="-120"/>
            </a:rPr>
            <a:t>態樣</a:t>
          </a:r>
          <a:r>
            <a:rPr lang="en-US" altLang="zh-TW" sz="1400" b="1" dirty="0" smtClean="0">
              <a:solidFill>
                <a:schemeClr val="tx1"/>
              </a:solidFill>
              <a:latin typeface="微軟正黑體" panose="020B0604030504040204" pitchFamily="34" charset="-120"/>
              <a:ea typeface="微軟正黑體" panose="020B0604030504040204" pitchFamily="34" charset="-120"/>
            </a:rPr>
            <a:t>1</a:t>
          </a:r>
        </a:p>
        <a:p>
          <a:pPr marL="0" marR="0" indent="0" defTabSz="91440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放棄人員係第</a:t>
          </a:r>
          <a:r>
            <a:rPr lang="en-US" altLang="zh-TW" sz="1400" b="1" dirty="0" smtClean="0">
              <a:solidFill>
                <a:schemeClr val="tx1"/>
              </a:solidFill>
              <a:latin typeface="微軟正黑體" panose="020B0604030504040204" pitchFamily="34" charset="-120"/>
              <a:ea typeface="微軟正黑體" panose="020B0604030504040204" pitchFamily="34" charset="-120"/>
            </a:rPr>
            <a:t>1</a:t>
          </a:r>
          <a:r>
            <a:rPr lang="zh-TW" altLang="en-US" sz="1400" b="1" dirty="0" smtClean="0">
              <a:solidFill>
                <a:schemeClr val="tx1"/>
              </a:solidFill>
              <a:latin typeface="微軟正黑體" panose="020B0604030504040204" pitchFamily="34" charset="-120"/>
              <a:ea typeface="微軟正黑體" panose="020B0604030504040204" pitchFamily="34" charset="-120"/>
            </a:rPr>
            <a:t>次參訓人員</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AA08EE89-4A1F-40E1-9294-1A6ADAE7752B}" type="parTrans" cxnId="{15B00C33-5418-4DFC-94BB-06335EAF0CA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7D99926-1EB3-45B1-AE09-FD6933DDCE9D}" type="sibTrans" cxnId="{15B00C33-5418-4DFC-94BB-06335EAF0CA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E904514-3A07-4627-980F-FEF202C72233}">
      <dgm:prSet phldrT="[文字]">
        <dgm:style>
          <a:lnRef idx="3">
            <a:schemeClr val="lt1"/>
          </a:lnRef>
          <a:fillRef idx="1">
            <a:schemeClr val="accent6"/>
          </a:fillRef>
          <a:effectRef idx="1">
            <a:schemeClr val="accent6"/>
          </a:effectRef>
          <a:fontRef idx="minor">
            <a:schemeClr val="lt1"/>
          </a:fontRef>
        </dgm:style>
      </dgm:prSet>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須遞補備選人員</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r>
            <a:rPr lang="zh-TW" altLang="en-US" b="1" dirty="0" smtClean="0">
              <a:solidFill>
                <a:schemeClr val="tx1"/>
              </a:solidFill>
              <a:latin typeface="微軟正黑體" panose="020B0604030504040204" pitchFamily="34" charset="-120"/>
              <a:ea typeface="微軟正黑體" panose="020B0604030504040204" pitchFamily="34" charset="-120"/>
            </a:rPr>
            <a:t>參訓</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C8024089-4C4C-460F-98A9-C763D9D46093}" type="parTrans" cxnId="{0FCB1584-77E1-4D5C-BA8D-1C9CBAEB3C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B5039F0-D7DB-4055-B6DF-6BB98803D138}" type="sibTrans" cxnId="{0FCB1584-77E1-4D5C-BA8D-1C9CBAEB3C6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E2BF35F-7BC9-4FAB-ACD0-4F93698C58B9}">
      <dgm:prSet phldrT="[文字]" custT="1"/>
      <dgm:spPr>
        <a:solidFill>
          <a:srgbClr val="FF33CC"/>
        </a:solidFill>
      </dgm:spPr>
      <dgm:t>
        <a:bodyPr/>
        <a:lstStyle/>
        <a:p>
          <a:pPr defTabSz="622300">
            <a:lnSpc>
              <a:spcPct val="90000"/>
            </a:lnSpc>
            <a:spcBef>
              <a:spcPct val="0"/>
            </a:spcBef>
            <a:spcAft>
              <a:spcPct val="35000"/>
            </a:spcAft>
          </a:pPr>
          <a:r>
            <a:rPr lang="zh-TW" altLang="en-US" sz="1400" b="1" dirty="0" smtClean="0">
              <a:solidFill>
                <a:schemeClr val="tx1"/>
              </a:solidFill>
              <a:latin typeface="微軟正黑體" panose="020B0604030504040204" pitchFamily="34" charset="-120"/>
              <a:ea typeface="微軟正黑體" panose="020B0604030504040204" pitchFamily="34" charset="-120"/>
            </a:rPr>
            <a:t>態樣</a:t>
          </a:r>
          <a:r>
            <a:rPr lang="en-US" altLang="zh-TW" sz="1400" b="1" dirty="0" smtClean="0">
              <a:solidFill>
                <a:schemeClr val="tx1"/>
              </a:solidFill>
              <a:latin typeface="微軟正黑體" panose="020B0604030504040204" pitchFamily="34" charset="-120"/>
              <a:ea typeface="微軟正黑體" panose="020B0604030504040204" pitchFamily="34" charset="-120"/>
            </a:rPr>
            <a:t>2</a:t>
          </a:r>
        </a:p>
        <a:p>
          <a:pPr marL="0" marR="0" indent="0" defTabSz="91440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放棄人員係歷年成績不及格，</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p>
          <a:pPr defTabSz="622300">
            <a:lnSpc>
              <a:spcPct val="90000"/>
            </a:lnSpc>
            <a:spcBef>
              <a:spcPct val="0"/>
            </a:spcBef>
            <a:spcAft>
              <a:spcPct val="35000"/>
            </a:spcAft>
          </a:pPr>
          <a:r>
            <a:rPr lang="zh-TW" altLang="en-US" sz="1400" b="1" dirty="0" smtClean="0">
              <a:solidFill>
                <a:schemeClr val="tx1"/>
              </a:solidFill>
              <a:latin typeface="微軟正黑體" panose="020B0604030504040204" pitchFamily="34" charset="-120"/>
              <a:ea typeface="微軟正黑體" panose="020B0604030504040204" pitchFamily="34" charset="-120"/>
            </a:rPr>
            <a:t>經再次遴選重新參訓人員</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57C07221-C325-49FA-A5D0-A01204671D2B}" type="parTrans" cxnId="{6A094123-EC04-4BA2-A1DF-4BE95A487DB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C310F99-F337-4E59-B5AD-83C94F3C5C2A}" type="sibTrans" cxnId="{6A094123-EC04-4BA2-A1DF-4BE95A487DB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64DCC41-23AF-410D-B7BA-15B7CAA5251B}">
      <dgm:prSet phldrT="[文字]"/>
      <dgm:spPr>
        <a:solidFill>
          <a:srgbClr val="FF33CC"/>
        </a:solidFill>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無須遞補備選人員參訓</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F9CC0C2B-5598-4080-9759-CA5E26E36D53}" type="parTrans" cxnId="{EAAD804B-D5D0-4274-BCBA-C60561A52C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88B2083-D11E-4E32-A294-B73C724DA509}" type="sibTrans" cxnId="{EAAD804B-D5D0-4274-BCBA-C60561A52C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970977E-AB32-4581-A970-41ADED090116}" type="pres">
      <dgm:prSet presAssocID="{FC4912A9-FE4D-4638-85C9-9A18F89E04B1}" presName="diagram" presStyleCnt="0">
        <dgm:presLayoutVars>
          <dgm:chPref val="1"/>
          <dgm:dir/>
          <dgm:animOne val="branch"/>
          <dgm:animLvl val="lvl"/>
          <dgm:resizeHandles val="exact"/>
        </dgm:presLayoutVars>
      </dgm:prSet>
      <dgm:spPr/>
      <dgm:t>
        <a:bodyPr/>
        <a:lstStyle/>
        <a:p>
          <a:endParaRPr lang="zh-TW" altLang="en-US"/>
        </a:p>
      </dgm:t>
    </dgm:pt>
    <dgm:pt modelId="{6F6730A4-3003-4E07-A4AE-548079172B9C}" type="pres">
      <dgm:prSet presAssocID="{3415D678-6222-4436-B662-74E32DE09447}" presName="root1" presStyleCnt="0"/>
      <dgm:spPr/>
    </dgm:pt>
    <dgm:pt modelId="{C5D7BEB9-76BD-46A5-897F-85242B953D31}" type="pres">
      <dgm:prSet presAssocID="{3415D678-6222-4436-B662-74E32DE09447}" presName="LevelOneTextNode" presStyleLbl="node0" presStyleIdx="0" presStyleCnt="1">
        <dgm:presLayoutVars>
          <dgm:chPref val="3"/>
        </dgm:presLayoutVars>
      </dgm:prSet>
      <dgm:spPr/>
      <dgm:t>
        <a:bodyPr/>
        <a:lstStyle/>
        <a:p>
          <a:endParaRPr lang="zh-TW" altLang="en-US"/>
        </a:p>
      </dgm:t>
    </dgm:pt>
    <dgm:pt modelId="{6EC42310-DCDA-46CC-8BB9-0AE41C7A8AB9}" type="pres">
      <dgm:prSet presAssocID="{3415D678-6222-4436-B662-74E32DE09447}" presName="level2hierChild" presStyleCnt="0"/>
      <dgm:spPr/>
    </dgm:pt>
    <dgm:pt modelId="{B88E7BF5-5081-472D-9098-C7900C5FBD50}" type="pres">
      <dgm:prSet presAssocID="{AA08EE89-4A1F-40E1-9294-1A6ADAE7752B}" presName="conn2-1" presStyleLbl="parChTrans1D2" presStyleIdx="0" presStyleCnt="2"/>
      <dgm:spPr/>
      <dgm:t>
        <a:bodyPr/>
        <a:lstStyle/>
        <a:p>
          <a:endParaRPr lang="zh-TW" altLang="en-US"/>
        </a:p>
      </dgm:t>
    </dgm:pt>
    <dgm:pt modelId="{082CE62B-296A-43E9-86FB-9498BA20F3DB}" type="pres">
      <dgm:prSet presAssocID="{AA08EE89-4A1F-40E1-9294-1A6ADAE7752B}" presName="connTx" presStyleLbl="parChTrans1D2" presStyleIdx="0" presStyleCnt="2"/>
      <dgm:spPr/>
      <dgm:t>
        <a:bodyPr/>
        <a:lstStyle/>
        <a:p>
          <a:endParaRPr lang="zh-TW" altLang="en-US"/>
        </a:p>
      </dgm:t>
    </dgm:pt>
    <dgm:pt modelId="{80E1CD9E-2C8F-496E-AB09-20F4F633AA9E}" type="pres">
      <dgm:prSet presAssocID="{E597BF50-6105-4C84-91FC-96F053C5D71D}" presName="root2" presStyleCnt="0"/>
      <dgm:spPr/>
    </dgm:pt>
    <dgm:pt modelId="{F0072129-D081-40DE-893E-DBA7E2BF2080}" type="pres">
      <dgm:prSet presAssocID="{E597BF50-6105-4C84-91FC-96F053C5D71D}" presName="LevelTwoTextNode" presStyleLbl="node2" presStyleIdx="0" presStyleCnt="2" custScaleX="124187" custScaleY="126858">
        <dgm:presLayoutVars>
          <dgm:chPref val="3"/>
        </dgm:presLayoutVars>
      </dgm:prSet>
      <dgm:spPr/>
      <dgm:t>
        <a:bodyPr/>
        <a:lstStyle/>
        <a:p>
          <a:endParaRPr lang="zh-TW" altLang="en-US"/>
        </a:p>
      </dgm:t>
    </dgm:pt>
    <dgm:pt modelId="{2423B537-5342-45EA-BA9D-50160FE9D14A}" type="pres">
      <dgm:prSet presAssocID="{E597BF50-6105-4C84-91FC-96F053C5D71D}" presName="level3hierChild" presStyleCnt="0"/>
      <dgm:spPr/>
    </dgm:pt>
    <dgm:pt modelId="{B64B2AAE-8B7B-4F55-915B-C667B7827D47}" type="pres">
      <dgm:prSet presAssocID="{C8024089-4C4C-460F-98A9-C763D9D46093}" presName="conn2-1" presStyleLbl="parChTrans1D3" presStyleIdx="0" presStyleCnt="2"/>
      <dgm:spPr/>
      <dgm:t>
        <a:bodyPr/>
        <a:lstStyle/>
        <a:p>
          <a:endParaRPr lang="zh-TW" altLang="en-US"/>
        </a:p>
      </dgm:t>
    </dgm:pt>
    <dgm:pt modelId="{1B7D5C7C-BA66-4B47-B394-826760F887A5}" type="pres">
      <dgm:prSet presAssocID="{C8024089-4C4C-460F-98A9-C763D9D46093}" presName="connTx" presStyleLbl="parChTrans1D3" presStyleIdx="0" presStyleCnt="2"/>
      <dgm:spPr/>
      <dgm:t>
        <a:bodyPr/>
        <a:lstStyle/>
        <a:p>
          <a:endParaRPr lang="zh-TW" altLang="en-US"/>
        </a:p>
      </dgm:t>
    </dgm:pt>
    <dgm:pt modelId="{EF1FC66A-C848-4A78-A375-37E2D92B49C3}" type="pres">
      <dgm:prSet presAssocID="{1E904514-3A07-4627-980F-FEF202C72233}" presName="root2" presStyleCnt="0"/>
      <dgm:spPr/>
    </dgm:pt>
    <dgm:pt modelId="{7A8430BD-ED39-40C6-B49C-FDAEA774424A}" type="pres">
      <dgm:prSet presAssocID="{1E904514-3A07-4627-980F-FEF202C72233}" presName="LevelTwoTextNode" presStyleLbl="node3" presStyleIdx="0" presStyleCnt="2" custScaleY="120096">
        <dgm:presLayoutVars>
          <dgm:chPref val="3"/>
        </dgm:presLayoutVars>
      </dgm:prSet>
      <dgm:spPr/>
      <dgm:t>
        <a:bodyPr/>
        <a:lstStyle/>
        <a:p>
          <a:endParaRPr lang="zh-TW" altLang="en-US"/>
        </a:p>
      </dgm:t>
    </dgm:pt>
    <dgm:pt modelId="{CDE85FBB-0C98-4E1B-AF30-8677E0472670}" type="pres">
      <dgm:prSet presAssocID="{1E904514-3A07-4627-980F-FEF202C72233}" presName="level3hierChild" presStyleCnt="0"/>
      <dgm:spPr/>
    </dgm:pt>
    <dgm:pt modelId="{D610E175-F2E1-43B3-A0E4-C2929BE81AF6}" type="pres">
      <dgm:prSet presAssocID="{57C07221-C325-49FA-A5D0-A01204671D2B}" presName="conn2-1" presStyleLbl="parChTrans1D2" presStyleIdx="1" presStyleCnt="2"/>
      <dgm:spPr/>
      <dgm:t>
        <a:bodyPr/>
        <a:lstStyle/>
        <a:p>
          <a:endParaRPr lang="zh-TW" altLang="en-US"/>
        </a:p>
      </dgm:t>
    </dgm:pt>
    <dgm:pt modelId="{10CF1B99-58DD-4C3C-B542-F3277F436FB1}" type="pres">
      <dgm:prSet presAssocID="{57C07221-C325-49FA-A5D0-A01204671D2B}" presName="connTx" presStyleLbl="parChTrans1D2" presStyleIdx="1" presStyleCnt="2"/>
      <dgm:spPr/>
      <dgm:t>
        <a:bodyPr/>
        <a:lstStyle/>
        <a:p>
          <a:endParaRPr lang="zh-TW" altLang="en-US"/>
        </a:p>
      </dgm:t>
    </dgm:pt>
    <dgm:pt modelId="{0F8E6962-8F9C-4771-9707-4280C55594AE}" type="pres">
      <dgm:prSet presAssocID="{2E2BF35F-7BC9-4FAB-ACD0-4F93698C58B9}" presName="root2" presStyleCnt="0"/>
      <dgm:spPr/>
    </dgm:pt>
    <dgm:pt modelId="{15A64D71-4426-45F9-B5B9-B6042DB5710F}" type="pres">
      <dgm:prSet presAssocID="{2E2BF35F-7BC9-4FAB-ACD0-4F93698C58B9}" presName="LevelTwoTextNode" presStyleLbl="node2" presStyleIdx="1" presStyleCnt="2" custScaleX="124187" custScaleY="122539">
        <dgm:presLayoutVars>
          <dgm:chPref val="3"/>
        </dgm:presLayoutVars>
      </dgm:prSet>
      <dgm:spPr/>
      <dgm:t>
        <a:bodyPr/>
        <a:lstStyle/>
        <a:p>
          <a:endParaRPr lang="zh-TW" altLang="en-US"/>
        </a:p>
      </dgm:t>
    </dgm:pt>
    <dgm:pt modelId="{86010EFE-6F85-4EB1-9DFB-5ABE3868F4C9}" type="pres">
      <dgm:prSet presAssocID="{2E2BF35F-7BC9-4FAB-ACD0-4F93698C58B9}" presName="level3hierChild" presStyleCnt="0"/>
      <dgm:spPr/>
    </dgm:pt>
    <dgm:pt modelId="{382F25F6-DFE6-4572-BDDB-F1BE1D5416BB}" type="pres">
      <dgm:prSet presAssocID="{F9CC0C2B-5598-4080-9759-CA5E26E36D53}" presName="conn2-1" presStyleLbl="parChTrans1D3" presStyleIdx="1" presStyleCnt="2"/>
      <dgm:spPr/>
      <dgm:t>
        <a:bodyPr/>
        <a:lstStyle/>
        <a:p>
          <a:endParaRPr lang="zh-TW" altLang="en-US"/>
        </a:p>
      </dgm:t>
    </dgm:pt>
    <dgm:pt modelId="{F61DEB6E-F9F2-43DC-8699-7EA5200F2D5D}" type="pres">
      <dgm:prSet presAssocID="{F9CC0C2B-5598-4080-9759-CA5E26E36D53}" presName="connTx" presStyleLbl="parChTrans1D3" presStyleIdx="1" presStyleCnt="2"/>
      <dgm:spPr/>
      <dgm:t>
        <a:bodyPr/>
        <a:lstStyle/>
        <a:p>
          <a:endParaRPr lang="zh-TW" altLang="en-US"/>
        </a:p>
      </dgm:t>
    </dgm:pt>
    <dgm:pt modelId="{86E4B895-D469-4CFF-9404-0DBA3C64EA83}" type="pres">
      <dgm:prSet presAssocID="{464DCC41-23AF-410D-B7BA-15B7CAA5251B}" presName="root2" presStyleCnt="0"/>
      <dgm:spPr/>
    </dgm:pt>
    <dgm:pt modelId="{C1730D9B-53DF-43BF-9491-A71C91293B84}" type="pres">
      <dgm:prSet presAssocID="{464DCC41-23AF-410D-B7BA-15B7CAA5251B}" presName="LevelTwoTextNode" presStyleLbl="node3" presStyleIdx="1" presStyleCnt="2" custScaleY="115777">
        <dgm:presLayoutVars>
          <dgm:chPref val="3"/>
        </dgm:presLayoutVars>
      </dgm:prSet>
      <dgm:spPr/>
      <dgm:t>
        <a:bodyPr/>
        <a:lstStyle/>
        <a:p>
          <a:endParaRPr lang="zh-TW" altLang="en-US"/>
        </a:p>
      </dgm:t>
    </dgm:pt>
    <dgm:pt modelId="{0AC2D5E3-51B8-4097-88C3-6F5FED45AD0F}" type="pres">
      <dgm:prSet presAssocID="{464DCC41-23AF-410D-B7BA-15B7CAA5251B}" presName="level3hierChild" presStyleCnt="0"/>
      <dgm:spPr/>
    </dgm:pt>
  </dgm:ptLst>
  <dgm:cxnLst>
    <dgm:cxn modelId="{0A5D73EF-C9D1-4C9B-8F0E-FE1FE114E9ED}" type="presOf" srcId="{464DCC41-23AF-410D-B7BA-15B7CAA5251B}" destId="{C1730D9B-53DF-43BF-9491-A71C91293B84}" srcOrd="0" destOrd="0" presId="urn:microsoft.com/office/officeart/2005/8/layout/hierarchy2"/>
    <dgm:cxn modelId="{9E18B9F9-276B-4288-BA01-E569C9D6F6ED}" type="presOf" srcId="{AA08EE89-4A1F-40E1-9294-1A6ADAE7752B}" destId="{B88E7BF5-5081-472D-9098-C7900C5FBD50}" srcOrd="0" destOrd="0" presId="urn:microsoft.com/office/officeart/2005/8/layout/hierarchy2"/>
    <dgm:cxn modelId="{8B46813D-180B-4D8B-93DA-CFF604EAA9EB}" type="presOf" srcId="{C8024089-4C4C-460F-98A9-C763D9D46093}" destId="{B64B2AAE-8B7B-4F55-915B-C667B7827D47}" srcOrd="0" destOrd="0" presId="urn:microsoft.com/office/officeart/2005/8/layout/hierarchy2"/>
    <dgm:cxn modelId="{15B00C33-5418-4DFC-94BB-06335EAF0CAF}" srcId="{3415D678-6222-4436-B662-74E32DE09447}" destId="{E597BF50-6105-4C84-91FC-96F053C5D71D}" srcOrd="0" destOrd="0" parTransId="{AA08EE89-4A1F-40E1-9294-1A6ADAE7752B}" sibTransId="{37D99926-1EB3-45B1-AE09-FD6933DDCE9D}"/>
    <dgm:cxn modelId="{0FCB1584-77E1-4D5C-BA8D-1C9CBAEB3C64}" srcId="{E597BF50-6105-4C84-91FC-96F053C5D71D}" destId="{1E904514-3A07-4627-980F-FEF202C72233}" srcOrd="0" destOrd="0" parTransId="{C8024089-4C4C-460F-98A9-C763D9D46093}" sibTransId="{2B5039F0-D7DB-4055-B6DF-6BB98803D138}"/>
    <dgm:cxn modelId="{01D7DB70-E680-43CB-AFF9-1BDCDC9296E2}" type="presOf" srcId="{2E2BF35F-7BC9-4FAB-ACD0-4F93698C58B9}" destId="{15A64D71-4426-45F9-B5B9-B6042DB5710F}" srcOrd="0" destOrd="0" presId="urn:microsoft.com/office/officeart/2005/8/layout/hierarchy2"/>
    <dgm:cxn modelId="{EAAD804B-D5D0-4274-BCBA-C60561A52CFB}" srcId="{2E2BF35F-7BC9-4FAB-ACD0-4F93698C58B9}" destId="{464DCC41-23AF-410D-B7BA-15B7CAA5251B}" srcOrd="0" destOrd="0" parTransId="{F9CC0C2B-5598-4080-9759-CA5E26E36D53}" sibTransId="{788B2083-D11E-4E32-A294-B73C724DA509}"/>
    <dgm:cxn modelId="{43D81378-E191-4A2D-A607-05030BC1C504}" type="presOf" srcId="{57C07221-C325-49FA-A5D0-A01204671D2B}" destId="{D610E175-F2E1-43B3-A0E4-C2929BE81AF6}" srcOrd="0" destOrd="0" presId="urn:microsoft.com/office/officeart/2005/8/layout/hierarchy2"/>
    <dgm:cxn modelId="{AFDCA841-9029-4109-9ACD-30D42354C2FB}" type="presOf" srcId="{F9CC0C2B-5598-4080-9759-CA5E26E36D53}" destId="{F61DEB6E-F9F2-43DC-8699-7EA5200F2D5D}" srcOrd="1" destOrd="0" presId="urn:microsoft.com/office/officeart/2005/8/layout/hierarchy2"/>
    <dgm:cxn modelId="{59146DBD-8FA6-4193-B5EA-967637615CBE}" type="presOf" srcId="{F9CC0C2B-5598-4080-9759-CA5E26E36D53}" destId="{382F25F6-DFE6-4572-BDDB-F1BE1D5416BB}" srcOrd="0" destOrd="0" presId="urn:microsoft.com/office/officeart/2005/8/layout/hierarchy2"/>
    <dgm:cxn modelId="{2420003D-31FD-4347-BD32-D3A8CDABFDD4}" type="presOf" srcId="{C8024089-4C4C-460F-98A9-C763D9D46093}" destId="{1B7D5C7C-BA66-4B47-B394-826760F887A5}" srcOrd="1" destOrd="0" presId="urn:microsoft.com/office/officeart/2005/8/layout/hierarchy2"/>
    <dgm:cxn modelId="{CAF31FB7-D727-4CFB-825B-400161458F88}" type="presOf" srcId="{E597BF50-6105-4C84-91FC-96F053C5D71D}" destId="{F0072129-D081-40DE-893E-DBA7E2BF2080}" srcOrd="0" destOrd="0" presId="urn:microsoft.com/office/officeart/2005/8/layout/hierarchy2"/>
    <dgm:cxn modelId="{F311849B-D635-4FB6-87D3-08125AE75CCB}" type="presOf" srcId="{57C07221-C325-49FA-A5D0-A01204671D2B}" destId="{10CF1B99-58DD-4C3C-B542-F3277F436FB1}" srcOrd="1" destOrd="0" presId="urn:microsoft.com/office/officeart/2005/8/layout/hierarchy2"/>
    <dgm:cxn modelId="{F1E59691-6949-4028-B54E-D89EC7D55288}" type="presOf" srcId="{AA08EE89-4A1F-40E1-9294-1A6ADAE7752B}" destId="{082CE62B-296A-43E9-86FB-9498BA20F3DB}" srcOrd="1" destOrd="0" presId="urn:microsoft.com/office/officeart/2005/8/layout/hierarchy2"/>
    <dgm:cxn modelId="{AD3AB835-8981-41CE-89EF-E937ECF1F710}" type="presOf" srcId="{1E904514-3A07-4627-980F-FEF202C72233}" destId="{7A8430BD-ED39-40C6-B49C-FDAEA774424A}" srcOrd="0" destOrd="0" presId="urn:microsoft.com/office/officeart/2005/8/layout/hierarchy2"/>
    <dgm:cxn modelId="{4A93BFA7-1708-4C4A-A601-B37A94BF0AE5}" type="presOf" srcId="{FC4912A9-FE4D-4638-85C9-9A18F89E04B1}" destId="{A970977E-AB32-4581-A970-41ADED090116}" srcOrd="0" destOrd="0" presId="urn:microsoft.com/office/officeart/2005/8/layout/hierarchy2"/>
    <dgm:cxn modelId="{6A094123-EC04-4BA2-A1DF-4BE95A487DB2}" srcId="{3415D678-6222-4436-B662-74E32DE09447}" destId="{2E2BF35F-7BC9-4FAB-ACD0-4F93698C58B9}" srcOrd="1" destOrd="0" parTransId="{57C07221-C325-49FA-A5D0-A01204671D2B}" sibTransId="{FC310F99-F337-4E59-B5AD-83C94F3C5C2A}"/>
    <dgm:cxn modelId="{74878BBF-9BB1-40A8-B5B8-7FB23612329C}" type="presOf" srcId="{3415D678-6222-4436-B662-74E32DE09447}" destId="{C5D7BEB9-76BD-46A5-897F-85242B953D31}" srcOrd="0" destOrd="0" presId="urn:microsoft.com/office/officeart/2005/8/layout/hierarchy2"/>
    <dgm:cxn modelId="{5F0CE07E-B5EC-46F2-B480-B32A150EEA53}" srcId="{FC4912A9-FE4D-4638-85C9-9A18F89E04B1}" destId="{3415D678-6222-4436-B662-74E32DE09447}" srcOrd="0" destOrd="0" parTransId="{38354A38-746F-4B3F-B75C-F4398A13352C}" sibTransId="{0796972B-5B10-4245-83BB-C756CDC30792}"/>
    <dgm:cxn modelId="{E62B990F-5D24-4EB6-A77A-6488B62E3275}" type="presParOf" srcId="{A970977E-AB32-4581-A970-41ADED090116}" destId="{6F6730A4-3003-4E07-A4AE-548079172B9C}" srcOrd="0" destOrd="0" presId="urn:microsoft.com/office/officeart/2005/8/layout/hierarchy2"/>
    <dgm:cxn modelId="{EECF42BA-68CA-462A-BCA1-8309AABDE50A}" type="presParOf" srcId="{6F6730A4-3003-4E07-A4AE-548079172B9C}" destId="{C5D7BEB9-76BD-46A5-897F-85242B953D31}" srcOrd="0" destOrd="0" presId="urn:microsoft.com/office/officeart/2005/8/layout/hierarchy2"/>
    <dgm:cxn modelId="{BACFB76E-6447-4D4A-AE24-5C8841E73FDA}" type="presParOf" srcId="{6F6730A4-3003-4E07-A4AE-548079172B9C}" destId="{6EC42310-DCDA-46CC-8BB9-0AE41C7A8AB9}" srcOrd="1" destOrd="0" presId="urn:microsoft.com/office/officeart/2005/8/layout/hierarchy2"/>
    <dgm:cxn modelId="{3B4FC62D-B661-4744-90E1-B68B772228EC}" type="presParOf" srcId="{6EC42310-DCDA-46CC-8BB9-0AE41C7A8AB9}" destId="{B88E7BF5-5081-472D-9098-C7900C5FBD50}" srcOrd="0" destOrd="0" presId="urn:microsoft.com/office/officeart/2005/8/layout/hierarchy2"/>
    <dgm:cxn modelId="{0027F336-E838-41B5-8EA5-A2EF3AA0560E}" type="presParOf" srcId="{B88E7BF5-5081-472D-9098-C7900C5FBD50}" destId="{082CE62B-296A-43E9-86FB-9498BA20F3DB}" srcOrd="0" destOrd="0" presId="urn:microsoft.com/office/officeart/2005/8/layout/hierarchy2"/>
    <dgm:cxn modelId="{9808F123-F4C0-4794-8F00-D9F8BA05354D}" type="presParOf" srcId="{6EC42310-DCDA-46CC-8BB9-0AE41C7A8AB9}" destId="{80E1CD9E-2C8F-496E-AB09-20F4F633AA9E}" srcOrd="1" destOrd="0" presId="urn:microsoft.com/office/officeart/2005/8/layout/hierarchy2"/>
    <dgm:cxn modelId="{965242D1-A519-4C7F-9748-959C58EF976F}" type="presParOf" srcId="{80E1CD9E-2C8F-496E-AB09-20F4F633AA9E}" destId="{F0072129-D081-40DE-893E-DBA7E2BF2080}" srcOrd="0" destOrd="0" presId="urn:microsoft.com/office/officeart/2005/8/layout/hierarchy2"/>
    <dgm:cxn modelId="{BD52BC99-A608-4193-83DF-E2A11DD1EC0B}" type="presParOf" srcId="{80E1CD9E-2C8F-496E-AB09-20F4F633AA9E}" destId="{2423B537-5342-45EA-BA9D-50160FE9D14A}" srcOrd="1" destOrd="0" presId="urn:microsoft.com/office/officeart/2005/8/layout/hierarchy2"/>
    <dgm:cxn modelId="{02AE800A-56EB-4AD8-AB72-03406889733B}" type="presParOf" srcId="{2423B537-5342-45EA-BA9D-50160FE9D14A}" destId="{B64B2AAE-8B7B-4F55-915B-C667B7827D47}" srcOrd="0" destOrd="0" presId="urn:microsoft.com/office/officeart/2005/8/layout/hierarchy2"/>
    <dgm:cxn modelId="{C4BC455B-F869-4DF7-8B10-48698EA6342F}" type="presParOf" srcId="{B64B2AAE-8B7B-4F55-915B-C667B7827D47}" destId="{1B7D5C7C-BA66-4B47-B394-826760F887A5}" srcOrd="0" destOrd="0" presId="urn:microsoft.com/office/officeart/2005/8/layout/hierarchy2"/>
    <dgm:cxn modelId="{408C8D43-8ACE-48A7-ADAC-081A843B1DF5}" type="presParOf" srcId="{2423B537-5342-45EA-BA9D-50160FE9D14A}" destId="{EF1FC66A-C848-4A78-A375-37E2D92B49C3}" srcOrd="1" destOrd="0" presId="urn:microsoft.com/office/officeart/2005/8/layout/hierarchy2"/>
    <dgm:cxn modelId="{D15B42FA-A0C6-4599-AAD5-B0E4E6B8DBD9}" type="presParOf" srcId="{EF1FC66A-C848-4A78-A375-37E2D92B49C3}" destId="{7A8430BD-ED39-40C6-B49C-FDAEA774424A}" srcOrd="0" destOrd="0" presId="urn:microsoft.com/office/officeart/2005/8/layout/hierarchy2"/>
    <dgm:cxn modelId="{11D5191C-3A0B-4726-AFEC-99EEACEE7108}" type="presParOf" srcId="{EF1FC66A-C848-4A78-A375-37E2D92B49C3}" destId="{CDE85FBB-0C98-4E1B-AF30-8677E0472670}" srcOrd="1" destOrd="0" presId="urn:microsoft.com/office/officeart/2005/8/layout/hierarchy2"/>
    <dgm:cxn modelId="{39493606-BAEA-48CA-875D-E1F558140E4F}" type="presParOf" srcId="{6EC42310-DCDA-46CC-8BB9-0AE41C7A8AB9}" destId="{D610E175-F2E1-43B3-A0E4-C2929BE81AF6}" srcOrd="2" destOrd="0" presId="urn:microsoft.com/office/officeart/2005/8/layout/hierarchy2"/>
    <dgm:cxn modelId="{12B55BB5-4F11-48BC-9B8F-DD013CF5BEF6}" type="presParOf" srcId="{D610E175-F2E1-43B3-A0E4-C2929BE81AF6}" destId="{10CF1B99-58DD-4C3C-B542-F3277F436FB1}" srcOrd="0" destOrd="0" presId="urn:microsoft.com/office/officeart/2005/8/layout/hierarchy2"/>
    <dgm:cxn modelId="{692A45BE-A00D-44AA-B065-EFE518E4E603}" type="presParOf" srcId="{6EC42310-DCDA-46CC-8BB9-0AE41C7A8AB9}" destId="{0F8E6962-8F9C-4771-9707-4280C55594AE}" srcOrd="3" destOrd="0" presId="urn:microsoft.com/office/officeart/2005/8/layout/hierarchy2"/>
    <dgm:cxn modelId="{03A3B583-0EF8-49E2-B33B-4994B76E874A}" type="presParOf" srcId="{0F8E6962-8F9C-4771-9707-4280C55594AE}" destId="{15A64D71-4426-45F9-B5B9-B6042DB5710F}" srcOrd="0" destOrd="0" presId="urn:microsoft.com/office/officeart/2005/8/layout/hierarchy2"/>
    <dgm:cxn modelId="{F11F811C-8B02-482F-A832-AD77928F944E}" type="presParOf" srcId="{0F8E6962-8F9C-4771-9707-4280C55594AE}" destId="{86010EFE-6F85-4EB1-9DFB-5ABE3868F4C9}" srcOrd="1" destOrd="0" presId="urn:microsoft.com/office/officeart/2005/8/layout/hierarchy2"/>
    <dgm:cxn modelId="{49EE0361-F35C-45B5-888D-3497EC0A3B12}" type="presParOf" srcId="{86010EFE-6F85-4EB1-9DFB-5ABE3868F4C9}" destId="{382F25F6-DFE6-4572-BDDB-F1BE1D5416BB}" srcOrd="0" destOrd="0" presId="urn:microsoft.com/office/officeart/2005/8/layout/hierarchy2"/>
    <dgm:cxn modelId="{258658C6-7583-4129-B16A-CE58B960CAA8}" type="presParOf" srcId="{382F25F6-DFE6-4572-BDDB-F1BE1D5416BB}" destId="{F61DEB6E-F9F2-43DC-8699-7EA5200F2D5D}" srcOrd="0" destOrd="0" presId="urn:microsoft.com/office/officeart/2005/8/layout/hierarchy2"/>
    <dgm:cxn modelId="{EC0A3937-6A9D-4180-A773-EF7D76C3C15A}" type="presParOf" srcId="{86010EFE-6F85-4EB1-9DFB-5ABE3868F4C9}" destId="{86E4B895-D469-4CFF-9404-0DBA3C64EA83}" srcOrd="1" destOrd="0" presId="urn:microsoft.com/office/officeart/2005/8/layout/hierarchy2"/>
    <dgm:cxn modelId="{4829B5BD-7AB1-459C-86F0-C3E4E93982DC}" type="presParOf" srcId="{86E4B895-D469-4CFF-9404-0DBA3C64EA83}" destId="{C1730D9B-53DF-43BF-9491-A71C91293B84}" srcOrd="0" destOrd="0" presId="urn:microsoft.com/office/officeart/2005/8/layout/hierarchy2"/>
    <dgm:cxn modelId="{5CA65A79-4309-44EE-A8CB-D099294A9CA3}" type="presParOf" srcId="{86E4B895-D469-4CFF-9404-0DBA3C64EA83}" destId="{0AC2D5E3-51B8-4097-88C3-6F5FED45AD0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EFFCA44-E5DD-45D2-A8D4-6F1F4E2B7E5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TW" altLang="en-US"/>
        </a:p>
      </dgm:t>
    </dgm:pt>
    <dgm:pt modelId="{707FB69B-FF75-4623-8A2F-57BABE59F728}">
      <dgm:prSet phldrT="[文字]"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zh-TW" altLang="en-US"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確認是否符合延後訓練要件</a:t>
          </a:r>
          <a:endParaRPr lang="en-US" altLang="zh-TW"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400" b="1" dirty="0" smtClean="0">
              <a:effectLst/>
              <a:latin typeface="微軟正黑體" panose="020B0604030504040204" pitchFamily="34" charset="-120"/>
              <a:ea typeface="微軟正黑體" panose="020B0604030504040204" pitchFamily="34" charset="-120"/>
            </a:rPr>
            <a:t>服務機關應依據訓</a:t>
          </a:r>
          <a:r>
            <a:rPr lang="zh-TW" altLang="en-US" sz="1400" b="1" u="none" dirty="0" smtClean="0">
              <a:effectLst/>
              <a:latin typeface="微軟正黑體" panose="020B0604030504040204" pitchFamily="34" charset="-120"/>
              <a:ea typeface="微軟正黑體" panose="020B0604030504040204" pitchFamily="34" charset="-120"/>
            </a:rPr>
            <a:t>練辦法第</a:t>
          </a:r>
          <a:r>
            <a:rPr lang="en-US" altLang="zh-TW" sz="1400" b="1" u="none" dirty="0" smtClean="0">
              <a:effectLst/>
              <a:latin typeface="微軟正黑體" panose="020B0604030504040204" pitchFamily="34" charset="-120"/>
              <a:ea typeface="微軟正黑體" panose="020B0604030504040204" pitchFamily="34" charset="-120"/>
            </a:rPr>
            <a:t>11</a:t>
          </a:r>
          <a:r>
            <a:rPr lang="zh-TW" altLang="en-US" sz="1400" b="1" u="none" dirty="0" smtClean="0">
              <a:effectLst/>
              <a:latin typeface="微軟正黑體" panose="020B0604030504040204" pitchFamily="34" charset="-120"/>
              <a:ea typeface="微軟正黑體" panose="020B0604030504040204" pitchFamily="34" charset="-120"/>
            </a:rPr>
            <a:t>條</a:t>
          </a:r>
          <a:r>
            <a:rPr lang="zh-TW" altLang="en-US" sz="1400" b="1" dirty="0" smtClean="0">
              <a:effectLst/>
              <a:latin typeface="微軟正黑體" panose="020B0604030504040204" pitchFamily="34" charset="-120"/>
              <a:ea typeface="微軟正黑體" panose="020B0604030504040204" pitchFamily="34" charset="-120"/>
            </a:rPr>
            <a:t>規定要件</a:t>
          </a:r>
          <a:r>
            <a:rPr lang="en-US" altLang="zh-TW" sz="1400" b="1" dirty="0" smtClean="0">
              <a:solidFill>
                <a:srgbClr val="FF33CC"/>
              </a:solidFill>
              <a:effectLst/>
              <a:latin typeface="微軟正黑體" panose="020B0604030504040204" pitchFamily="34" charset="-120"/>
              <a:ea typeface="微軟正黑體" panose="020B0604030504040204" pitchFamily="34" charset="-120"/>
            </a:rPr>
            <a:t>(</a:t>
          </a:r>
          <a:r>
            <a:rPr lang="zh-TW" altLang="zh-TW" sz="1400" b="1" dirty="0" smtClean="0">
              <a:solidFill>
                <a:srgbClr val="FF33CC"/>
              </a:solidFill>
              <a:effectLst/>
              <a:latin typeface="微軟正黑體" panose="020B0604030504040204" pitchFamily="34" charset="-120"/>
              <a:ea typeface="微軟正黑體" panose="020B0604030504040204" pitchFamily="34" charset="-120"/>
            </a:rPr>
            <a:t>婚、喪、懷孕、分娩、流產、重病、駐外服務或其他重大事由</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，先行審核當事人是否符合延後訓練資格。</a:t>
          </a:r>
        </a:p>
        <a:p>
          <a:pPr algn="l"/>
          <a:endParaRPr lang="zh-TW" altLang="en-US" sz="1200" b="1" dirty="0">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E60A6CB0-ED98-4B37-9933-488C5C6138EB}" type="parTrans" cxnId="{577EC3F5-81DA-4C98-AF28-947B87CFF27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9E7FB25-6E0C-4C1C-85C1-33F8823FCAB5}" type="sibTrans" cxnId="{577EC3F5-81DA-4C98-AF28-947B87CFF27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A58AF20-D150-4C89-BECD-E5AFA95579B4}">
      <dgm:prSet phldrT="[文字]" custT="1"/>
      <dgm:spPr/>
      <dgm:t>
        <a:bodyPr/>
        <a:lstStyle/>
        <a:p>
          <a:pPr algn="l"/>
          <a:r>
            <a:rPr lang="zh-TW" altLang="en-US"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函報主管機關</a:t>
          </a:r>
          <a:endParaRPr lang="en-US" altLang="zh-TW"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algn="just"/>
          <a:r>
            <a:rPr lang="zh-TW" altLang="en-US" sz="1400" b="1" dirty="0" smtClean="0">
              <a:effectLst/>
              <a:latin typeface="微軟正黑體" panose="020B0604030504040204" pitchFamily="34" charset="-120"/>
              <a:ea typeface="微軟正黑體" panose="020B0604030504040204" pitchFamily="34" charset="-120"/>
            </a:rPr>
            <a:t>服務機關確認當事人符合延後訓練要件後，應檢具相關證明文件函報主管機關。</a:t>
          </a:r>
          <a:endParaRPr lang="zh-TW" altLang="en-US" sz="1400" b="1" dirty="0">
            <a:effectLst/>
            <a:latin typeface="微軟正黑體" panose="020B0604030504040204" pitchFamily="34" charset="-120"/>
            <a:ea typeface="微軟正黑體" panose="020B0604030504040204" pitchFamily="34" charset="-120"/>
          </a:endParaRPr>
        </a:p>
      </dgm:t>
    </dgm:pt>
    <dgm:pt modelId="{1013B1E4-A72C-477E-AE0A-D0A57DEC5B22}" type="parTrans" cxnId="{B3C05928-5D8A-47F8-A3DD-A427E4D0E72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7789F98-8C73-42C4-B60F-304AC452E0F1}" type="sibTrans" cxnId="{B3C05928-5D8A-47F8-A3DD-A427E4D0E72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6D72263-64B8-46C4-B8A3-C2DC85E745C9}">
      <dgm:prSet phldrT="[文字]" custT="1"/>
      <dgm:spPr/>
      <dgm:t>
        <a:bodyPr/>
        <a:lstStyle/>
        <a:p>
          <a:pPr algn="l"/>
          <a:r>
            <a:rPr lang="zh-TW" altLang="en-US"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主管機關審核資格及提報遞補參訓人員</a:t>
          </a:r>
          <a:endParaRPr lang="en-US" altLang="zh-TW"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algn="just"/>
          <a:r>
            <a:rPr lang="zh-TW" altLang="en-US" sz="1400" b="1" dirty="0" smtClean="0">
              <a:effectLst/>
              <a:latin typeface="微軟正黑體" panose="020B0604030504040204" pitchFamily="34" charset="-120"/>
              <a:ea typeface="微軟正黑體" panose="020B0604030504040204" pitchFamily="34" charset="-120"/>
            </a:rPr>
            <a:t>主管機關應再次確認當事人是否符合延後訓練要件，如經確認通過，應檢具相關證明文件及提報遞補參訓人員</a:t>
          </a:r>
          <a:r>
            <a:rPr lang="zh-TW" altLang="en-US" sz="1400" b="1" dirty="0" smtClean="0">
              <a:latin typeface="微軟正黑體" panose="020B0604030504040204" pitchFamily="34" charset="-120"/>
              <a:ea typeface="微軟正黑體" panose="020B0604030504040204" pitchFamily="34" charset="-120"/>
            </a:rPr>
            <a:t>（註：限占年度分配名額者）</a:t>
          </a:r>
          <a:r>
            <a:rPr lang="zh-TW" altLang="en-US" sz="1400" b="1" dirty="0" smtClean="0">
              <a:effectLst/>
              <a:latin typeface="微軟正黑體" panose="020B0604030504040204" pitchFamily="34" charset="-120"/>
              <a:ea typeface="微軟正黑體" panose="020B0604030504040204" pitchFamily="34" charset="-120"/>
            </a:rPr>
            <a:t>，函報保訓會。</a:t>
          </a:r>
          <a:endParaRPr lang="zh-TW" altLang="en-US" sz="1400" b="1" dirty="0">
            <a:effectLst/>
            <a:latin typeface="微軟正黑體" panose="020B0604030504040204" pitchFamily="34" charset="-120"/>
            <a:ea typeface="微軟正黑體" panose="020B0604030504040204" pitchFamily="34" charset="-120"/>
          </a:endParaRPr>
        </a:p>
      </dgm:t>
    </dgm:pt>
    <dgm:pt modelId="{13EC4AF4-1527-4C26-84AA-A81AD30612F5}" type="parTrans" cxnId="{20B45687-A3A9-47B7-A838-33F90749E5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39063AA-F377-46C6-8253-7C629B8EC2C7}" type="sibTrans" cxnId="{20B45687-A3A9-47B7-A838-33F90749E5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97DD087-27E2-4BC1-92AE-5A51255FF4F8}">
      <dgm:prSet phldrT="[文字]" custT="1"/>
      <dgm:spPr/>
      <dgm:t>
        <a:bodyPr/>
        <a:lstStyle/>
        <a:p>
          <a:pPr algn="l"/>
          <a:r>
            <a:rPr lang="zh-TW" altLang="en-US"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保訓會函復</a:t>
          </a:r>
          <a:endParaRPr lang="en-US" altLang="zh-TW" sz="1400" b="1" dirty="0" smtClean="0">
            <a:solidFill>
              <a:srgbClr val="0070C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algn="just"/>
          <a:r>
            <a:rPr lang="zh-TW" altLang="en-US" sz="1400" b="1" dirty="0" smtClean="0">
              <a:effectLst/>
              <a:latin typeface="微軟正黑體" panose="020B0604030504040204" pitchFamily="34" charset="-120"/>
              <a:ea typeface="微軟正黑體" panose="020B0604030504040204" pitchFamily="34" charset="-120"/>
            </a:rPr>
            <a:t>保訓會收文後將儘速函復主管機關，並副知國家文官學院。</a:t>
          </a:r>
          <a:endParaRPr lang="zh-TW" altLang="en-US" sz="1400" b="1" dirty="0">
            <a:effectLst/>
            <a:latin typeface="微軟正黑體" panose="020B0604030504040204" pitchFamily="34" charset="-120"/>
            <a:ea typeface="微軟正黑體" panose="020B0604030504040204" pitchFamily="34" charset="-120"/>
          </a:endParaRPr>
        </a:p>
      </dgm:t>
    </dgm:pt>
    <dgm:pt modelId="{18D4322F-10DD-4B5D-8D05-1E2E3D35EB26}" type="parTrans" cxnId="{61964782-FDA8-4BCF-A68C-6E5031054AB2}">
      <dgm:prSet/>
      <dgm:spPr/>
      <dgm:t>
        <a:bodyPr/>
        <a:lstStyle/>
        <a:p>
          <a:endParaRPr lang="zh-TW" altLang="en-US" b="1"/>
        </a:p>
      </dgm:t>
    </dgm:pt>
    <dgm:pt modelId="{8B01C8EB-BE77-473B-AE6D-C15A4BC92BD8}" type="sibTrans" cxnId="{61964782-FDA8-4BCF-A68C-6E5031054AB2}">
      <dgm:prSet/>
      <dgm:spPr/>
      <dgm:t>
        <a:bodyPr/>
        <a:lstStyle/>
        <a:p>
          <a:endParaRPr lang="zh-TW" altLang="en-US" b="1"/>
        </a:p>
      </dgm:t>
    </dgm:pt>
    <dgm:pt modelId="{703C7A82-4943-48BE-9088-C40AAC5FBF25}" type="pres">
      <dgm:prSet presAssocID="{DEFFCA44-E5DD-45D2-A8D4-6F1F4E2B7E5E}" presName="rootnode" presStyleCnt="0">
        <dgm:presLayoutVars>
          <dgm:chMax/>
          <dgm:chPref/>
          <dgm:dir/>
          <dgm:animLvl val="lvl"/>
        </dgm:presLayoutVars>
      </dgm:prSet>
      <dgm:spPr/>
      <dgm:t>
        <a:bodyPr/>
        <a:lstStyle/>
        <a:p>
          <a:endParaRPr lang="zh-TW" altLang="en-US"/>
        </a:p>
      </dgm:t>
    </dgm:pt>
    <dgm:pt modelId="{27313B09-24CC-4B25-988A-16E9C1709D41}" type="pres">
      <dgm:prSet presAssocID="{707FB69B-FF75-4623-8A2F-57BABE59F728}" presName="composite" presStyleCnt="0"/>
      <dgm:spPr/>
    </dgm:pt>
    <dgm:pt modelId="{E8F7FECE-9B95-4080-B823-E2D759A3BA3B}" type="pres">
      <dgm:prSet presAssocID="{707FB69B-FF75-4623-8A2F-57BABE59F728}" presName="LShape" presStyleLbl="alignNode1" presStyleIdx="0" presStyleCnt="7"/>
      <dgm:spPr/>
    </dgm:pt>
    <dgm:pt modelId="{82CA3DF6-60A8-420B-A254-ADFF08A493DD}" type="pres">
      <dgm:prSet presAssocID="{707FB69B-FF75-4623-8A2F-57BABE59F728}" presName="ParentText" presStyleLbl="revTx" presStyleIdx="0" presStyleCnt="4">
        <dgm:presLayoutVars>
          <dgm:chMax val="0"/>
          <dgm:chPref val="0"/>
          <dgm:bulletEnabled val="1"/>
        </dgm:presLayoutVars>
      </dgm:prSet>
      <dgm:spPr/>
      <dgm:t>
        <a:bodyPr/>
        <a:lstStyle/>
        <a:p>
          <a:endParaRPr lang="zh-TW" altLang="en-US"/>
        </a:p>
      </dgm:t>
    </dgm:pt>
    <dgm:pt modelId="{66EF8F45-79E1-4625-82A3-6E57CD74152A}" type="pres">
      <dgm:prSet presAssocID="{707FB69B-FF75-4623-8A2F-57BABE59F728}" presName="Triangle" presStyleLbl="alignNode1" presStyleIdx="1" presStyleCnt="7"/>
      <dgm:spPr/>
    </dgm:pt>
    <dgm:pt modelId="{57137A01-4AB2-4434-BA7F-A5D8256636BE}" type="pres">
      <dgm:prSet presAssocID="{09E7FB25-6E0C-4C1C-85C1-33F8823FCAB5}" presName="sibTrans" presStyleCnt="0"/>
      <dgm:spPr/>
    </dgm:pt>
    <dgm:pt modelId="{7939D4D7-4588-4CE1-A209-D8A122BCFD87}" type="pres">
      <dgm:prSet presAssocID="{09E7FB25-6E0C-4C1C-85C1-33F8823FCAB5}" presName="space" presStyleCnt="0"/>
      <dgm:spPr/>
    </dgm:pt>
    <dgm:pt modelId="{A49E330F-DF8B-41C2-A7A4-B32E2BA49A81}" type="pres">
      <dgm:prSet presAssocID="{DA58AF20-D150-4C89-BECD-E5AFA95579B4}" presName="composite" presStyleCnt="0"/>
      <dgm:spPr/>
    </dgm:pt>
    <dgm:pt modelId="{E9912E1B-84DB-4323-B30A-DBDEDCB37E1C}" type="pres">
      <dgm:prSet presAssocID="{DA58AF20-D150-4C89-BECD-E5AFA95579B4}" presName="LShape" presStyleLbl="alignNode1" presStyleIdx="2" presStyleCnt="7"/>
      <dgm:spPr/>
    </dgm:pt>
    <dgm:pt modelId="{8819485B-0CCD-4454-AC83-CE8F7A8620B1}" type="pres">
      <dgm:prSet presAssocID="{DA58AF20-D150-4C89-BECD-E5AFA95579B4}" presName="ParentText" presStyleLbl="revTx" presStyleIdx="1" presStyleCnt="4" custScaleY="130237" custLinFactNeighborX="2412" custLinFactNeighborY="18092">
        <dgm:presLayoutVars>
          <dgm:chMax val="0"/>
          <dgm:chPref val="0"/>
          <dgm:bulletEnabled val="1"/>
        </dgm:presLayoutVars>
      </dgm:prSet>
      <dgm:spPr/>
      <dgm:t>
        <a:bodyPr/>
        <a:lstStyle/>
        <a:p>
          <a:endParaRPr lang="zh-TW" altLang="en-US"/>
        </a:p>
      </dgm:t>
    </dgm:pt>
    <dgm:pt modelId="{C08677FE-10BA-4893-AFFA-B6619777D941}" type="pres">
      <dgm:prSet presAssocID="{DA58AF20-D150-4C89-BECD-E5AFA95579B4}" presName="Triangle" presStyleLbl="alignNode1" presStyleIdx="3" presStyleCnt="7"/>
      <dgm:spPr/>
    </dgm:pt>
    <dgm:pt modelId="{5F6A7F91-EDE7-4948-AF8A-0D8A04E41CD4}" type="pres">
      <dgm:prSet presAssocID="{A7789F98-8C73-42C4-B60F-304AC452E0F1}" presName="sibTrans" presStyleCnt="0"/>
      <dgm:spPr/>
    </dgm:pt>
    <dgm:pt modelId="{FDB20F05-BFDB-48DA-B1BE-8D803A5F630A}" type="pres">
      <dgm:prSet presAssocID="{A7789F98-8C73-42C4-B60F-304AC452E0F1}" presName="space" presStyleCnt="0"/>
      <dgm:spPr/>
    </dgm:pt>
    <dgm:pt modelId="{91174E9B-D69B-4E64-8AF2-1EA7F8A1FEB7}" type="pres">
      <dgm:prSet presAssocID="{86D72263-64B8-46C4-B8A3-C2DC85E745C9}" presName="composite" presStyleCnt="0"/>
      <dgm:spPr/>
    </dgm:pt>
    <dgm:pt modelId="{6DFFD799-2BDC-476A-BFC3-02CD99A5A66D}" type="pres">
      <dgm:prSet presAssocID="{86D72263-64B8-46C4-B8A3-C2DC85E745C9}" presName="LShape" presStyleLbl="alignNode1" presStyleIdx="4" presStyleCnt="7"/>
      <dgm:spPr/>
    </dgm:pt>
    <dgm:pt modelId="{9F9A5932-9BEA-4AEC-976A-6A28701B8CEA}" type="pres">
      <dgm:prSet presAssocID="{86D72263-64B8-46C4-B8A3-C2DC85E745C9}" presName="ParentText" presStyleLbl="revTx" presStyleIdx="2" presStyleCnt="4">
        <dgm:presLayoutVars>
          <dgm:chMax val="0"/>
          <dgm:chPref val="0"/>
          <dgm:bulletEnabled val="1"/>
        </dgm:presLayoutVars>
      </dgm:prSet>
      <dgm:spPr/>
      <dgm:t>
        <a:bodyPr/>
        <a:lstStyle/>
        <a:p>
          <a:endParaRPr lang="zh-TW" altLang="en-US"/>
        </a:p>
      </dgm:t>
    </dgm:pt>
    <dgm:pt modelId="{B6FA62A1-564B-44A3-BB4E-46FE7F5E278C}" type="pres">
      <dgm:prSet presAssocID="{86D72263-64B8-46C4-B8A3-C2DC85E745C9}" presName="Triangle" presStyleLbl="alignNode1" presStyleIdx="5" presStyleCnt="7"/>
      <dgm:spPr/>
    </dgm:pt>
    <dgm:pt modelId="{42E3242D-0D9A-4A1F-983D-7E24407295E0}" type="pres">
      <dgm:prSet presAssocID="{C39063AA-F377-46C6-8253-7C629B8EC2C7}" presName="sibTrans" presStyleCnt="0"/>
      <dgm:spPr/>
    </dgm:pt>
    <dgm:pt modelId="{03E6A002-65D5-4419-AB0E-4CFA8AEF58D3}" type="pres">
      <dgm:prSet presAssocID="{C39063AA-F377-46C6-8253-7C629B8EC2C7}" presName="space" presStyleCnt="0"/>
      <dgm:spPr/>
    </dgm:pt>
    <dgm:pt modelId="{36799C37-1A70-412C-BC97-C0D326C376EB}" type="pres">
      <dgm:prSet presAssocID="{097DD087-27E2-4BC1-92AE-5A51255FF4F8}" presName="composite" presStyleCnt="0"/>
      <dgm:spPr/>
    </dgm:pt>
    <dgm:pt modelId="{6834ACBD-1E07-44F6-98A2-AA7CA99992AA}" type="pres">
      <dgm:prSet presAssocID="{097DD087-27E2-4BC1-92AE-5A51255FF4F8}" presName="LShape" presStyleLbl="alignNode1" presStyleIdx="6" presStyleCnt="7"/>
      <dgm:spPr/>
    </dgm:pt>
    <dgm:pt modelId="{6A92BFCB-C4E4-4AB4-92C5-15F7FE695EB2}" type="pres">
      <dgm:prSet presAssocID="{097DD087-27E2-4BC1-92AE-5A51255FF4F8}" presName="ParentText" presStyleLbl="revTx" presStyleIdx="3" presStyleCnt="4">
        <dgm:presLayoutVars>
          <dgm:chMax val="0"/>
          <dgm:chPref val="0"/>
          <dgm:bulletEnabled val="1"/>
        </dgm:presLayoutVars>
      </dgm:prSet>
      <dgm:spPr/>
      <dgm:t>
        <a:bodyPr/>
        <a:lstStyle/>
        <a:p>
          <a:endParaRPr lang="zh-TW" altLang="en-US"/>
        </a:p>
      </dgm:t>
    </dgm:pt>
  </dgm:ptLst>
  <dgm:cxnLst>
    <dgm:cxn modelId="{6A3023FB-69A8-417D-9AFA-2FCADDB60DF7}" type="presOf" srcId="{86D72263-64B8-46C4-B8A3-C2DC85E745C9}" destId="{9F9A5932-9BEA-4AEC-976A-6A28701B8CEA}" srcOrd="0" destOrd="0" presId="urn:microsoft.com/office/officeart/2009/3/layout/StepUpProcess"/>
    <dgm:cxn modelId="{AEFEDF48-9CC0-44C1-A2B1-A17B8DB18A36}" type="presOf" srcId="{707FB69B-FF75-4623-8A2F-57BABE59F728}" destId="{82CA3DF6-60A8-420B-A254-ADFF08A493DD}" srcOrd="0" destOrd="0" presId="urn:microsoft.com/office/officeart/2009/3/layout/StepUpProcess"/>
    <dgm:cxn modelId="{B6788143-9CD8-4047-B5C4-F54814AD3587}" type="presOf" srcId="{097DD087-27E2-4BC1-92AE-5A51255FF4F8}" destId="{6A92BFCB-C4E4-4AB4-92C5-15F7FE695EB2}" srcOrd="0" destOrd="0" presId="urn:microsoft.com/office/officeart/2009/3/layout/StepUpProcess"/>
    <dgm:cxn modelId="{577EC3F5-81DA-4C98-AF28-947B87CFF275}" srcId="{DEFFCA44-E5DD-45D2-A8D4-6F1F4E2B7E5E}" destId="{707FB69B-FF75-4623-8A2F-57BABE59F728}" srcOrd="0" destOrd="0" parTransId="{E60A6CB0-ED98-4B37-9933-488C5C6138EB}" sibTransId="{09E7FB25-6E0C-4C1C-85C1-33F8823FCAB5}"/>
    <dgm:cxn modelId="{61964782-FDA8-4BCF-A68C-6E5031054AB2}" srcId="{DEFFCA44-E5DD-45D2-A8D4-6F1F4E2B7E5E}" destId="{097DD087-27E2-4BC1-92AE-5A51255FF4F8}" srcOrd="3" destOrd="0" parTransId="{18D4322F-10DD-4B5D-8D05-1E2E3D35EB26}" sibTransId="{8B01C8EB-BE77-473B-AE6D-C15A4BC92BD8}"/>
    <dgm:cxn modelId="{20B45687-A3A9-47B7-A838-33F90749E586}" srcId="{DEFFCA44-E5DD-45D2-A8D4-6F1F4E2B7E5E}" destId="{86D72263-64B8-46C4-B8A3-C2DC85E745C9}" srcOrd="2" destOrd="0" parTransId="{13EC4AF4-1527-4C26-84AA-A81AD30612F5}" sibTransId="{C39063AA-F377-46C6-8253-7C629B8EC2C7}"/>
    <dgm:cxn modelId="{A41EF9DC-1C7B-4689-A647-0F6385B6C9BC}" type="presOf" srcId="{DEFFCA44-E5DD-45D2-A8D4-6F1F4E2B7E5E}" destId="{703C7A82-4943-48BE-9088-C40AAC5FBF25}" srcOrd="0" destOrd="0" presId="urn:microsoft.com/office/officeart/2009/3/layout/StepUpProcess"/>
    <dgm:cxn modelId="{B3C05928-5D8A-47F8-A3DD-A427E4D0E72F}" srcId="{DEFFCA44-E5DD-45D2-A8D4-6F1F4E2B7E5E}" destId="{DA58AF20-D150-4C89-BECD-E5AFA95579B4}" srcOrd="1" destOrd="0" parTransId="{1013B1E4-A72C-477E-AE0A-D0A57DEC5B22}" sibTransId="{A7789F98-8C73-42C4-B60F-304AC452E0F1}"/>
    <dgm:cxn modelId="{A138E919-97D9-4995-BE9E-A9A0977D1307}" type="presOf" srcId="{DA58AF20-D150-4C89-BECD-E5AFA95579B4}" destId="{8819485B-0CCD-4454-AC83-CE8F7A8620B1}" srcOrd="0" destOrd="0" presId="urn:microsoft.com/office/officeart/2009/3/layout/StepUpProcess"/>
    <dgm:cxn modelId="{E6726503-EDEF-4492-A7CF-C02A4E4CCDF2}" type="presParOf" srcId="{703C7A82-4943-48BE-9088-C40AAC5FBF25}" destId="{27313B09-24CC-4B25-988A-16E9C1709D41}" srcOrd="0" destOrd="0" presId="urn:microsoft.com/office/officeart/2009/3/layout/StepUpProcess"/>
    <dgm:cxn modelId="{182D0493-9B7A-4A07-9999-7171789DCD17}" type="presParOf" srcId="{27313B09-24CC-4B25-988A-16E9C1709D41}" destId="{E8F7FECE-9B95-4080-B823-E2D759A3BA3B}" srcOrd="0" destOrd="0" presId="urn:microsoft.com/office/officeart/2009/3/layout/StepUpProcess"/>
    <dgm:cxn modelId="{6F7D32AB-7783-4544-AAF7-A8404BAB4317}" type="presParOf" srcId="{27313B09-24CC-4B25-988A-16E9C1709D41}" destId="{82CA3DF6-60A8-420B-A254-ADFF08A493DD}" srcOrd="1" destOrd="0" presId="urn:microsoft.com/office/officeart/2009/3/layout/StepUpProcess"/>
    <dgm:cxn modelId="{2571D1D3-22C6-43AF-AFF1-098464F12FD9}" type="presParOf" srcId="{27313B09-24CC-4B25-988A-16E9C1709D41}" destId="{66EF8F45-79E1-4625-82A3-6E57CD74152A}" srcOrd="2" destOrd="0" presId="urn:microsoft.com/office/officeart/2009/3/layout/StepUpProcess"/>
    <dgm:cxn modelId="{DC130025-5750-4B8D-8333-DF95E8F1B5CB}" type="presParOf" srcId="{703C7A82-4943-48BE-9088-C40AAC5FBF25}" destId="{57137A01-4AB2-4434-BA7F-A5D8256636BE}" srcOrd="1" destOrd="0" presId="urn:microsoft.com/office/officeart/2009/3/layout/StepUpProcess"/>
    <dgm:cxn modelId="{16F3DD1E-0AE1-460E-9E29-51F7FC4121F9}" type="presParOf" srcId="{57137A01-4AB2-4434-BA7F-A5D8256636BE}" destId="{7939D4D7-4588-4CE1-A209-D8A122BCFD87}" srcOrd="0" destOrd="0" presId="urn:microsoft.com/office/officeart/2009/3/layout/StepUpProcess"/>
    <dgm:cxn modelId="{26C879E3-1E93-471F-8155-FED497BD8A2C}" type="presParOf" srcId="{703C7A82-4943-48BE-9088-C40AAC5FBF25}" destId="{A49E330F-DF8B-41C2-A7A4-B32E2BA49A81}" srcOrd="2" destOrd="0" presId="urn:microsoft.com/office/officeart/2009/3/layout/StepUpProcess"/>
    <dgm:cxn modelId="{9980529B-204F-4133-BDE1-F9280521CA78}" type="presParOf" srcId="{A49E330F-DF8B-41C2-A7A4-B32E2BA49A81}" destId="{E9912E1B-84DB-4323-B30A-DBDEDCB37E1C}" srcOrd="0" destOrd="0" presId="urn:microsoft.com/office/officeart/2009/3/layout/StepUpProcess"/>
    <dgm:cxn modelId="{3128B52B-1AD7-4ABF-B5E2-E6B93712C38B}" type="presParOf" srcId="{A49E330F-DF8B-41C2-A7A4-B32E2BA49A81}" destId="{8819485B-0CCD-4454-AC83-CE8F7A8620B1}" srcOrd="1" destOrd="0" presId="urn:microsoft.com/office/officeart/2009/3/layout/StepUpProcess"/>
    <dgm:cxn modelId="{53D26F49-1C5F-49BE-8010-4C7531B54F21}" type="presParOf" srcId="{A49E330F-DF8B-41C2-A7A4-B32E2BA49A81}" destId="{C08677FE-10BA-4893-AFFA-B6619777D941}" srcOrd="2" destOrd="0" presId="urn:microsoft.com/office/officeart/2009/3/layout/StepUpProcess"/>
    <dgm:cxn modelId="{B9601941-2ACA-4133-B928-4BA906F4F590}" type="presParOf" srcId="{703C7A82-4943-48BE-9088-C40AAC5FBF25}" destId="{5F6A7F91-EDE7-4948-AF8A-0D8A04E41CD4}" srcOrd="3" destOrd="0" presId="urn:microsoft.com/office/officeart/2009/3/layout/StepUpProcess"/>
    <dgm:cxn modelId="{C0299995-5ABA-4BCD-BA5A-EDDAC97E78AC}" type="presParOf" srcId="{5F6A7F91-EDE7-4948-AF8A-0D8A04E41CD4}" destId="{FDB20F05-BFDB-48DA-B1BE-8D803A5F630A}" srcOrd="0" destOrd="0" presId="urn:microsoft.com/office/officeart/2009/3/layout/StepUpProcess"/>
    <dgm:cxn modelId="{86AFBAD3-136F-4C4C-B436-408D57314D03}" type="presParOf" srcId="{703C7A82-4943-48BE-9088-C40AAC5FBF25}" destId="{91174E9B-D69B-4E64-8AF2-1EA7F8A1FEB7}" srcOrd="4" destOrd="0" presId="urn:microsoft.com/office/officeart/2009/3/layout/StepUpProcess"/>
    <dgm:cxn modelId="{4659249E-C09C-44C7-99DE-D50295F1560D}" type="presParOf" srcId="{91174E9B-D69B-4E64-8AF2-1EA7F8A1FEB7}" destId="{6DFFD799-2BDC-476A-BFC3-02CD99A5A66D}" srcOrd="0" destOrd="0" presId="urn:microsoft.com/office/officeart/2009/3/layout/StepUpProcess"/>
    <dgm:cxn modelId="{DDFF700D-521F-483A-B6D2-8D3F1119A8AC}" type="presParOf" srcId="{91174E9B-D69B-4E64-8AF2-1EA7F8A1FEB7}" destId="{9F9A5932-9BEA-4AEC-976A-6A28701B8CEA}" srcOrd="1" destOrd="0" presId="urn:microsoft.com/office/officeart/2009/3/layout/StepUpProcess"/>
    <dgm:cxn modelId="{5A292D79-960A-45E7-ABB9-7547D24FDE1B}" type="presParOf" srcId="{91174E9B-D69B-4E64-8AF2-1EA7F8A1FEB7}" destId="{B6FA62A1-564B-44A3-BB4E-46FE7F5E278C}" srcOrd="2" destOrd="0" presId="urn:microsoft.com/office/officeart/2009/3/layout/StepUpProcess"/>
    <dgm:cxn modelId="{CE537BF2-8167-40A3-953D-31E55F864D8F}" type="presParOf" srcId="{703C7A82-4943-48BE-9088-C40AAC5FBF25}" destId="{42E3242D-0D9A-4A1F-983D-7E24407295E0}" srcOrd="5" destOrd="0" presId="urn:microsoft.com/office/officeart/2009/3/layout/StepUpProcess"/>
    <dgm:cxn modelId="{77E7FEC7-CC98-456D-A909-C9DD778725C6}" type="presParOf" srcId="{42E3242D-0D9A-4A1F-983D-7E24407295E0}" destId="{03E6A002-65D5-4419-AB0E-4CFA8AEF58D3}" srcOrd="0" destOrd="0" presId="urn:microsoft.com/office/officeart/2009/3/layout/StepUpProcess"/>
    <dgm:cxn modelId="{954A3961-A675-4D75-8322-CA8331F1674A}" type="presParOf" srcId="{703C7A82-4943-48BE-9088-C40AAC5FBF25}" destId="{36799C37-1A70-412C-BC97-C0D326C376EB}" srcOrd="6" destOrd="0" presId="urn:microsoft.com/office/officeart/2009/3/layout/StepUpProcess"/>
    <dgm:cxn modelId="{AB82C811-6168-4C34-995D-AA16CE7BEC82}" type="presParOf" srcId="{36799C37-1A70-412C-BC97-C0D326C376EB}" destId="{6834ACBD-1E07-44F6-98A2-AA7CA99992AA}" srcOrd="0" destOrd="0" presId="urn:microsoft.com/office/officeart/2009/3/layout/StepUpProcess"/>
    <dgm:cxn modelId="{D9C41AEE-7432-44E1-AA61-950EE39EEF5D}" type="presParOf" srcId="{36799C37-1A70-412C-BC97-C0D326C376EB}" destId="{6A92BFCB-C4E4-4AB4-92C5-15F7FE695EB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B09382-E3A2-4C5A-8965-1779752BB651}" type="doc">
      <dgm:prSet loTypeId="urn:microsoft.com/office/officeart/2005/8/layout/cycle2" loCatId="cycle" qsTypeId="urn:microsoft.com/office/officeart/2005/8/quickstyle/simple5" qsCatId="simple" csTypeId="urn:microsoft.com/office/officeart/2005/8/colors/colorful1" csCatId="colorful" phldr="1"/>
      <dgm:spPr/>
    </dgm:pt>
    <dgm:pt modelId="{0386C982-C918-47B6-8ED5-E93B24CFE4F1}">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遴選</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0C41A6DA-1C8F-47D0-8340-653C26A044D7}" type="par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C1FF18-A4B3-4169-B1E8-77294B36765B}" type="sib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B4304D-E78A-49AC-AC1B-144CD63AF548}">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訓前</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860C155C-3A58-4EE2-8EAE-0D6F5F3294DC}" type="par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9AB2D64-1072-46A4-9C95-91B1690A6E77}" type="sib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EAF738-A435-4173-A896-7160EA4BD586}">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訓中</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8AD76267-B65E-442C-B9F2-BCA671DA91EE}" type="par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AE7866-9612-482A-9B82-7EA093A3581D}" type="sib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C4BA27-D532-4F3B-A806-F40DBCE1DF83}">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訓後</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C89029B1-FD75-426C-B128-EA316629550B}" type="par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FE667CF-92E7-44C6-8E93-5B15B9F60A5D}" type="sib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8E74C7-0B5B-4A57-A1D5-15ADF1628664}" type="pres">
      <dgm:prSet presAssocID="{97B09382-E3A2-4C5A-8965-1779752BB651}" presName="cycle" presStyleCnt="0">
        <dgm:presLayoutVars>
          <dgm:dir/>
          <dgm:resizeHandles val="exact"/>
        </dgm:presLayoutVars>
      </dgm:prSet>
      <dgm:spPr/>
    </dgm:pt>
    <dgm:pt modelId="{3AA2877D-DC14-4479-95BB-34AF0AAC340B}" type="pres">
      <dgm:prSet presAssocID="{0386C982-C918-47B6-8ED5-E93B24CFE4F1}" presName="node" presStyleLbl="node1" presStyleIdx="0" presStyleCnt="4">
        <dgm:presLayoutVars>
          <dgm:bulletEnabled val="1"/>
        </dgm:presLayoutVars>
      </dgm:prSet>
      <dgm:spPr/>
      <dgm:t>
        <a:bodyPr/>
        <a:lstStyle/>
        <a:p>
          <a:endParaRPr lang="zh-TW" altLang="en-US"/>
        </a:p>
      </dgm:t>
    </dgm:pt>
    <dgm:pt modelId="{AC9C4E52-5CAB-4444-AC00-B52747C5D7D1}" type="pres">
      <dgm:prSet presAssocID="{8DC1FF18-A4B3-4169-B1E8-77294B36765B}" presName="sibTrans" presStyleLbl="sibTrans2D1" presStyleIdx="0" presStyleCnt="4"/>
      <dgm:spPr/>
      <dgm:t>
        <a:bodyPr/>
        <a:lstStyle/>
        <a:p>
          <a:endParaRPr lang="zh-TW" altLang="en-US"/>
        </a:p>
      </dgm:t>
    </dgm:pt>
    <dgm:pt modelId="{4DB63B61-E249-4C77-A3BE-B85369A8866A}" type="pres">
      <dgm:prSet presAssocID="{8DC1FF18-A4B3-4169-B1E8-77294B36765B}" presName="connectorText" presStyleLbl="sibTrans2D1" presStyleIdx="0" presStyleCnt="4"/>
      <dgm:spPr/>
      <dgm:t>
        <a:bodyPr/>
        <a:lstStyle/>
        <a:p>
          <a:endParaRPr lang="zh-TW" altLang="en-US"/>
        </a:p>
      </dgm:t>
    </dgm:pt>
    <dgm:pt modelId="{47FB6E8F-E840-4CBF-8F11-A3C4BBF03CEC}" type="pres">
      <dgm:prSet presAssocID="{88B4304D-E78A-49AC-AC1B-144CD63AF548}" presName="node" presStyleLbl="node1" presStyleIdx="1" presStyleCnt="4">
        <dgm:presLayoutVars>
          <dgm:bulletEnabled val="1"/>
        </dgm:presLayoutVars>
      </dgm:prSet>
      <dgm:spPr/>
      <dgm:t>
        <a:bodyPr/>
        <a:lstStyle/>
        <a:p>
          <a:endParaRPr lang="zh-TW" altLang="en-US"/>
        </a:p>
      </dgm:t>
    </dgm:pt>
    <dgm:pt modelId="{9B970851-E878-4622-8B8A-8769ED4D51BF}" type="pres">
      <dgm:prSet presAssocID="{E9AB2D64-1072-46A4-9C95-91B1690A6E77}" presName="sibTrans" presStyleLbl="sibTrans2D1" presStyleIdx="1" presStyleCnt="4"/>
      <dgm:spPr/>
      <dgm:t>
        <a:bodyPr/>
        <a:lstStyle/>
        <a:p>
          <a:endParaRPr lang="zh-TW" altLang="en-US"/>
        </a:p>
      </dgm:t>
    </dgm:pt>
    <dgm:pt modelId="{CE6E80F1-E36E-432E-8FF4-6B35539F0A0F}" type="pres">
      <dgm:prSet presAssocID="{E9AB2D64-1072-46A4-9C95-91B1690A6E77}" presName="connectorText" presStyleLbl="sibTrans2D1" presStyleIdx="1" presStyleCnt="4"/>
      <dgm:spPr/>
      <dgm:t>
        <a:bodyPr/>
        <a:lstStyle/>
        <a:p>
          <a:endParaRPr lang="zh-TW" altLang="en-US"/>
        </a:p>
      </dgm:t>
    </dgm:pt>
    <dgm:pt modelId="{F29DDACA-BA64-4A7F-8E37-1F3682408C57}" type="pres">
      <dgm:prSet presAssocID="{F5EAF738-A435-4173-A896-7160EA4BD586}" presName="node" presStyleLbl="node1" presStyleIdx="2" presStyleCnt="4">
        <dgm:presLayoutVars>
          <dgm:bulletEnabled val="1"/>
        </dgm:presLayoutVars>
      </dgm:prSet>
      <dgm:spPr/>
      <dgm:t>
        <a:bodyPr/>
        <a:lstStyle/>
        <a:p>
          <a:endParaRPr lang="zh-TW" altLang="en-US"/>
        </a:p>
      </dgm:t>
    </dgm:pt>
    <dgm:pt modelId="{3A17FFF2-BF61-4D70-B510-2143631A44E7}" type="pres">
      <dgm:prSet presAssocID="{53AE7866-9612-482A-9B82-7EA093A3581D}" presName="sibTrans" presStyleLbl="sibTrans2D1" presStyleIdx="2" presStyleCnt="4"/>
      <dgm:spPr/>
      <dgm:t>
        <a:bodyPr/>
        <a:lstStyle/>
        <a:p>
          <a:endParaRPr lang="zh-TW" altLang="en-US"/>
        </a:p>
      </dgm:t>
    </dgm:pt>
    <dgm:pt modelId="{78EDBEEA-4323-4404-9664-98537A4CA130}" type="pres">
      <dgm:prSet presAssocID="{53AE7866-9612-482A-9B82-7EA093A3581D}" presName="connectorText" presStyleLbl="sibTrans2D1" presStyleIdx="2" presStyleCnt="4"/>
      <dgm:spPr/>
      <dgm:t>
        <a:bodyPr/>
        <a:lstStyle/>
        <a:p>
          <a:endParaRPr lang="zh-TW" altLang="en-US"/>
        </a:p>
      </dgm:t>
    </dgm:pt>
    <dgm:pt modelId="{3684C99A-43C9-4C56-82D8-ADEDFA33CF9A}" type="pres">
      <dgm:prSet presAssocID="{BBC4BA27-D532-4F3B-A806-F40DBCE1DF83}" presName="node" presStyleLbl="node1" presStyleIdx="3" presStyleCnt="4">
        <dgm:presLayoutVars>
          <dgm:bulletEnabled val="1"/>
        </dgm:presLayoutVars>
      </dgm:prSet>
      <dgm:spPr/>
      <dgm:t>
        <a:bodyPr/>
        <a:lstStyle/>
        <a:p>
          <a:endParaRPr lang="zh-TW" altLang="en-US"/>
        </a:p>
      </dgm:t>
    </dgm:pt>
    <dgm:pt modelId="{590BBB07-4CE8-44D8-8338-197FF2DB8C8F}" type="pres">
      <dgm:prSet presAssocID="{3FE667CF-92E7-44C6-8E93-5B15B9F60A5D}" presName="sibTrans" presStyleLbl="sibTrans2D1" presStyleIdx="3" presStyleCnt="4"/>
      <dgm:spPr/>
      <dgm:t>
        <a:bodyPr/>
        <a:lstStyle/>
        <a:p>
          <a:endParaRPr lang="zh-TW" altLang="en-US"/>
        </a:p>
      </dgm:t>
    </dgm:pt>
    <dgm:pt modelId="{E8541C84-455E-46C0-8F6C-FF9B8E4C2F0A}" type="pres">
      <dgm:prSet presAssocID="{3FE667CF-92E7-44C6-8E93-5B15B9F60A5D}" presName="connectorText" presStyleLbl="sibTrans2D1" presStyleIdx="3" presStyleCnt="4"/>
      <dgm:spPr/>
      <dgm:t>
        <a:bodyPr/>
        <a:lstStyle/>
        <a:p>
          <a:endParaRPr lang="zh-TW" altLang="en-US"/>
        </a:p>
      </dgm:t>
    </dgm:pt>
  </dgm:ptLst>
  <dgm:cxnLst>
    <dgm:cxn modelId="{8F9C6A57-7E60-4871-8DAB-9211F7C3E600}" type="presOf" srcId="{3FE667CF-92E7-44C6-8E93-5B15B9F60A5D}" destId="{590BBB07-4CE8-44D8-8338-197FF2DB8C8F}" srcOrd="0" destOrd="0" presId="urn:microsoft.com/office/officeart/2005/8/layout/cycle2"/>
    <dgm:cxn modelId="{2803B84B-DDF8-489A-9A1A-F826FDFDAD83}" type="presOf" srcId="{E9AB2D64-1072-46A4-9C95-91B1690A6E77}" destId="{9B970851-E878-4622-8B8A-8769ED4D51BF}" srcOrd="0" destOrd="0" presId="urn:microsoft.com/office/officeart/2005/8/layout/cycle2"/>
    <dgm:cxn modelId="{7498C877-AC99-45B8-B2DB-632B226DEF45}" srcId="{97B09382-E3A2-4C5A-8965-1779752BB651}" destId="{BBC4BA27-D532-4F3B-A806-F40DBCE1DF83}" srcOrd="3" destOrd="0" parTransId="{C89029B1-FD75-426C-B128-EA316629550B}" sibTransId="{3FE667CF-92E7-44C6-8E93-5B15B9F60A5D}"/>
    <dgm:cxn modelId="{4E08B767-88E6-4DA2-A05D-ACC5C57B04B1}" type="presOf" srcId="{88B4304D-E78A-49AC-AC1B-144CD63AF548}" destId="{47FB6E8F-E840-4CBF-8F11-A3C4BBF03CEC}" srcOrd="0" destOrd="0" presId="urn:microsoft.com/office/officeart/2005/8/layout/cycle2"/>
    <dgm:cxn modelId="{FDB57C06-EA53-4E85-83BF-049EE3648E6F}" type="presOf" srcId="{53AE7866-9612-482A-9B82-7EA093A3581D}" destId="{3A17FFF2-BF61-4D70-B510-2143631A44E7}" srcOrd="0" destOrd="0" presId="urn:microsoft.com/office/officeart/2005/8/layout/cycle2"/>
    <dgm:cxn modelId="{30C82D1C-BA8C-4D61-9C60-2661B6FD2053}" type="presOf" srcId="{97B09382-E3A2-4C5A-8965-1779752BB651}" destId="{6D8E74C7-0B5B-4A57-A1D5-15ADF1628664}" srcOrd="0" destOrd="0" presId="urn:microsoft.com/office/officeart/2005/8/layout/cycle2"/>
    <dgm:cxn modelId="{3ACF15FB-F975-4C2F-B88C-C7665C184582}" type="presOf" srcId="{F5EAF738-A435-4173-A896-7160EA4BD586}" destId="{F29DDACA-BA64-4A7F-8E37-1F3682408C57}" srcOrd="0" destOrd="0" presId="urn:microsoft.com/office/officeart/2005/8/layout/cycle2"/>
    <dgm:cxn modelId="{A84BE8BE-5776-4A57-81BF-B442D8DA9B3A}" type="presOf" srcId="{E9AB2D64-1072-46A4-9C95-91B1690A6E77}" destId="{CE6E80F1-E36E-432E-8FF4-6B35539F0A0F}" srcOrd="1" destOrd="0" presId="urn:microsoft.com/office/officeart/2005/8/layout/cycle2"/>
    <dgm:cxn modelId="{552634B2-515D-4A63-B267-E911461FA8B9}" srcId="{97B09382-E3A2-4C5A-8965-1779752BB651}" destId="{F5EAF738-A435-4173-A896-7160EA4BD586}" srcOrd="2" destOrd="0" parTransId="{8AD76267-B65E-442C-B9F2-BCA671DA91EE}" sibTransId="{53AE7866-9612-482A-9B82-7EA093A3581D}"/>
    <dgm:cxn modelId="{6A876DF5-9602-40D7-8192-99079CDB690B}" type="presOf" srcId="{BBC4BA27-D532-4F3B-A806-F40DBCE1DF83}" destId="{3684C99A-43C9-4C56-82D8-ADEDFA33CF9A}" srcOrd="0" destOrd="0" presId="urn:microsoft.com/office/officeart/2005/8/layout/cycle2"/>
    <dgm:cxn modelId="{89F722F3-64DD-42D5-8E5B-BA49B26FCDF5}" type="presOf" srcId="{8DC1FF18-A4B3-4169-B1E8-77294B36765B}" destId="{4DB63B61-E249-4C77-A3BE-B85369A8866A}" srcOrd="1" destOrd="0" presId="urn:microsoft.com/office/officeart/2005/8/layout/cycle2"/>
    <dgm:cxn modelId="{97CC1D36-8075-4DEE-85A9-033880BAAA5C}" type="presOf" srcId="{53AE7866-9612-482A-9B82-7EA093A3581D}" destId="{78EDBEEA-4323-4404-9664-98537A4CA130}" srcOrd="1" destOrd="0" presId="urn:microsoft.com/office/officeart/2005/8/layout/cycle2"/>
    <dgm:cxn modelId="{343D052F-535D-44A6-AEEC-83E5EED07808}" type="presOf" srcId="{0386C982-C918-47B6-8ED5-E93B24CFE4F1}" destId="{3AA2877D-DC14-4479-95BB-34AF0AAC340B}" srcOrd="0" destOrd="0" presId="urn:microsoft.com/office/officeart/2005/8/layout/cycle2"/>
    <dgm:cxn modelId="{9CA68FDC-E632-452B-97DA-2A5D73620B35}" type="presOf" srcId="{8DC1FF18-A4B3-4169-B1E8-77294B36765B}" destId="{AC9C4E52-5CAB-4444-AC00-B52747C5D7D1}" srcOrd="0" destOrd="0" presId="urn:microsoft.com/office/officeart/2005/8/layout/cycle2"/>
    <dgm:cxn modelId="{74994163-9F84-4FAE-9125-6AC7CE0EFB5A}" type="presOf" srcId="{3FE667CF-92E7-44C6-8E93-5B15B9F60A5D}" destId="{E8541C84-455E-46C0-8F6C-FF9B8E4C2F0A}" srcOrd="1" destOrd="0" presId="urn:microsoft.com/office/officeart/2005/8/layout/cycle2"/>
    <dgm:cxn modelId="{2810603A-18B2-42E1-9AF5-36170992E9E6}" srcId="{97B09382-E3A2-4C5A-8965-1779752BB651}" destId="{0386C982-C918-47B6-8ED5-E93B24CFE4F1}" srcOrd="0" destOrd="0" parTransId="{0C41A6DA-1C8F-47D0-8340-653C26A044D7}" sibTransId="{8DC1FF18-A4B3-4169-B1E8-77294B36765B}"/>
    <dgm:cxn modelId="{0EF6F6DD-DD56-4159-872A-5A93AD8165D6}" srcId="{97B09382-E3A2-4C5A-8965-1779752BB651}" destId="{88B4304D-E78A-49AC-AC1B-144CD63AF548}" srcOrd="1" destOrd="0" parTransId="{860C155C-3A58-4EE2-8EAE-0D6F5F3294DC}" sibTransId="{E9AB2D64-1072-46A4-9C95-91B1690A6E77}"/>
    <dgm:cxn modelId="{F37D5E4A-F5F7-434D-830D-5E27F405A0C3}" type="presParOf" srcId="{6D8E74C7-0B5B-4A57-A1D5-15ADF1628664}" destId="{3AA2877D-DC14-4479-95BB-34AF0AAC340B}" srcOrd="0" destOrd="0" presId="urn:microsoft.com/office/officeart/2005/8/layout/cycle2"/>
    <dgm:cxn modelId="{A420CE52-D618-45EB-808B-4BCC27367EE7}" type="presParOf" srcId="{6D8E74C7-0B5B-4A57-A1D5-15ADF1628664}" destId="{AC9C4E52-5CAB-4444-AC00-B52747C5D7D1}" srcOrd="1" destOrd="0" presId="urn:microsoft.com/office/officeart/2005/8/layout/cycle2"/>
    <dgm:cxn modelId="{459C97E1-9674-4921-B857-70A28063185F}" type="presParOf" srcId="{AC9C4E52-5CAB-4444-AC00-B52747C5D7D1}" destId="{4DB63B61-E249-4C77-A3BE-B85369A8866A}" srcOrd="0" destOrd="0" presId="urn:microsoft.com/office/officeart/2005/8/layout/cycle2"/>
    <dgm:cxn modelId="{666425CE-36F8-462F-80B0-0122E9FEFD89}" type="presParOf" srcId="{6D8E74C7-0B5B-4A57-A1D5-15ADF1628664}" destId="{47FB6E8F-E840-4CBF-8F11-A3C4BBF03CEC}" srcOrd="2" destOrd="0" presId="urn:microsoft.com/office/officeart/2005/8/layout/cycle2"/>
    <dgm:cxn modelId="{FAD9E682-538A-41D5-9B7A-DD93D9DFFB22}" type="presParOf" srcId="{6D8E74C7-0B5B-4A57-A1D5-15ADF1628664}" destId="{9B970851-E878-4622-8B8A-8769ED4D51BF}" srcOrd="3" destOrd="0" presId="urn:microsoft.com/office/officeart/2005/8/layout/cycle2"/>
    <dgm:cxn modelId="{1C2E7BF4-F6F0-4E70-A480-0A700FBA4816}" type="presParOf" srcId="{9B970851-E878-4622-8B8A-8769ED4D51BF}" destId="{CE6E80F1-E36E-432E-8FF4-6B35539F0A0F}" srcOrd="0" destOrd="0" presId="urn:microsoft.com/office/officeart/2005/8/layout/cycle2"/>
    <dgm:cxn modelId="{259A7F2C-1264-48C5-8EB0-5E701BEB241D}" type="presParOf" srcId="{6D8E74C7-0B5B-4A57-A1D5-15ADF1628664}" destId="{F29DDACA-BA64-4A7F-8E37-1F3682408C57}" srcOrd="4" destOrd="0" presId="urn:microsoft.com/office/officeart/2005/8/layout/cycle2"/>
    <dgm:cxn modelId="{E8D76F18-9FD1-451F-B800-4D467060B8C3}" type="presParOf" srcId="{6D8E74C7-0B5B-4A57-A1D5-15ADF1628664}" destId="{3A17FFF2-BF61-4D70-B510-2143631A44E7}" srcOrd="5" destOrd="0" presId="urn:microsoft.com/office/officeart/2005/8/layout/cycle2"/>
    <dgm:cxn modelId="{AC40DBAD-0239-41C2-A807-AC99A7A6DB87}" type="presParOf" srcId="{3A17FFF2-BF61-4D70-B510-2143631A44E7}" destId="{78EDBEEA-4323-4404-9664-98537A4CA130}" srcOrd="0" destOrd="0" presId="urn:microsoft.com/office/officeart/2005/8/layout/cycle2"/>
    <dgm:cxn modelId="{8896CD3C-655D-464D-93E0-B7D92FE14898}" type="presParOf" srcId="{6D8E74C7-0B5B-4A57-A1D5-15ADF1628664}" destId="{3684C99A-43C9-4C56-82D8-ADEDFA33CF9A}" srcOrd="6" destOrd="0" presId="urn:microsoft.com/office/officeart/2005/8/layout/cycle2"/>
    <dgm:cxn modelId="{674303AA-EAA7-4C27-B7E2-BB81F3CD3022}" type="presParOf" srcId="{6D8E74C7-0B5B-4A57-A1D5-15ADF1628664}" destId="{590BBB07-4CE8-44D8-8338-197FF2DB8C8F}" srcOrd="7" destOrd="0" presId="urn:microsoft.com/office/officeart/2005/8/layout/cycle2"/>
    <dgm:cxn modelId="{E202EF26-C0D2-4C6E-A222-13826B2D719E}" type="presParOf" srcId="{590BBB07-4CE8-44D8-8338-197FF2DB8C8F}" destId="{E8541C84-455E-46C0-8F6C-FF9B8E4C2F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EFFCA44-E5DD-45D2-A8D4-6F1F4E2B7E5E}"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zh-TW" altLang="en-US"/>
        </a:p>
      </dgm:t>
    </dgm:pt>
    <dgm:pt modelId="{707FB69B-FF75-4623-8A2F-57BABE59F728}">
      <dgm:prSet phldrT="[文字]"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zh-TW" altLang="en-US"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確認是否符合停止訓練要件</a:t>
          </a:r>
          <a:endParaRPr lang="en-US" altLang="zh-TW"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400" b="1" dirty="0" smtClean="0">
              <a:effectLst/>
              <a:latin typeface="微軟正黑體" panose="020B0604030504040204" pitchFamily="34" charset="-120"/>
              <a:ea typeface="微軟正黑體" panose="020B0604030504040204" pitchFamily="34" charset="-120"/>
            </a:rPr>
            <a:t>訓練機關</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構</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、學校應依據</a:t>
          </a:r>
          <a:r>
            <a:rPr lang="zh-TW" altLang="en-US" sz="1400" b="1" u="none" dirty="0" smtClean="0">
              <a:effectLst/>
              <a:latin typeface="微軟正黑體" panose="020B0604030504040204" pitchFamily="34" charset="-120"/>
              <a:ea typeface="微軟正黑體" panose="020B0604030504040204" pitchFamily="34" charset="-120"/>
            </a:rPr>
            <a:t>訓練辦法第</a:t>
          </a:r>
          <a:r>
            <a:rPr lang="en-US" altLang="zh-TW" sz="1400" b="1" u="none" dirty="0" smtClean="0">
              <a:effectLst/>
              <a:latin typeface="微軟正黑體" panose="020B0604030504040204" pitchFamily="34" charset="-120"/>
              <a:ea typeface="微軟正黑體" panose="020B0604030504040204" pitchFamily="34" charset="-120"/>
            </a:rPr>
            <a:t>12</a:t>
          </a:r>
          <a:r>
            <a:rPr lang="zh-TW" altLang="en-US" sz="1400" b="1" u="none" dirty="0" smtClean="0">
              <a:effectLst/>
              <a:latin typeface="微軟正黑體" panose="020B0604030504040204" pitchFamily="34" charset="-120"/>
              <a:ea typeface="微軟正黑體" panose="020B0604030504040204" pitchFamily="34" charset="-120"/>
            </a:rPr>
            <a:t>條</a:t>
          </a:r>
          <a:r>
            <a:rPr lang="zh-TW" altLang="en-US" sz="1400" b="1" dirty="0" smtClean="0">
              <a:effectLst/>
              <a:latin typeface="微軟正黑體" panose="020B0604030504040204" pitchFamily="34" charset="-120"/>
              <a:ea typeface="微軟正黑體" panose="020B0604030504040204" pitchFamily="34" charset="-120"/>
            </a:rPr>
            <a:t>規定</a:t>
          </a:r>
          <a:r>
            <a:rPr lang="zh-TW" altLang="en-US" sz="1400" b="1" strike="noStrike" baseline="0" dirty="0" smtClean="0">
              <a:effectLst/>
              <a:latin typeface="微軟正黑體" panose="020B0604030504040204" pitchFamily="34" charset="-120"/>
              <a:ea typeface="微軟正黑體" panose="020B0604030504040204" pitchFamily="34" charset="-120"/>
            </a:rPr>
            <a:t>要件</a:t>
          </a:r>
          <a:r>
            <a:rPr lang="en-US" altLang="zh-TW" sz="1400" b="1" dirty="0" smtClean="0">
              <a:effectLst/>
              <a:latin typeface="微軟正黑體" panose="020B0604030504040204" pitchFamily="34" charset="-120"/>
              <a:ea typeface="微軟正黑體" panose="020B0604030504040204" pitchFamily="34" charset="-120"/>
            </a:rPr>
            <a:t>(</a:t>
          </a:r>
          <a:r>
            <a:rPr lang="zh-TW" altLang="zh-TW" sz="1400" b="1" dirty="0" smtClean="0">
              <a:solidFill>
                <a:srgbClr val="FF33CC"/>
              </a:solidFill>
              <a:effectLst/>
              <a:latin typeface="微軟正黑體" panose="020B0604030504040204" pitchFamily="34" charset="-120"/>
              <a:ea typeface="微軟正黑體" panose="020B0604030504040204" pitchFamily="34" charset="-120"/>
            </a:rPr>
            <a:t>婚、喪、懷孕、分娩、流產、重病或其他重大事由</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，先行審核當事人是否符合停止訓練資格，或已成就應停止訓練</a:t>
          </a:r>
          <a:r>
            <a:rPr lang="zh-TW" altLang="en-US" sz="1400" b="1" dirty="0" smtClean="0">
              <a:solidFill>
                <a:schemeClr val="tx1"/>
              </a:solidFill>
              <a:effectLst/>
              <a:latin typeface="微軟正黑體" panose="020B0604030504040204" pitchFamily="34" charset="-120"/>
              <a:ea typeface="微軟正黑體" panose="020B0604030504040204" pitchFamily="34" charset="-120"/>
            </a:rPr>
            <a:t>之事由。</a:t>
          </a:r>
        </a:p>
        <a:p>
          <a:pPr algn="l"/>
          <a:endParaRPr lang="zh-TW" altLang="en-US" sz="1200" b="1" dirty="0">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dgm:t>
    </dgm:pt>
    <dgm:pt modelId="{E60A6CB0-ED98-4B37-9933-488C5C6138EB}" type="parTrans" cxnId="{577EC3F5-81DA-4C98-AF28-947B87CFF27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9E7FB25-6E0C-4C1C-85C1-33F8823FCAB5}" type="sibTrans" cxnId="{577EC3F5-81DA-4C98-AF28-947B87CFF275}">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97DD087-27E2-4BC1-92AE-5A51255FF4F8}">
      <dgm:prSet phldrT="[文字]" custT="1"/>
      <dgm:spPr/>
      <dgm:t>
        <a:bodyPr/>
        <a:lstStyle/>
        <a:p>
          <a:pPr algn="l" defTabSz="622300">
            <a:lnSpc>
              <a:spcPct val="90000"/>
            </a:lnSpc>
            <a:spcBef>
              <a:spcPct val="0"/>
            </a:spcBef>
            <a:spcAft>
              <a:spcPct val="35000"/>
            </a:spcAft>
          </a:pPr>
          <a:r>
            <a:rPr lang="zh-TW" altLang="en-US"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保訓會函復</a:t>
          </a:r>
          <a:endParaRPr lang="en-US" altLang="zh-TW"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400" b="1" dirty="0" smtClean="0">
              <a:effectLst/>
              <a:latin typeface="微軟正黑體" panose="020B0604030504040204" pitchFamily="34" charset="-120"/>
              <a:ea typeface="微軟正黑體" panose="020B0604030504040204" pitchFamily="34" charset="-120"/>
            </a:rPr>
            <a:t>保訓會收文後將儘速函復訓練機關</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構</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學校，並副知相關機關。</a:t>
          </a:r>
          <a:endParaRPr lang="zh-TW" altLang="en-US" sz="1400" b="1" dirty="0">
            <a:effectLst/>
            <a:latin typeface="微軟正黑體" panose="020B0604030504040204" pitchFamily="34" charset="-120"/>
            <a:ea typeface="微軟正黑體" panose="020B0604030504040204" pitchFamily="34" charset="-120"/>
          </a:endParaRPr>
        </a:p>
      </dgm:t>
    </dgm:pt>
    <dgm:pt modelId="{18D4322F-10DD-4B5D-8D05-1E2E3D35EB26}" type="parTrans" cxnId="{61964782-FDA8-4BCF-A68C-6E5031054AB2}">
      <dgm:prSet/>
      <dgm:spPr/>
      <dgm:t>
        <a:bodyPr/>
        <a:lstStyle/>
        <a:p>
          <a:endParaRPr lang="zh-TW" altLang="en-US" b="1"/>
        </a:p>
      </dgm:t>
    </dgm:pt>
    <dgm:pt modelId="{8B01C8EB-BE77-473B-AE6D-C15A4BC92BD8}" type="sibTrans" cxnId="{61964782-FDA8-4BCF-A68C-6E5031054AB2}">
      <dgm:prSet/>
      <dgm:spPr/>
      <dgm:t>
        <a:bodyPr/>
        <a:lstStyle/>
        <a:p>
          <a:endParaRPr lang="zh-TW" altLang="en-US" b="1"/>
        </a:p>
      </dgm:t>
    </dgm:pt>
    <dgm:pt modelId="{DA58AF20-D150-4C89-BECD-E5AFA95579B4}">
      <dgm:prSet phldrT="[文字]" custT="1"/>
      <dgm:spPr/>
      <dgm:t>
        <a:bodyPr/>
        <a:lstStyle/>
        <a:p>
          <a:pPr algn="l" defTabSz="622300">
            <a:lnSpc>
              <a:spcPct val="90000"/>
            </a:lnSpc>
            <a:spcBef>
              <a:spcPct val="0"/>
            </a:spcBef>
            <a:spcAft>
              <a:spcPct val="35000"/>
            </a:spcAft>
          </a:pPr>
          <a:r>
            <a:rPr lang="zh-TW" altLang="en-US"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訓練機關</a:t>
          </a:r>
          <a:r>
            <a:rPr lang="en-US" altLang="zh-TW"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a:t>
          </a:r>
          <a:r>
            <a:rPr lang="zh-TW" altLang="en-US"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構</a:t>
          </a:r>
          <a:r>
            <a:rPr lang="en-US" altLang="zh-TW"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a:t>
          </a:r>
          <a:r>
            <a:rPr lang="zh-TW" altLang="en-US" sz="1400" b="1"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rPr>
            <a:t>、學校函報保訓會</a:t>
          </a:r>
          <a:endParaRPr lang="en-US" altLang="zh-TW" sz="1400" b="1" strike="sngStrike" dirty="0" smtClean="0">
            <a:solidFill>
              <a:srgbClr val="FF0000"/>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endParaRPr>
        </a:p>
        <a:p>
          <a:pPr marL="0" marR="0" indent="0" algn="just" defTabSz="914400" eaLnBrk="1" fontAlgn="auto" latinLnBrk="0" hangingPunct="1">
            <a:lnSpc>
              <a:spcPct val="100000"/>
            </a:lnSpc>
            <a:spcBef>
              <a:spcPts val="0"/>
            </a:spcBef>
            <a:spcAft>
              <a:spcPts val="0"/>
            </a:spcAft>
            <a:buClrTx/>
            <a:buSzTx/>
            <a:buFontTx/>
            <a:buNone/>
            <a:tabLst/>
            <a:defRPr/>
          </a:pPr>
          <a:r>
            <a:rPr lang="zh-TW" altLang="en-US" sz="1400" b="1" dirty="0" smtClean="0">
              <a:effectLst/>
              <a:latin typeface="微軟正黑體" panose="020B0604030504040204" pitchFamily="34" charset="-120"/>
              <a:ea typeface="微軟正黑體" panose="020B0604030504040204" pitchFamily="34" charset="-120"/>
            </a:rPr>
            <a:t>受訓人員檢具相關證明文件，經由訓練機關</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構</a:t>
          </a:r>
          <a:r>
            <a:rPr lang="en-US" altLang="zh-TW" sz="1400" b="1" dirty="0" smtClean="0">
              <a:effectLst/>
              <a:latin typeface="微軟正黑體" panose="020B0604030504040204" pitchFamily="34" charset="-120"/>
              <a:ea typeface="微軟正黑體" panose="020B0604030504040204" pitchFamily="34" charset="-120"/>
            </a:rPr>
            <a:t>)</a:t>
          </a:r>
          <a:r>
            <a:rPr lang="zh-TW" altLang="en-US" sz="1400" b="1" dirty="0" smtClean="0">
              <a:effectLst/>
              <a:latin typeface="微軟正黑體" panose="020B0604030504040204" pitchFamily="34" charset="-120"/>
              <a:ea typeface="微軟正黑體" panose="020B0604030504040204" pitchFamily="34" charset="-120"/>
            </a:rPr>
            <a:t>、學校函報保訓會申請停止訓練或應予停止訓練。</a:t>
          </a:r>
          <a:endParaRPr lang="zh-TW" altLang="en-US" sz="1400" b="1" dirty="0">
            <a:effectLst/>
            <a:latin typeface="微軟正黑體" panose="020B0604030504040204" pitchFamily="34" charset="-120"/>
            <a:ea typeface="微軟正黑體" panose="020B0604030504040204" pitchFamily="34" charset="-120"/>
          </a:endParaRPr>
        </a:p>
      </dgm:t>
    </dgm:pt>
    <dgm:pt modelId="{A7789F98-8C73-42C4-B60F-304AC452E0F1}" type="sibTrans" cxnId="{B3C05928-5D8A-47F8-A3DD-A427E4D0E72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013B1E4-A72C-477E-AE0A-D0A57DEC5B22}" type="parTrans" cxnId="{B3C05928-5D8A-47F8-A3DD-A427E4D0E72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03C7A82-4943-48BE-9088-C40AAC5FBF25}" type="pres">
      <dgm:prSet presAssocID="{DEFFCA44-E5DD-45D2-A8D4-6F1F4E2B7E5E}" presName="rootnode" presStyleCnt="0">
        <dgm:presLayoutVars>
          <dgm:chMax/>
          <dgm:chPref/>
          <dgm:dir/>
          <dgm:animLvl val="lvl"/>
        </dgm:presLayoutVars>
      </dgm:prSet>
      <dgm:spPr/>
      <dgm:t>
        <a:bodyPr/>
        <a:lstStyle/>
        <a:p>
          <a:endParaRPr lang="zh-TW" altLang="en-US"/>
        </a:p>
      </dgm:t>
    </dgm:pt>
    <dgm:pt modelId="{27313B09-24CC-4B25-988A-16E9C1709D41}" type="pres">
      <dgm:prSet presAssocID="{707FB69B-FF75-4623-8A2F-57BABE59F728}" presName="composite" presStyleCnt="0"/>
      <dgm:spPr/>
    </dgm:pt>
    <dgm:pt modelId="{E8F7FECE-9B95-4080-B823-E2D759A3BA3B}" type="pres">
      <dgm:prSet presAssocID="{707FB69B-FF75-4623-8A2F-57BABE59F728}" presName="LShape" presStyleLbl="alignNode1" presStyleIdx="0" presStyleCnt="5"/>
      <dgm:spPr/>
    </dgm:pt>
    <dgm:pt modelId="{82CA3DF6-60A8-420B-A254-ADFF08A493DD}" type="pres">
      <dgm:prSet presAssocID="{707FB69B-FF75-4623-8A2F-57BABE59F728}" presName="ParentText" presStyleLbl="revTx" presStyleIdx="0" presStyleCnt="3">
        <dgm:presLayoutVars>
          <dgm:chMax val="0"/>
          <dgm:chPref val="0"/>
          <dgm:bulletEnabled val="1"/>
        </dgm:presLayoutVars>
      </dgm:prSet>
      <dgm:spPr/>
      <dgm:t>
        <a:bodyPr/>
        <a:lstStyle/>
        <a:p>
          <a:endParaRPr lang="zh-TW" altLang="en-US"/>
        </a:p>
      </dgm:t>
    </dgm:pt>
    <dgm:pt modelId="{66EF8F45-79E1-4625-82A3-6E57CD74152A}" type="pres">
      <dgm:prSet presAssocID="{707FB69B-FF75-4623-8A2F-57BABE59F728}" presName="Triangle" presStyleLbl="alignNode1" presStyleIdx="1" presStyleCnt="5"/>
      <dgm:spPr/>
    </dgm:pt>
    <dgm:pt modelId="{57137A01-4AB2-4434-BA7F-A5D8256636BE}" type="pres">
      <dgm:prSet presAssocID="{09E7FB25-6E0C-4C1C-85C1-33F8823FCAB5}" presName="sibTrans" presStyleCnt="0"/>
      <dgm:spPr/>
    </dgm:pt>
    <dgm:pt modelId="{7939D4D7-4588-4CE1-A209-D8A122BCFD87}" type="pres">
      <dgm:prSet presAssocID="{09E7FB25-6E0C-4C1C-85C1-33F8823FCAB5}" presName="space" presStyleCnt="0"/>
      <dgm:spPr/>
    </dgm:pt>
    <dgm:pt modelId="{A49E330F-DF8B-41C2-A7A4-B32E2BA49A81}" type="pres">
      <dgm:prSet presAssocID="{DA58AF20-D150-4C89-BECD-E5AFA95579B4}" presName="composite" presStyleCnt="0"/>
      <dgm:spPr/>
    </dgm:pt>
    <dgm:pt modelId="{E9912E1B-84DB-4323-B30A-DBDEDCB37E1C}" type="pres">
      <dgm:prSet presAssocID="{DA58AF20-D150-4C89-BECD-E5AFA95579B4}" presName="LShape" presStyleLbl="alignNode1" presStyleIdx="2" presStyleCnt="5"/>
      <dgm:spPr/>
    </dgm:pt>
    <dgm:pt modelId="{8819485B-0CCD-4454-AC83-CE8F7A8620B1}" type="pres">
      <dgm:prSet presAssocID="{DA58AF20-D150-4C89-BECD-E5AFA95579B4}" presName="ParentText" presStyleLbl="revTx" presStyleIdx="1" presStyleCnt="3" custScaleY="130237" custLinFactNeighborX="2412" custLinFactNeighborY="18092">
        <dgm:presLayoutVars>
          <dgm:chMax val="0"/>
          <dgm:chPref val="0"/>
          <dgm:bulletEnabled val="1"/>
        </dgm:presLayoutVars>
      </dgm:prSet>
      <dgm:spPr/>
      <dgm:t>
        <a:bodyPr/>
        <a:lstStyle/>
        <a:p>
          <a:endParaRPr lang="zh-TW" altLang="en-US"/>
        </a:p>
      </dgm:t>
    </dgm:pt>
    <dgm:pt modelId="{C08677FE-10BA-4893-AFFA-B6619777D941}" type="pres">
      <dgm:prSet presAssocID="{DA58AF20-D150-4C89-BECD-E5AFA95579B4}" presName="Triangle" presStyleLbl="alignNode1" presStyleIdx="3" presStyleCnt="5"/>
      <dgm:spPr/>
    </dgm:pt>
    <dgm:pt modelId="{5F6A7F91-EDE7-4948-AF8A-0D8A04E41CD4}" type="pres">
      <dgm:prSet presAssocID="{A7789F98-8C73-42C4-B60F-304AC452E0F1}" presName="sibTrans" presStyleCnt="0"/>
      <dgm:spPr/>
    </dgm:pt>
    <dgm:pt modelId="{FDB20F05-BFDB-48DA-B1BE-8D803A5F630A}" type="pres">
      <dgm:prSet presAssocID="{A7789F98-8C73-42C4-B60F-304AC452E0F1}" presName="space" presStyleCnt="0"/>
      <dgm:spPr/>
    </dgm:pt>
    <dgm:pt modelId="{36799C37-1A70-412C-BC97-C0D326C376EB}" type="pres">
      <dgm:prSet presAssocID="{097DD087-27E2-4BC1-92AE-5A51255FF4F8}" presName="composite" presStyleCnt="0"/>
      <dgm:spPr/>
    </dgm:pt>
    <dgm:pt modelId="{6834ACBD-1E07-44F6-98A2-AA7CA99992AA}" type="pres">
      <dgm:prSet presAssocID="{097DD087-27E2-4BC1-92AE-5A51255FF4F8}" presName="LShape" presStyleLbl="alignNode1" presStyleIdx="4" presStyleCnt="5"/>
      <dgm:spPr/>
    </dgm:pt>
    <dgm:pt modelId="{6A92BFCB-C4E4-4AB4-92C5-15F7FE695EB2}" type="pres">
      <dgm:prSet presAssocID="{097DD087-27E2-4BC1-92AE-5A51255FF4F8}" presName="ParentText" presStyleLbl="revTx" presStyleIdx="2" presStyleCnt="3">
        <dgm:presLayoutVars>
          <dgm:chMax val="0"/>
          <dgm:chPref val="0"/>
          <dgm:bulletEnabled val="1"/>
        </dgm:presLayoutVars>
      </dgm:prSet>
      <dgm:spPr/>
      <dgm:t>
        <a:bodyPr/>
        <a:lstStyle/>
        <a:p>
          <a:endParaRPr lang="zh-TW" altLang="en-US"/>
        </a:p>
      </dgm:t>
    </dgm:pt>
  </dgm:ptLst>
  <dgm:cxnLst>
    <dgm:cxn modelId="{7C31F150-6E33-4293-8BE9-B752419CC1B1}" type="presOf" srcId="{DA58AF20-D150-4C89-BECD-E5AFA95579B4}" destId="{8819485B-0CCD-4454-AC83-CE8F7A8620B1}" srcOrd="0" destOrd="0" presId="urn:microsoft.com/office/officeart/2009/3/layout/StepUpProcess"/>
    <dgm:cxn modelId="{577EC3F5-81DA-4C98-AF28-947B87CFF275}" srcId="{DEFFCA44-E5DD-45D2-A8D4-6F1F4E2B7E5E}" destId="{707FB69B-FF75-4623-8A2F-57BABE59F728}" srcOrd="0" destOrd="0" parTransId="{E60A6CB0-ED98-4B37-9933-488C5C6138EB}" sibTransId="{09E7FB25-6E0C-4C1C-85C1-33F8823FCAB5}"/>
    <dgm:cxn modelId="{36BDE997-F126-4D5E-BC5B-0A9E688C69DA}" type="presOf" srcId="{097DD087-27E2-4BC1-92AE-5A51255FF4F8}" destId="{6A92BFCB-C4E4-4AB4-92C5-15F7FE695EB2}" srcOrd="0" destOrd="0" presId="urn:microsoft.com/office/officeart/2009/3/layout/StepUpProcess"/>
    <dgm:cxn modelId="{B3C05928-5D8A-47F8-A3DD-A427E4D0E72F}" srcId="{DEFFCA44-E5DD-45D2-A8D4-6F1F4E2B7E5E}" destId="{DA58AF20-D150-4C89-BECD-E5AFA95579B4}" srcOrd="1" destOrd="0" parTransId="{1013B1E4-A72C-477E-AE0A-D0A57DEC5B22}" sibTransId="{A7789F98-8C73-42C4-B60F-304AC452E0F1}"/>
    <dgm:cxn modelId="{61964782-FDA8-4BCF-A68C-6E5031054AB2}" srcId="{DEFFCA44-E5DD-45D2-A8D4-6F1F4E2B7E5E}" destId="{097DD087-27E2-4BC1-92AE-5A51255FF4F8}" srcOrd="2" destOrd="0" parTransId="{18D4322F-10DD-4B5D-8D05-1E2E3D35EB26}" sibTransId="{8B01C8EB-BE77-473B-AE6D-C15A4BC92BD8}"/>
    <dgm:cxn modelId="{1432760A-BF1D-4C47-868D-7B745B955D78}" type="presOf" srcId="{707FB69B-FF75-4623-8A2F-57BABE59F728}" destId="{82CA3DF6-60A8-420B-A254-ADFF08A493DD}" srcOrd="0" destOrd="0" presId="urn:microsoft.com/office/officeart/2009/3/layout/StepUpProcess"/>
    <dgm:cxn modelId="{A81627FB-6ADA-41DB-9C3B-F0D4AA078576}" type="presOf" srcId="{DEFFCA44-E5DD-45D2-A8D4-6F1F4E2B7E5E}" destId="{703C7A82-4943-48BE-9088-C40AAC5FBF25}" srcOrd="0" destOrd="0" presId="urn:microsoft.com/office/officeart/2009/3/layout/StepUpProcess"/>
    <dgm:cxn modelId="{8B5B6516-4EF8-48CB-9E8F-3F1B4999D7A2}" type="presParOf" srcId="{703C7A82-4943-48BE-9088-C40AAC5FBF25}" destId="{27313B09-24CC-4B25-988A-16E9C1709D41}" srcOrd="0" destOrd="0" presId="urn:microsoft.com/office/officeart/2009/3/layout/StepUpProcess"/>
    <dgm:cxn modelId="{4ADD72BB-5D3D-434B-ADFF-45F73FF4989C}" type="presParOf" srcId="{27313B09-24CC-4B25-988A-16E9C1709D41}" destId="{E8F7FECE-9B95-4080-B823-E2D759A3BA3B}" srcOrd="0" destOrd="0" presId="urn:microsoft.com/office/officeart/2009/3/layout/StepUpProcess"/>
    <dgm:cxn modelId="{189A02C6-1AD5-4506-9402-C6EA15E6A6A1}" type="presParOf" srcId="{27313B09-24CC-4B25-988A-16E9C1709D41}" destId="{82CA3DF6-60A8-420B-A254-ADFF08A493DD}" srcOrd="1" destOrd="0" presId="urn:microsoft.com/office/officeart/2009/3/layout/StepUpProcess"/>
    <dgm:cxn modelId="{579C890C-D698-4FD5-947B-489DFCF8FC07}" type="presParOf" srcId="{27313B09-24CC-4B25-988A-16E9C1709D41}" destId="{66EF8F45-79E1-4625-82A3-6E57CD74152A}" srcOrd="2" destOrd="0" presId="urn:microsoft.com/office/officeart/2009/3/layout/StepUpProcess"/>
    <dgm:cxn modelId="{7A157960-9D51-4843-874C-80D5FE67CDB8}" type="presParOf" srcId="{703C7A82-4943-48BE-9088-C40AAC5FBF25}" destId="{57137A01-4AB2-4434-BA7F-A5D8256636BE}" srcOrd="1" destOrd="0" presId="urn:microsoft.com/office/officeart/2009/3/layout/StepUpProcess"/>
    <dgm:cxn modelId="{507D2227-67E3-4D8A-81FE-AD43A9D046CB}" type="presParOf" srcId="{57137A01-4AB2-4434-BA7F-A5D8256636BE}" destId="{7939D4D7-4588-4CE1-A209-D8A122BCFD87}" srcOrd="0" destOrd="0" presId="urn:microsoft.com/office/officeart/2009/3/layout/StepUpProcess"/>
    <dgm:cxn modelId="{681923FA-0FB5-47C6-BF77-63F360B0CA08}" type="presParOf" srcId="{703C7A82-4943-48BE-9088-C40AAC5FBF25}" destId="{A49E330F-DF8B-41C2-A7A4-B32E2BA49A81}" srcOrd="2" destOrd="0" presId="urn:microsoft.com/office/officeart/2009/3/layout/StepUpProcess"/>
    <dgm:cxn modelId="{81435351-4549-4F8B-ADDB-9AC8A64ED9FD}" type="presParOf" srcId="{A49E330F-DF8B-41C2-A7A4-B32E2BA49A81}" destId="{E9912E1B-84DB-4323-B30A-DBDEDCB37E1C}" srcOrd="0" destOrd="0" presId="urn:microsoft.com/office/officeart/2009/3/layout/StepUpProcess"/>
    <dgm:cxn modelId="{7CF666D4-08A6-481A-8A99-DCF33D6C6B35}" type="presParOf" srcId="{A49E330F-DF8B-41C2-A7A4-B32E2BA49A81}" destId="{8819485B-0CCD-4454-AC83-CE8F7A8620B1}" srcOrd="1" destOrd="0" presId="urn:microsoft.com/office/officeart/2009/3/layout/StepUpProcess"/>
    <dgm:cxn modelId="{85DF6FC8-EE9E-4501-B1AE-FE1948746D9E}" type="presParOf" srcId="{A49E330F-DF8B-41C2-A7A4-B32E2BA49A81}" destId="{C08677FE-10BA-4893-AFFA-B6619777D941}" srcOrd="2" destOrd="0" presId="urn:microsoft.com/office/officeart/2009/3/layout/StepUpProcess"/>
    <dgm:cxn modelId="{9415FEF6-FD63-456F-A60C-AF4DC6BAA0AA}" type="presParOf" srcId="{703C7A82-4943-48BE-9088-C40AAC5FBF25}" destId="{5F6A7F91-EDE7-4948-AF8A-0D8A04E41CD4}" srcOrd="3" destOrd="0" presId="urn:microsoft.com/office/officeart/2009/3/layout/StepUpProcess"/>
    <dgm:cxn modelId="{D21BC78C-81E2-47B6-BD6C-533B8C63A8D7}" type="presParOf" srcId="{5F6A7F91-EDE7-4948-AF8A-0D8A04E41CD4}" destId="{FDB20F05-BFDB-48DA-B1BE-8D803A5F630A}" srcOrd="0" destOrd="0" presId="urn:microsoft.com/office/officeart/2009/3/layout/StepUpProcess"/>
    <dgm:cxn modelId="{22E4D41F-19C0-4F72-9041-E00A65A3842E}" type="presParOf" srcId="{703C7A82-4943-48BE-9088-C40AAC5FBF25}" destId="{36799C37-1A70-412C-BC97-C0D326C376EB}" srcOrd="4" destOrd="0" presId="urn:microsoft.com/office/officeart/2009/3/layout/StepUpProcess"/>
    <dgm:cxn modelId="{01FC3BDF-9CEB-4805-A1B7-F0320A69EDB2}" type="presParOf" srcId="{36799C37-1A70-412C-BC97-C0D326C376EB}" destId="{6834ACBD-1E07-44F6-98A2-AA7CA99992AA}" srcOrd="0" destOrd="0" presId="urn:microsoft.com/office/officeart/2009/3/layout/StepUpProcess"/>
    <dgm:cxn modelId="{4475D3BE-F50C-4515-BAC1-D5108CE260A3}" type="presParOf" srcId="{36799C37-1A70-412C-BC97-C0D326C376EB}" destId="{6A92BFCB-C4E4-4AB4-92C5-15F7FE695EB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F6428BB-7A12-4DC5-B2B0-44FC4601FC39}"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zh-TW" altLang="en-US"/>
        </a:p>
      </dgm:t>
    </dgm:pt>
    <dgm:pt modelId="{4897802A-5B81-4AF6-BCEE-721506785B04}">
      <dgm:prSet phldrT="[文字]" custT="1"/>
      <dgm:spPr>
        <a:solidFill>
          <a:schemeClr val="accent2">
            <a:lumMod val="20000"/>
            <a:lumOff val="80000"/>
          </a:schemeClr>
        </a:solidFill>
      </dgm:spPr>
      <dgm:t>
        <a:bodyPr vert="vert"/>
        <a:lstStyle/>
        <a:p>
          <a:r>
            <a:rPr lang="zh-TW" altLang="en-US" sz="2400" b="1" smtClean="0">
              <a:solidFill>
                <a:srgbClr val="002060"/>
              </a:solidFill>
            </a:rPr>
            <a:t>受訓人員於訓練期間，有左列情事之一者，由訓練機關（構）、學校函送保訓會廢止其當年度受訓資格</a:t>
          </a:r>
          <a:r>
            <a:rPr lang="en-US" altLang="zh-TW" sz="2400" b="1" smtClean="0">
              <a:solidFill>
                <a:srgbClr val="002060"/>
              </a:solidFill>
            </a:rPr>
            <a:t>(</a:t>
          </a:r>
          <a:r>
            <a:rPr lang="zh-TW" altLang="en-US" sz="2400" b="1" u="none" smtClean="0">
              <a:solidFill>
                <a:srgbClr val="002060"/>
              </a:solidFill>
            </a:rPr>
            <a:t>訓練辦法第</a:t>
          </a:r>
          <a:r>
            <a:rPr lang="en-US" altLang="zh-TW" sz="2400" b="1" u="none" smtClean="0">
              <a:solidFill>
                <a:srgbClr val="002060"/>
              </a:solidFill>
            </a:rPr>
            <a:t>13</a:t>
          </a:r>
          <a:r>
            <a:rPr lang="zh-TW" altLang="en-US" sz="2400" b="1" u="none" smtClean="0">
              <a:solidFill>
                <a:srgbClr val="002060"/>
              </a:solidFill>
            </a:rPr>
            <a:t>條</a:t>
          </a:r>
          <a:r>
            <a:rPr lang="en-US" altLang="zh-TW" sz="2400" b="1" smtClean="0">
              <a:solidFill>
                <a:srgbClr val="002060"/>
              </a:solidFill>
            </a:rPr>
            <a:t>)</a:t>
          </a:r>
          <a:endParaRPr lang="zh-TW" altLang="en-US" sz="2400" b="1" dirty="0">
            <a:solidFill>
              <a:srgbClr val="002060"/>
            </a:solidFill>
          </a:endParaRPr>
        </a:p>
      </dgm:t>
    </dgm:pt>
    <dgm:pt modelId="{5E8FA44E-C87A-4E49-816A-37AB7FA0BB77}" type="parTrans" cxnId="{7679E283-0042-40D1-A5A6-4493149836F1}">
      <dgm:prSet/>
      <dgm:spPr/>
      <dgm:t>
        <a:bodyPr/>
        <a:lstStyle/>
        <a:p>
          <a:endParaRPr lang="zh-TW" altLang="en-US" sz="1600" b="1"/>
        </a:p>
      </dgm:t>
    </dgm:pt>
    <dgm:pt modelId="{38FB267C-9E10-4F79-B0D7-23AE449CC376}" type="sibTrans" cxnId="{7679E283-0042-40D1-A5A6-4493149836F1}">
      <dgm:prSet/>
      <dgm:spPr/>
      <dgm:t>
        <a:bodyPr/>
        <a:lstStyle/>
        <a:p>
          <a:endParaRPr lang="zh-TW" altLang="en-US" sz="1600" b="1"/>
        </a:p>
      </dgm:t>
    </dgm:pt>
    <dgm:pt modelId="{83B48463-7680-4C7A-BF4B-BEC1B688A711}">
      <dgm:prSet phldrT="[文字]" custT="1"/>
      <dgm:spPr>
        <a:solidFill>
          <a:schemeClr val="accent2">
            <a:lumMod val="20000"/>
            <a:lumOff val="80000"/>
          </a:schemeClr>
        </a:solidFill>
      </dgm:spPr>
      <dgm:t>
        <a:bodyPr/>
        <a:lstStyle/>
        <a:p>
          <a:r>
            <a:rPr lang="zh-TW" altLang="en-US" sz="1600" b="1" dirty="0" smtClean="0">
              <a:solidFill>
                <a:srgbClr val="002060"/>
              </a:solidFill>
            </a:rPr>
            <a:t>未於規定之時間內報到或經核准中途離訓。</a:t>
          </a:r>
          <a:endParaRPr lang="zh-TW" altLang="en-US" sz="1600" b="1" dirty="0">
            <a:solidFill>
              <a:srgbClr val="002060"/>
            </a:solidFill>
          </a:endParaRPr>
        </a:p>
      </dgm:t>
    </dgm:pt>
    <dgm:pt modelId="{24E2621E-511C-4F3E-A9D8-0C761EF75477}" type="parTrans" cxnId="{2F5847E0-4E8D-4021-B446-FF64D64EE29D}">
      <dgm:prSet custT="1"/>
      <dgm:spPr/>
      <dgm:t>
        <a:bodyPr/>
        <a:lstStyle/>
        <a:p>
          <a:endParaRPr lang="zh-TW" altLang="en-US" sz="1600" b="1"/>
        </a:p>
      </dgm:t>
    </dgm:pt>
    <dgm:pt modelId="{70645025-E67E-45D9-A555-493D0B1BAA6E}" type="sibTrans" cxnId="{2F5847E0-4E8D-4021-B446-FF64D64EE29D}">
      <dgm:prSet/>
      <dgm:spPr/>
      <dgm:t>
        <a:bodyPr/>
        <a:lstStyle/>
        <a:p>
          <a:endParaRPr lang="zh-TW" altLang="en-US" sz="1600" b="1"/>
        </a:p>
      </dgm:t>
    </dgm:pt>
    <dgm:pt modelId="{5AD239AF-4284-4E61-B1B6-18A173C5CE01}">
      <dgm:prSet phldrT="[文字]" custT="1"/>
      <dgm:spPr>
        <a:solidFill>
          <a:schemeClr val="accent2">
            <a:lumMod val="20000"/>
            <a:lumOff val="80000"/>
          </a:schemeClr>
        </a:solidFill>
      </dgm:spPr>
      <dgm:t>
        <a:bodyPr/>
        <a:lstStyle/>
        <a:p>
          <a:pPr>
            <a:spcAft>
              <a:spcPts val="0"/>
            </a:spcAft>
          </a:pPr>
          <a:r>
            <a:rPr lang="zh-TW" altLang="en-US" sz="1600" b="1" baseline="0" dirty="0" smtClean="0">
              <a:solidFill>
                <a:srgbClr val="FF33CC"/>
              </a:solidFill>
            </a:rPr>
            <a:t>除前條事由</a:t>
          </a:r>
          <a:r>
            <a:rPr lang="zh-TW" altLang="en-US" sz="1600" b="1" baseline="0" dirty="0" smtClean="0">
              <a:solidFill>
                <a:srgbClr val="FF33CC"/>
              </a:solidFill>
              <a:latin typeface="微軟正黑體" panose="020B0604030504040204" pitchFamily="34" charset="-120"/>
              <a:ea typeface="微軟正黑體" panose="020B0604030504040204" pitchFamily="34" charset="-120"/>
            </a:rPr>
            <a:t>（婚、喪、懷孕、分娩、流產、重病</a:t>
          </a:r>
          <a:endParaRPr lang="en-US" altLang="zh-TW" sz="1600" b="1" baseline="0" dirty="0" smtClean="0">
            <a:solidFill>
              <a:srgbClr val="FF33CC"/>
            </a:solidFill>
            <a:latin typeface="微軟正黑體" panose="020B0604030504040204" pitchFamily="34" charset="-120"/>
            <a:ea typeface="微軟正黑體" panose="020B0604030504040204" pitchFamily="34" charset="-120"/>
          </a:endParaRPr>
        </a:p>
        <a:p>
          <a:pPr>
            <a:spcAft>
              <a:spcPct val="35000"/>
            </a:spcAft>
          </a:pPr>
          <a:r>
            <a:rPr lang="zh-TW" altLang="en-US" sz="1600" b="1" baseline="0" dirty="0" smtClean="0">
              <a:solidFill>
                <a:srgbClr val="FF33CC"/>
              </a:solidFill>
              <a:latin typeface="微軟正黑體" panose="020B0604030504040204" pitchFamily="34" charset="-120"/>
              <a:ea typeface="微軟正黑體" panose="020B0604030504040204" pitchFamily="34" charset="-120"/>
            </a:rPr>
            <a:t>或其他重大事由）</a:t>
          </a:r>
          <a:r>
            <a:rPr lang="zh-TW" altLang="en-US" sz="1600" b="1" baseline="0" dirty="0" smtClean="0">
              <a:solidFill>
                <a:srgbClr val="FF33CC"/>
              </a:solidFill>
            </a:rPr>
            <a:t>外，請假缺課時數合計超過課程時數</a:t>
          </a:r>
          <a:r>
            <a:rPr lang="en-US" altLang="zh-TW" sz="1600" b="1" baseline="0" dirty="0" smtClean="0">
              <a:solidFill>
                <a:srgbClr val="FF33CC"/>
              </a:solidFill>
            </a:rPr>
            <a:t>20%</a:t>
          </a:r>
          <a:r>
            <a:rPr lang="zh-TW" altLang="en-US" sz="1600" b="1" baseline="0" dirty="0" smtClean="0">
              <a:solidFill>
                <a:srgbClr val="002060"/>
              </a:solidFill>
            </a:rPr>
            <a:t>。</a:t>
          </a:r>
          <a:endParaRPr lang="zh-TW" altLang="en-US" sz="1600" b="1" baseline="0" dirty="0">
            <a:solidFill>
              <a:srgbClr val="002060"/>
            </a:solidFill>
          </a:endParaRPr>
        </a:p>
      </dgm:t>
    </dgm:pt>
    <dgm:pt modelId="{8BBC9826-7ABD-42CF-91AD-27E924D59854}" type="parTrans" cxnId="{A7B47731-EC9D-48F1-B06F-EFA83C2088C5}">
      <dgm:prSet custT="1"/>
      <dgm:spPr/>
      <dgm:t>
        <a:bodyPr/>
        <a:lstStyle/>
        <a:p>
          <a:endParaRPr lang="zh-TW" altLang="en-US" sz="1600" b="1"/>
        </a:p>
      </dgm:t>
    </dgm:pt>
    <dgm:pt modelId="{724BD676-0791-49C4-A734-ED92664771E7}" type="sibTrans" cxnId="{A7B47731-EC9D-48F1-B06F-EFA83C2088C5}">
      <dgm:prSet/>
      <dgm:spPr/>
      <dgm:t>
        <a:bodyPr/>
        <a:lstStyle/>
        <a:p>
          <a:endParaRPr lang="zh-TW" altLang="en-US" sz="1600" b="1"/>
        </a:p>
      </dgm:t>
    </dgm:pt>
    <dgm:pt modelId="{F58F09A5-FFA6-49A8-A895-ACBD0A5A9330}">
      <dgm:prSet phldrT="[文字]" custT="1"/>
      <dgm:spPr>
        <a:solidFill>
          <a:schemeClr val="accent2">
            <a:lumMod val="20000"/>
            <a:lumOff val="80000"/>
          </a:schemeClr>
        </a:solidFill>
      </dgm:spPr>
      <dgm:t>
        <a:bodyPr/>
        <a:lstStyle/>
        <a:p>
          <a:r>
            <a:rPr lang="zh-TW" altLang="en-US" sz="1600" b="1" dirty="0" smtClean="0">
              <a:solidFill>
                <a:srgbClr val="002060"/>
              </a:solidFill>
            </a:rPr>
            <a:t>其他具體事實足以認為品德操守不良，情節嚴重，有確實證據。</a:t>
          </a:r>
          <a:endParaRPr lang="zh-TW" altLang="en-US" sz="1600" b="1" dirty="0">
            <a:solidFill>
              <a:srgbClr val="002060"/>
            </a:solidFill>
          </a:endParaRPr>
        </a:p>
      </dgm:t>
    </dgm:pt>
    <dgm:pt modelId="{C580E406-F5A5-4C1E-A2AA-1071B0367099}" type="parTrans" cxnId="{CBAE7F70-2F90-4214-971F-0EA7FA0684E4}">
      <dgm:prSet custT="1"/>
      <dgm:spPr/>
      <dgm:t>
        <a:bodyPr/>
        <a:lstStyle/>
        <a:p>
          <a:endParaRPr lang="zh-TW" altLang="en-US" sz="1600" b="1"/>
        </a:p>
      </dgm:t>
    </dgm:pt>
    <dgm:pt modelId="{4D8AC71C-083F-4A84-8211-C25C15D7AD25}" type="sibTrans" cxnId="{CBAE7F70-2F90-4214-971F-0EA7FA0684E4}">
      <dgm:prSet/>
      <dgm:spPr/>
      <dgm:t>
        <a:bodyPr/>
        <a:lstStyle/>
        <a:p>
          <a:endParaRPr lang="zh-TW" altLang="en-US" sz="1600" b="1"/>
        </a:p>
      </dgm:t>
    </dgm:pt>
    <dgm:pt modelId="{6BB0E6C7-BB84-424C-9751-CDDCC57F8A4B}">
      <dgm:prSet phldrT="[文字]" custT="1"/>
      <dgm:spPr>
        <a:solidFill>
          <a:schemeClr val="accent2">
            <a:lumMod val="20000"/>
            <a:lumOff val="80000"/>
          </a:schemeClr>
        </a:solidFill>
      </dgm:spPr>
      <dgm:t>
        <a:bodyPr/>
        <a:lstStyle/>
        <a:p>
          <a:r>
            <a:rPr lang="zh-TW" altLang="en-US" sz="1600" b="1" dirty="0" smtClean="0">
              <a:solidFill>
                <a:srgbClr val="002060"/>
              </a:solidFill>
            </a:rPr>
            <a:t>未經核准中途離訓。</a:t>
          </a:r>
          <a:endParaRPr lang="zh-TW" altLang="en-US" sz="1600" b="1" dirty="0">
            <a:solidFill>
              <a:srgbClr val="002060"/>
            </a:solidFill>
          </a:endParaRPr>
        </a:p>
      </dgm:t>
    </dgm:pt>
    <dgm:pt modelId="{CCE94763-0D42-46B8-8817-EDDA41F324C7}" type="parTrans" cxnId="{DFA1F225-6B27-4D84-B5B1-EE0281F300DA}">
      <dgm:prSet custT="1"/>
      <dgm:spPr/>
      <dgm:t>
        <a:bodyPr/>
        <a:lstStyle/>
        <a:p>
          <a:endParaRPr lang="zh-TW" altLang="en-US" sz="1600" b="1"/>
        </a:p>
      </dgm:t>
    </dgm:pt>
    <dgm:pt modelId="{213DD330-3ACB-4ADB-9B13-5FEE3E05A202}" type="sibTrans" cxnId="{DFA1F225-6B27-4D84-B5B1-EE0281F300DA}">
      <dgm:prSet/>
      <dgm:spPr/>
      <dgm:t>
        <a:bodyPr/>
        <a:lstStyle/>
        <a:p>
          <a:endParaRPr lang="zh-TW" altLang="en-US" sz="1600" b="1"/>
        </a:p>
      </dgm:t>
    </dgm:pt>
    <dgm:pt modelId="{5F54A5ED-721A-4C4F-8E91-D8194D115B97}">
      <dgm:prSet phldrT="[文字]" custT="1"/>
      <dgm:spPr>
        <a:solidFill>
          <a:schemeClr val="accent2">
            <a:lumMod val="20000"/>
            <a:lumOff val="80000"/>
          </a:schemeClr>
        </a:solidFill>
      </dgm:spPr>
      <dgm:t>
        <a:bodyPr/>
        <a:lstStyle/>
        <a:p>
          <a:r>
            <a:rPr lang="zh-TW" altLang="en-US" sz="1600" b="1" dirty="0" smtClean="0">
              <a:solidFill>
                <a:srgbClr val="002060"/>
              </a:solidFill>
            </a:rPr>
            <a:t>曠課。</a:t>
          </a:r>
          <a:endParaRPr lang="zh-TW" altLang="en-US" sz="1600" b="1" dirty="0">
            <a:solidFill>
              <a:srgbClr val="002060"/>
            </a:solidFill>
          </a:endParaRPr>
        </a:p>
      </dgm:t>
    </dgm:pt>
    <dgm:pt modelId="{FF7C1275-078A-49B4-8403-BC7D4C817624}" type="parTrans" cxnId="{E320D174-2A97-43DA-A357-01C0CE3EF3DB}">
      <dgm:prSet custT="1"/>
      <dgm:spPr/>
      <dgm:t>
        <a:bodyPr/>
        <a:lstStyle/>
        <a:p>
          <a:endParaRPr lang="zh-TW" altLang="en-US" sz="1600" b="1"/>
        </a:p>
      </dgm:t>
    </dgm:pt>
    <dgm:pt modelId="{8630986E-377E-4826-8943-D27408CF7B7C}" type="sibTrans" cxnId="{E320D174-2A97-43DA-A357-01C0CE3EF3DB}">
      <dgm:prSet/>
      <dgm:spPr/>
      <dgm:t>
        <a:bodyPr/>
        <a:lstStyle/>
        <a:p>
          <a:endParaRPr lang="zh-TW" altLang="en-US" sz="1600" b="1"/>
        </a:p>
      </dgm:t>
    </dgm:pt>
    <dgm:pt modelId="{9416A0AE-F609-4BED-A51C-15D0CC2E53B4}">
      <dgm:prSet phldrT="[文字]" custT="1"/>
      <dgm:spPr>
        <a:solidFill>
          <a:schemeClr val="accent2">
            <a:lumMod val="20000"/>
            <a:lumOff val="80000"/>
          </a:schemeClr>
        </a:solidFill>
      </dgm:spPr>
      <dgm:t>
        <a:bodyPr/>
        <a:lstStyle/>
        <a:p>
          <a:r>
            <a:rPr lang="zh-TW" altLang="en-US" sz="1600" b="1" dirty="0" smtClean="0">
              <a:solidFill>
                <a:srgbClr val="002060"/>
              </a:solidFill>
            </a:rPr>
            <a:t>冒名頂替。</a:t>
          </a:r>
          <a:endParaRPr lang="zh-TW" altLang="en-US" sz="1600" b="1" dirty="0">
            <a:solidFill>
              <a:srgbClr val="002060"/>
            </a:solidFill>
          </a:endParaRPr>
        </a:p>
      </dgm:t>
    </dgm:pt>
    <dgm:pt modelId="{D616C6CD-92A9-405A-BF71-8393A39BFEB3}" type="parTrans" cxnId="{CC9506B2-51E6-47FA-A54E-9181315CD43F}">
      <dgm:prSet custT="1"/>
      <dgm:spPr/>
      <dgm:t>
        <a:bodyPr/>
        <a:lstStyle/>
        <a:p>
          <a:endParaRPr lang="zh-TW" altLang="en-US" sz="1600" b="1"/>
        </a:p>
      </dgm:t>
    </dgm:pt>
    <dgm:pt modelId="{926495AC-68E9-4347-BFEB-F5847EF7C80F}" type="sibTrans" cxnId="{CC9506B2-51E6-47FA-A54E-9181315CD43F}">
      <dgm:prSet/>
      <dgm:spPr/>
      <dgm:t>
        <a:bodyPr/>
        <a:lstStyle/>
        <a:p>
          <a:endParaRPr lang="zh-TW" altLang="en-US" sz="1600" b="1"/>
        </a:p>
      </dgm:t>
    </dgm:pt>
    <dgm:pt modelId="{76449B69-08F0-4432-9E63-803BE5452A89}">
      <dgm:prSet phldrT="[文字]" custT="1"/>
      <dgm:spPr>
        <a:solidFill>
          <a:schemeClr val="accent2">
            <a:lumMod val="20000"/>
            <a:lumOff val="80000"/>
          </a:schemeClr>
        </a:solidFill>
      </dgm:spPr>
      <dgm:t>
        <a:bodyPr/>
        <a:lstStyle/>
        <a:p>
          <a:r>
            <a:rPr lang="zh-TW" altLang="en-US" sz="1600" b="1" dirty="0" smtClean="0">
              <a:solidFill>
                <a:srgbClr val="002060"/>
              </a:solidFill>
            </a:rPr>
            <a:t>對訓練機關（構）、學校講座、長官或其他人員施以強暴脅迫，有確實證據。</a:t>
          </a:r>
          <a:endParaRPr lang="zh-TW" altLang="en-US" sz="1600" b="1" dirty="0">
            <a:solidFill>
              <a:srgbClr val="002060"/>
            </a:solidFill>
          </a:endParaRPr>
        </a:p>
      </dgm:t>
    </dgm:pt>
    <dgm:pt modelId="{8F669060-829C-4F87-AB7C-8781F098F854}" type="parTrans" cxnId="{E70CD2B4-3C21-49F1-863E-D542D3319455}">
      <dgm:prSet custT="1"/>
      <dgm:spPr/>
      <dgm:t>
        <a:bodyPr/>
        <a:lstStyle/>
        <a:p>
          <a:endParaRPr lang="zh-TW" altLang="en-US" sz="1600" b="1"/>
        </a:p>
      </dgm:t>
    </dgm:pt>
    <dgm:pt modelId="{C84C1A2C-4884-4065-8C75-8664F8A21B92}" type="sibTrans" cxnId="{E70CD2B4-3C21-49F1-863E-D542D3319455}">
      <dgm:prSet/>
      <dgm:spPr/>
      <dgm:t>
        <a:bodyPr/>
        <a:lstStyle/>
        <a:p>
          <a:endParaRPr lang="zh-TW" altLang="en-US" sz="1600" b="1"/>
        </a:p>
      </dgm:t>
    </dgm:pt>
    <dgm:pt modelId="{549C644A-ECB0-4554-B3A5-AAF551869476}">
      <dgm:prSet phldrT="[文字]" custT="1"/>
      <dgm:spPr>
        <a:solidFill>
          <a:schemeClr val="accent2">
            <a:lumMod val="20000"/>
            <a:lumOff val="80000"/>
          </a:schemeClr>
        </a:solidFill>
      </dgm:spPr>
      <dgm:t>
        <a:bodyPr/>
        <a:lstStyle/>
        <a:p>
          <a:r>
            <a:rPr lang="zh-TW" altLang="en-US" sz="1600" b="1" dirty="0" smtClean="0">
              <a:solidFill>
                <a:srgbClr val="002060"/>
              </a:solidFill>
            </a:rPr>
            <a:t>參加本訓練課程測驗，違反保訓會及所屬機關辦理各項訓練測驗試務規定，經扣考處分。</a:t>
          </a:r>
          <a:endParaRPr lang="zh-TW" altLang="en-US" sz="1600" b="1" dirty="0">
            <a:solidFill>
              <a:srgbClr val="002060"/>
            </a:solidFill>
          </a:endParaRPr>
        </a:p>
      </dgm:t>
    </dgm:pt>
    <dgm:pt modelId="{F7DAC0BC-17B1-4572-B7FF-A2144B5E6AF3}" type="parTrans" cxnId="{4C9C8FC8-6EA9-4221-A208-5CA7848E19EA}">
      <dgm:prSet custT="1"/>
      <dgm:spPr/>
      <dgm:t>
        <a:bodyPr/>
        <a:lstStyle/>
        <a:p>
          <a:endParaRPr lang="zh-TW" altLang="en-US" sz="1600" b="1"/>
        </a:p>
      </dgm:t>
    </dgm:pt>
    <dgm:pt modelId="{57E077C6-27B8-4B77-A53D-725FF4B96C35}" type="sibTrans" cxnId="{4C9C8FC8-6EA9-4221-A208-5CA7848E19EA}">
      <dgm:prSet/>
      <dgm:spPr/>
      <dgm:t>
        <a:bodyPr/>
        <a:lstStyle/>
        <a:p>
          <a:endParaRPr lang="zh-TW" altLang="en-US" sz="1600" b="1"/>
        </a:p>
      </dgm:t>
    </dgm:pt>
    <dgm:pt modelId="{5DE4140C-E543-4015-876C-BBD64187BEEA}" type="pres">
      <dgm:prSet presAssocID="{BF6428BB-7A12-4DC5-B2B0-44FC4601FC39}" presName="Name0" presStyleCnt="0">
        <dgm:presLayoutVars>
          <dgm:chPref val="1"/>
          <dgm:dir/>
          <dgm:animOne val="branch"/>
          <dgm:animLvl val="lvl"/>
          <dgm:resizeHandles val="exact"/>
        </dgm:presLayoutVars>
      </dgm:prSet>
      <dgm:spPr/>
      <dgm:t>
        <a:bodyPr/>
        <a:lstStyle/>
        <a:p>
          <a:endParaRPr lang="zh-TW" altLang="en-US"/>
        </a:p>
      </dgm:t>
    </dgm:pt>
    <dgm:pt modelId="{A0B82281-1EF4-453C-81E8-F36A54A176A3}" type="pres">
      <dgm:prSet presAssocID="{4897802A-5B81-4AF6-BCEE-721506785B04}" presName="root1" presStyleCnt="0"/>
      <dgm:spPr/>
      <dgm:t>
        <a:bodyPr/>
        <a:lstStyle/>
        <a:p>
          <a:endParaRPr lang="zh-TW" altLang="en-US"/>
        </a:p>
      </dgm:t>
    </dgm:pt>
    <dgm:pt modelId="{D6D0E4FD-275F-4BCD-8C5F-22FF504819F3}" type="pres">
      <dgm:prSet presAssocID="{4897802A-5B81-4AF6-BCEE-721506785B04}" presName="LevelOneTextNode" presStyleLbl="node0" presStyleIdx="0" presStyleCnt="1" custScaleX="302049" custScaleY="185507">
        <dgm:presLayoutVars>
          <dgm:chPref val="3"/>
        </dgm:presLayoutVars>
      </dgm:prSet>
      <dgm:spPr/>
      <dgm:t>
        <a:bodyPr/>
        <a:lstStyle/>
        <a:p>
          <a:endParaRPr lang="zh-TW" altLang="en-US"/>
        </a:p>
      </dgm:t>
    </dgm:pt>
    <dgm:pt modelId="{9256F016-9C11-4710-B7C9-E2B16FE95241}" type="pres">
      <dgm:prSet presAssocID="{4897802A-5B81-4AF6-BCEE-721506785B04}" presName="level2hierChild" presStyleCnt="0"/>
      <dgm:spPr/>
      <dgm:t>
        <a:bodyPr/>
        <a:lstStyle/>
        <a:p>
          <a:endParaRPr lang="zh-TW" altLang="en-US"/>
        </a:p>
      </dgm:t>
    </dgm:pt>
    <dgm:pt modelId="{20765433-DC32-49B3-8D7F-EC0DD5D5335B}" type="pres">
      <dgm:prSet presAssocID="{24E2621E-511C-4F3E-A9D8-0C761EF75477}" presName="conn2-1" presStyleLbl="parChTrans1D2" presStyleIdx="0" presStyleCnt="8"/>
      <dgm:spPr/>
      <dgm:t>
        <a:bodyPr/>
        <a:lstStyle/>
        <a:p>
          <a:endParaRPr lang="zh-TW" altLang="en-US"/>
        </a:p>
      </dgm:t>
    </dgm:pt>
    <dgm:pt modelId="{FE8D5358-5107-4931-849E-FCED6C4499D9}" type="pres">
      <dgm:prSet presAssocID="{24E2621E-511C-4F3E-A9D8-0C761EF75477}" presName="connTx" presStyleLbl="parChTrans1D2" presStyleIdx="0" presStyleCnt="8"/>
      <dgm:spPr/>
      <dgm:t>
        <a:bodyPr/>
        <a:lstStyle/>
        <a:p>
          <a:endParaRPr lang="zh-TW" altLang="en-US"/>
        </a:p>
      </dgm:t>
    </dgm:pt>
    <dgm:pt modelId="{923BB940-C04D-4D6D-88DD-A497E04A8D86}" type="pres">
      <dgm:prSet presAssocID="{83B48463-7680-4C7A-BF4B-BEC1B688A711}" presName="root2" presStyleCnt="0"/>
      <dgm:spPr/>
      <dgm:t>
        <a:bodyPr/>
        <a:lstStyle/>
        <a:p>
          <a:endParaRPr lang="zh-TW" altLang="en-US"/>
        </a:p>
      </dgm:t>
    </dgm:pt>
    <dgm:pt modelId="{DE91C88D-7135-4634-A415-10EB58F6EC44}" type="pres">
      <dgm:prSet presAssocID="{83B48463-7680-4C7A-BF4B-BEC1B688A711}" presName="LevelTwoTextNode" presStyleLbl="node2" presStyleIdx="0" presStyleCnt="8" custScaleX="348639">
        <dgm:presLayoutVars>
          <dgm:chPref val="3"/>
        </dgm:presLayoutVars>
      </dgm:prSet>
      <dgm:spPr/>
      <dgm:t>
        <a:bodyPr/>
        <a:lstStyle/>
        <a:p>
          <a:endParaRPr lang="zh-TW" altLang="en-US"/>
        </a:p>
      </dgm:t>
    </dgm:pt>
    <dgm:pt modelId="{6A308FF4-3C5D-46AC-A6E7-093784903F01}" type="pres">
      <dgm:prSet presAssocID="{83B48463-7680-4C7A-BF4B-BEC1B688A711}" presName="level3hierChild" presStyleCnt="0"/>
      <dgm:spPr/>
      <dgm:t>
        <a:bodyPr/>
        <a:lstStyle/>
        <a:p>
          <a:endParaRPr lang="zh-TW" altLang="en-US"/>
        </a:p>
      </dgm:t>
    </dgm:pt>
    <dgm:pt modelId="{92B80D7C-ADFF-4D53-A9F4-2C3E8720B09C}" type="pres">
      <dgm:prSet presAssocID="{8BBC9826-7ABD-42CF-91AD-27E924D59854}" presName="conn2-1" presStyleLbl="parChTrans1D2" presStyleIdx="1" presStyleCnt="8"/>
      <dgm:spPr/>
      <dgm:t>
        <a:bodyPr/>
        <a:lstStyle/>
        <a:p>
          <a:endParaRPr lang="zh-TW" altLang="en-US"/>
        </a:p>
      </dgm:t>
    </dgm:pt>
    <dgm:pt modelId="{796419E9-D32E-4DC5-96F2-B8AECB640206}" type="pres">
      <dgm:prSet presAssocID="{8BBC9826-7ABD-42CF-91AD-27E924D59854}" presName="connTx" presStyleLbl="parChTrans1D2" presStyleIdx="1" presStyleCnt="8"/>
      <dgm:spPr/>
      <dgm:t>
        <a:bodyPr/>
        <a:lstStyle/>
        <a:p>
          <a:endParaRPr lang="zh-TW" altLang="en-US"/>
        </a:p>
      </dgm:t>
    </dgm:pt>
    <dgm:pt modelId="{3F41B5D3-83AD-40D3-832D-B40F0A7AB776}" type="pres">
      <dgm:prSet presAssocID="{5AD239AF-4284-4E61-B1B6-18A173C5CE01}" presName="root2" presStyleCnt="0"/>
      <dgm:spPr/>
      <dgm:t>
        <a:bodyPr/>
        <a:lstStyle/>
        <a:p>
          <a:endParaRPr lang="zh-TW" altLang="en-US"/>
        </a:p>
      </dgm:t>
    </dgm:pt>
    <dgm:pt modelId="{92280E4F-0E13-4AC6-983A-356107E50AFD}" type="pres">
      <dgm:prSet presAssocID="{5AD239AF-4284-4E61-B1B6-18A173C5CE01}" presName="LevelTwoTextNode" presStyleLbl="node2" presStyleIdx="1" presStyleCnt="8" custScaleX="349115">
        <dgm:presLayoutVars>
          <dgm:chPref val="3"/>
        </dgm:presLayoutVars>
      </dgm:prSet>
      <dgm:spPr/>
      <dgm:t>
        <a:bodyPr/>
        <a:lstStyle/>
        <a:p>
          <a:endParaRPr lang="zh-TW" altLang="en-US"/>
        </a:p>
      </dgm:t>
    </dgm:pt>
    <dgm:pt modelId="{9E035203-C6E1-4670-927C-9DED38C194AE}" type="pres">
      <dgm:prSet presAssocID="{5AD239AF-4284-4E61-B1B6-18A173C5CE01}" presName="level3hierChild" presStyleCnt="0"/>
      <dgm:spPr/>
      <dgm:t>
        <a:bodyPr/>
        <a:lstStyle/>
        <a:p>
          <a:endParaRPr lang="zh-TW" altLang="en-US"/>
        </a:p>
      </dgm:t>
    </dgm:pt>
    <dgm:pt modelId="{18DFA8CB-A0F6-4C45-A83D-D4689F75E2A8}" type="pres">
      <dgm:prSet presAssocID="{CCE94763-0D42-46B8-8817-EDDA41F324C7}" presName="conn2-1" presStyleLbl="parChTrans1D2" presStyleIdx="2" presStyleCnt="8"/>
      <dgm:spPr/>
      <dgm:t>
        <a:bodyPr/>
        <a:lstStyle/>
        <a:p>
          <a:endParaRPr lang="zh-TW" altLang="en-US"/>
        </a:p>
      </dgm:t>
    </dgm:pt>
    <dgm:pt modelId="{89EA938B-0EF2-49C4-81F7-714392B67F94}" type="pres">
      <dgm:prSet presAssocID="{CCE94763-0D42-46B8-8817-EDDA41F324C7}" presName="connTx" presStyleLbl="parChTrans1D2" presStyleIdx="2" presStyleCnt="8"/>
      <dgm:spPr/>
      <dgm:t>
        <a:bodyPr/>
        <a:lstStyle/>
        <a:p>
          <a:endParaRPr lang="zh-TW" altLang="en-US"/>
        </a:p>
      </dgm:t>
    </dgm:pt>
    <dgm:pt modelId="{4A5F48C6-1753-42DD-A2F5-A5CBDCE31A39}" type="pres">
      <dgm:prSet presAssocID="{6BB0E6C7-BB84-424C-9751-CDDCC57F8A4B}" presName="root2" presStyleCnt="0"/>
      <dgm:spPr/>
      <dgm:t>
        <a:bodyPr/>
        <a:lstStyle/>
        <a:p>
          <a:endParaRPr lang="zh-TW" altLang="en-US"/>
        </a:p>
      </dgm:t>
    </dgm:pt>
    <dgm:pt modelId="{0C885314-BAFD-480B-9FDF-0DC17415F6D0}" type="pres">
      <dgm:prSet presAssocID="{6BB0E6C7-BB84-424C-9751-CDDCC57F8A4B}" presName="LevelTwoTextNode" presStyleLbl="node2" presStyleIdx="2" presStyleCnt="8" custScaleX="348582" custLinFactNeighborX="5843" custLinFactNeighborY="-4164">
        <dgm:presLayoutVars>
          <dgm:chPref val="3"/>
        </dgm:presLayoutVars>
      </dgm:prSet>
      <dgm:spPr/>
      <dgm:t>
        <a:bodyPr/>
        <a:lstStyle/>
        <a:p>
          <a:endParaRPr lang="zh-TW" altLang="en-US"/>
        </a:p>
      </dgm:t>
    </dgm:pt>
    <dgm:pt modelId="{881DBE58-FA2C-4E84-9591-61C14B7A3152}" type="pres">
      <dgm:prSet presAssocID="{6BB0E6C7-BB84-424C-9751-CDDCC57F8A4B}" presName="level3hierChild" presStyleCnt="0"/>
      <dgm:spPr/>
      <dgm:t>
        <a:bodyPr/>
        <a:lstStyle/>
        <a:p>
          <a:endParaRPr lang="zh-TW" altLang="en-US"/>
        </a:p>
      </dgm:t>
    </dgm:pt>
    <dgm:pt modelId="{C6611DEC-2CDA-4B34-87E0-C3843CA1DBE2}" type="pres">
      <dgm:prSet presAssocID="{FF7C1275-078A-49B4-8403-BC7D4C817624}" presName="conn2-1" presStyleLbl="parChTrans1D2" presStyleIdx="3" presStyleCnt="8"/>
      <dgm:spPr/>
      <dgm:t>
        <a:bodyPr/>
        <a:lstStyle/>
        <a:p>
          <a:endParaRPr lang="zh-TW" altLang="en-US"/>
        </a:p>
      </dgm:t>
    </dgm:pt>
    <dgm:pt modelId="{3270BBF8-3A99-4A4E-B8BD-9BF19D458EF6}" type="pres">
      <dgm:prSet presAssocID="{FF7C1275-078A-49B4-8403-BC7D4C817624}" presName="connTx" presStyleLbl="parChTrans1D2" presStyleIdx="3" presStyleCnt="8"/>
      <dgm:spPr/>
      <dgm:t>
        <a:bodyPr/>
        <a:lstStyle/>
        <a:p>
          <a:endParaRPr lang="zh-TW" altLang="en-US"/>
        </a:p>
      </dgm:t>
    </dgm:pt>
    <dgm:pt modelId="{9BAEA5FF-8646-4570-9FFF-27B475CF3C3D}" type="pres">
      <dgm:prSet presAssocID="{5F54A5ED-721A-4C4F-8E91-D8194D115B97}" presName="root2" presStyleCnt="0"/>
      <dgm:spPr/>
      <dgm:t>
        <a:bodyPr/>
        <a:lstStyle/>
        <a:p>
          <a:endParaRPr lang="zh-TW" altLang="en-US"/>
        </a:p>
      </dgm:t>
    </dgm:pt>
    <dgm:pt modelId="{866F660C-2C7B-489C-AEC6-4B3B097C140C}" type="pres">
      <dgm:prSet presAssocID="{5F54A5ED-721A-4C4F-8E91-D8194D115B97}" presName="LevelTwoTextNode" presStyleLbl="node2" presStyleIdx="3" presStyleCnt="8" custScaleX="349141">
        <dgm:presLayoutVars>
          <dgm:chPref val="3"/>
        </dgm:presLayoutVars>
      </dgm:prSet>
      <dgm:spPr/>
      <dgm:t>
        <a:bodyPr/>
        <a:lstStyle/>
        <a:p>
          <a:endParaRPr lang="zh-TW" altLang="en-US"/>
        </a:p>
      </dgm:t>
    </dgm:pt>
    <dgm:pt modelId="{558E5AB2-BAA5-46E2-B20E-CB474887FFEC}" type="pres">
      <dgm:prSet presAssocID="{5F54A5ED-721A-4C4F-8E91-D8194D115B97}" presName="level3hierChild" presStyleCnt="0"/>
      <dgm:spPr/>
      <dgm:t>
        <a:bodyPr/>
        <a:lstStyle/>
        <a:p>
          <a:endParaRPr lang="zh-TW" altLang="en-US"/>
        </a:p>
      </dgm:t>
    </dgm:pt>
    <dgm:pt modelId="{4B4454A8-D5F1-489A-B7CA-E53CA678D824}" type="pres">
      <dgm:prSet presAssocID="{D616C6CD-92A9-405A-BF71-8393A39BFEB3}" presName="conn2-1" presStyleLbl="parChTrans1D2" presStyleIdx="4" presStyleCnt="8"/>
      <dgm:spPr/>
      <dgm:t>
        <a:bodyPr/>
        <a:lstStyle/>
        <a:p>
          <a:endParaRPr lang="zh-TW" altLang="en-US"/>
        </a:p>
      </dgm:t>
    </dgm:pt>
    <dgm:pt modelId="{DDBEE5FF-EEC1-4796-8CC1-26E49AB4A0CA}" type="pres">
      <dgm:prSet presAssocID="{D616C6CD-92A9-405A-BF71-8393A39BFEB3}" presName="connTx" presStyleLbl="parChTrans1D2" presStyleIdx="4" presStyleCnt="8"/>
      <dgm:spPr/>
      <dgm:t>
        <a:bodyPr/>
        <a:lstStyle/>
        <a:p>
          <a:endParaRPr lang="zh-TW" altLang="en-US"/>
        </a:p>
      </dgm:t>
    </dgm:pt>
    <dgm:pt modelId="{E67D3246-9E4D-452D-B901-E92759A6CC3F}" type="pres">
      <dgm:prSet presAssocID="{9416A0AE-F609-4BED-A51C-15D0CC2E53B4}" presName="root2" presStyleCnt="0"/>
      <dgm:spPr/>
      <dgm:t>
        <a:bodyPr/>
        <a:lstStyle/>
        <a:p>
          <a:endParaRPr lang="zh-TW" altLang="en-US"/>
        </a:p>
      </dgm:t>
    </dgm:pt>
    <dgm:pt modelId="{96085AD8-F0A0-466C-9868-28D65E479B75}" type="pres">
      <dgm:prSet presAssocID="{9416A0AE-F609-4BED-A51C-15D0CC2E53B4}" presName="LevelTwoTextNode" presStyleLbl="node2" presStyleIdx="4" presStyleCnt="8" custScaleX="348608">
        <dgm:presLayoutVars>
          <dgm:chPref val="3"/>
        </dgm:presLayoutVars>
      </dgm:prSet>
      <dgm:spPr/>
      <dgm:t>
        <a:bodyPr/>
        <a:lstStyle/>
        <a:p>
          <a:endParaRPr lang="zh-TW" altLang="en-US"/>
        </a:p>
      </dgm:t>
    </dgm:pt>
    <dgm:pt modelId="{7CD1F1E9-2D28-4BFC-AB0F-68D24EE881E3}" type="pres">
      <dgm:prSet presAssocID="{9416A0AE-F609-4BED-A51C-15D0CC2E53B4}" presName="level3hierChild" presStyleCnt="0"/>
      <dgm:spPr/>
      <dgm:t>
        <a:bodyPr/>
        <a:lstStyle/>
        <a:p>
          <a:endParaRPr lang="zh-TW" altLang="en-US"/>
        </a:p>
      </dgm:t>
    </dgm:pt>
    <dgm:pt modelId="{81111A9D-00D4-40DF-91FF-51DD540E2B01}" type="pres">
      <dgm:prSet presAssocID="{8F669060-829C-4F87-AB7C-8781F098F854}" presName="conn2-1" presStyleLbl="parChTrans1D2" presStyleIdx="5" presStyleCnt="8"/>
      <dgm:spPr/>
      <dgm:t>
        <a:bodyPr/>
        <a:lstStyle/>
        <a:p>
          <a:endParaRPr lang="zh-TW" altLang="en-US"/>
        </a:p>
      </dgm:t>
    </dgm:pt>
    <dgm:pt modelId="{5EDDA618-4111-458C-A966-C63A3A10FDF0}" type="pres">
      <dgm:prSet presAssocID="{8F669060-829C-4F87-AB7C-8781F098F854}" presName="connTx" presStyleLbl="parChTrans1D2" presStyleIdx="5" presStyleCnt="8"/>
      <dgm:spPr/>
      <dgm:t>
        <a:bodyPr/>
        <a:lstStyle/>
        <a:p>
          <a:endParaRPr lang="zh-TW" altLang="en-US"/>
        </a:p>
      </dgm:t>
    </dgm:pt>
    <dgm:pt modelId="{3C756BB8-9AEA-4E1F-85E6-C13C8150782F}" type="pres">
      <dgm:prSet presAssocID="{76449B69-08F0-4432-9E63-803BE5452A89}" presName="root2" presStyleCnt="0"/>
      <dgm:spPr/>
      <dgm:t>
        <a:bodyPr/>
        <a:lstStyle/>
        <a:p>
          <a:endParaRPr lang="zh-TW" altLang="en-US"/>
        </a:p>
      </dgm:t>
    </dgm:pt>
    <dgm:pt modelId="{35535E04-1422-46D6-903D-A3BF0F2EEFF7}" type="pres">
      <dgm:prSet presAssocID="{76449B69-08F0-4432-9E63-803BE5452A89}" presName="LevelTwoTextNode" presStyleLbl="node2" presStyleIdx="5" presStyleCnt="8" custScaleX="349167">
        <dgm:presLayoutVars>
          <dgm:chPref val="3"/>
        </dgm:presLayoutVars>
      </dgm:prSet>
      <dgm:spPr/>
      <dgm:t>
        <a:bodyPr/>
        <a:lstStyle/>
        <a:p>
          <a:endParaRPr lang="zh-TW" altLang="en-US"/>
        </a:p>
      </dgm:t>
    </dgm:pt>
    <dgm:pt modelId="{97D176E7-CA15-4E9E-8483-CDB59849C822}" type="pres">
      <dgm:prSet presAssocID="{76449B69-08F0-4432-9E63-803BE5452A89}" presName="level3hierChild" presStyleCnt="0"/>
      <dgm:spPr/>
      <dgm:t>
        <a:bodyPr/>
        <a:lstStyle/>
        <a:p>
          <a:endParaRPr lang="zh-TW" altLang="en-US"/>
        </a:p>
      </dgm:t>
    </dgm:pt>
    <dgm:pt modelId="{2C860CA5-9E91-4291-BE1D-B3103C9C6277}" type="pres">
      <dgm:prSet presAssocID="{F7DAC0BC-17B1-4572-B7FF-A2144B5E6AF3}" presName="conn2-1" presStyleLbl="parChTrans1D2" presStyleIdx="6" presStyleCnt="8"/>
      <dgm:spPr/>
      <dgm:t>
        <a:bodyPr/>
        <a:lstStyle/>
        <a:p>
          <a:endParaRPr lang="zh-TW" altLang="en-US"/>
        </a:p>
      </dgm:t>
    </dgm:pt>
    <dgm:pt modelId="{C1C2774F-ABC3-4871-A945-734B9A721158}" type="pres">
      <dgm:prSet presAssocID="{F7DAC0BC-17B1-4572-B7FF-A2144B5E6AF3}" presName="connTx" presStyleLbl="parChTrans1D2" presStyleIdx="6" presStyleCnt="8"/>
      <dgm:spPr/>
      <dgm:t>
        <a:bodyPr/>
        <a:lstStyle/>
        <a:p>
          <a:endParaRPr lang="zh-TW" altLang="en-US"/>
        </a:p>
      </dgm:t>
    </dgm:pt>
    <dgm:pt modelId="{A62840B3-BD05-422E-824C-BD306FB8B5DD}" type="pres">
      <dgm:prSet presAssocID="{549C644A-ECB0-4554-B3A5-AAF551869476}" presName="root2" presStyleCnt="0"/>
      <dgm:spPr/>
      <dgm:t>
        <a:bodyPr/>
        <a:lstStyle/>
        <a:p>
          <a:endParaRPr lang="zh-TW" altLang="en-US"/>
        </a:p>
      </dgm:t>
    </dgm:pt>
    <dgm:pt modelId="{62E13913-D37D-4F22-8BE0-04FC84422B2E}" type="pres">
      <dgm:prSet presAssocID="{549C644A-ECB0-4554-B3A5-AAF551869476}" presName="LevelTwoTextNode" presStyleLbl="node2" presStyleIdx="6" presStyleCnt="8" custScaleX="348634">
        <dgm:presLayoutVars>
          <dgm:chPref val="3"/>
        </dgm:presLayoutVars>
      </dgm:prSet>
      <dgm:spPr/>
      <dgm:t>
        <a:bodyPr/>
        <a:lstStyle/>
        <a:p>
          <a:endParaRPr lang="zh-TW" altLang="en-US"/>
        </a:p>
      </dgm:t>
    </dgm:pt>
    <dgm:pt modelId="{1D2675D9-A6FE-4163-ABB8-FAF12E800698}" type="pres">
      <dgm:prSet presAssocID="{549C644A-ECB0-4554-B3A5-AAF551869476}" presName="level3hierChild" presStyleCnt="0"/>
      <dgm:spPr/>
      <dgm:t>
        <a:bodyPr/>
        <a:lstStyle/>
        <a:p>
          <a:endParaRPr lang="zh-TW" altLang="en-US"/>
        </a:p>
      </dgm:t>
    </dgm:pt>
    <dgm:pt modelId="{17327C73-3872-421C-B95F-757FCEA30327}" type="pres">
      <dgm:prSet presAssocID="{C580E406-F5A5-4C1E-A2AA-1071B0367099}" presName="conn2-1" presStyleLbl="parChTrans1D2" presStyleIdx="7" presStyleCnt="8"/>
      <dgm:spPr/>
      <dgm:t>
        <a:bodyPr/>
        <a:lstStyle/>
        <a:p>
          <a:endParaRPr lang="zh-TW" altLang="en-US"/>
        </a:p>
      </dgm:t>
    </dgm:pt>
    <dgm:pt modelId="{30E86E97-4969-40E8-B269-25EAA334051E}" type="pres">
      <dgm:prSet presAssocID="{C580E406-F5A5-4C1E-A2AA-1071B0367099}" presName="connTx" presStyleLbl="parChTrans1D2" presStyleIdx="7" presStyleCnt="8"/>
      <dgm:spPr/>
      <dgm:t>
        <a:bodyPr/>
        <a:lstStyle/>
        <a:p>
          <a:endParaRPr lang="zh-TW" altLang="en-US"/>
        </a:p>
      </dgm:t>
    </dgm:pt>
    <dgm:pt modelId="{D3DD31C4-633F-4C62-B2AF-B353043EDCA2}" type="pres">
      <dgm:prSet presAssocID="{F58F09A5-FFA6-49A8-A895-ACBD0A5A9330}" presName="root2" presStyleCnt="0"/>
      <dgm:spPr/>
      <dgm:t>
        <a:bodyPr/>
        <a:lstStyle/>
        <a:p>
          <a:endParaRPr lang="zh-TW" altLang="en-US"/>
        </a:p>
      </dgm:t>
    </dgm:pt>
    <dgm:pt modelId="{611BC271-2612-4D37-8E5D-73E6D9289090}" type="pres">
      <dgm:prSet presAssocID="{F58F09A5-FFA6-49A8-A895-ACBD0A5A9330}" presName="LevelTwoTextNode" presStyleLbl="node2" presStyleIdx="7" presStyleCnt="8" custScaleX="348634">
        <dgm:presLayoutVars>
          <dgm:chPref val="3"/>
        </dgm:presLayoutVars>
      </dgm:prSet>
      <dgm:spPr/>
      <dgm:t>
        <a:bodyPr/>
        <a:lstStyle/>
        <a:p>
          <a:endParaRPr lang="zh-TW" altLang="en-US"/>
        </a:p>
      </dgm:t>
    </dgm:pt>
    <dgm:pt modelId="{03B8B064-A62E-488F-9BFE-3F73553BE5B6}" type="pres">
      <dgm:prSet presAssocID="{F58F09A5-FFA6-49A8-A895-ACBD0A5A9330}" presName="level3hierChild" presStyleCnt="0"/>
      <dgm:spPr/>
      <dgm:t>
        <a:bodyPr/>
        <a:lstStyle/>
        <a:p>
          <a:endParaRPr lang="zh-TW" altLang="en-US"/>
        </a:p>
      </dgm:t>
    </dgm:pt>
  </dgm:ptLst>
  <dgm:cxnLst>
    <dgm:cxn modelId="{406EC560-2272-49DA-A99D-23839FA2D8A2}" type="presOf" srcId="{6BB0E6C7-BB84-424C-9751-CDDCC57F8A4B}" destId="{0C885314-BAFD-480B-9FDF-0DC17415F6D0}" srcOrd="0" destOrd="0" presId="urn:microsoft.com/office/officeart/2008/layout/HorizontalMultiLevelHierarchy"/>
    <dgm:cxn modelId="{4723FFB7-F7E7-4017-AFF2-64A029B17542}" type="presOf" srcId="{FF7C1275-078A-49B4-8403-BC7D4C817624}" destId="{C6611DEC-2CDA-4B34-87E0-C3843CA1DBE2}" srcOrd="0" destOrd="0" presId="urn:microsoft.com/office/officeart/2008/layout/HorizontalMultiLevelHierarchy"/>
    <dgm:cxn modelId="{E320D174-2A97-43DA-A357-01C0CE3EF3DB}" srcId="{4897802A-5B81-4AF6-BCEE-721506785B04}" destId="{5F54A5ED-721A-4C4F-8E91-D8194D115B97}" srcOrd="3" destOrd="0" parTransId="{FF7C1275-078A-49B4-8403-BC7D4C817624}" sibTransId="{8630986E-377E-4826-8943-D27408CF7B7C}"/>
    <dgm:cxn modelId="{2F5847E0-4E8D-4021-B446-FF64D64EE29D}" srcId="{4897802A-5B81-4AF6-BCEE-721506785B04}" destId="{83B48463-7680-4C7A-BF4B-BEC1B688A711}" srcOrd="0" destOrd="0" parTransId="{24E2621E-511C-4F3E-A9D8-0C761EF75477}" sibTransId="{70645025-E67E-45D9-A555-493D0B1BAA6E}"/>
    <dgm:cxn modelId="{4C9C8FC8-6EA9-4221-A208-5CA7848E19EA}" srcId="{4897802A-5B81-4AF6-BCEE-721506785B04}" destId="{549C644A-ECB0-4554-B3A5-AAF551869476}" srcOrd="6" destOrd="0" parTransId="{F7DAC0BC-17B1-4572-B7FF-A2144B5E6AF3}" sibTransId="{57E077C6-27B8-4B77-A53D-725FF4B96C35}"/>
    <dgm:cxn modelId="{D2328B5D-8052-4C0C-B7DF-ED0507A6D007}" type="presOf" srcId="{8F669060-829C-4F87-AB7C-8781F098F854}" destId="{5EDDA618-4111-458C-A966-C63A3A10FDF0}" srcOrd="1" destOrd="0" presId="urn:microsoft.com/office/officeart/2008/layout/HorizontalMultiLevelHierarchy"/>
    <dgm:cxn modelId="{E9BA37F7-413E-40E3-938A-66672914E5D6}" type="presOf" srcId="{24E2621E-511C-4F3E-A9D8-0C761EF75477}" destId="{FE8D5358-5107-4931-849E-FCED6C4499D9}" srcOrd="1" destOrd="0" presId="urn:microsoft.com/office/officeart/2008/layout/HorizontalMultiLevelHierarchy"/>
    <dgm:cxn modelId="{7679E283-0042-40D1-A5A6-4493149836F1}" srcId="{BF6428BB-7A12-4DC5-B2B0-44FC4601FC39}" destId="{4897802A-5B81-4AF6-BCEE-721506785B04}" srcOrd="0" destOrd="0" parTransId="{5E8FA44E-C87A-4E49-816A-37AB7FA0BB77}" sibTransId="{38FB267C-9E10-4F79-B0D7-23AE449CC376}"/>
    <dgm:cxn modelId="{16FB3D8A-E79A-4681-9120-7E4AF0E703FE}" type="presOf" srcId="{24E2621E-511C-4F3E-A9D8-0C761EF75477}" destId="{20765433-DC32-49B3-8D7F-EC0DD5D5335B}" srcOrd="0" destOrd="0" presId="urn:microsoft.com/office/officeart/2008/layout/HorizontalMultiLevelHierarchy"/>
    <dgm:cxn modelId="{DFA1F225-6B27-4D84-B5B1-EE0281F300DA}" srcId="{4897802A-5B81-4AF6-BCEE-721506785B04}" destId="{6BB0E6C7-BB84-424C-9751-CDDCC57F8A4B}" srcOrd="2" destOrd="0" parTransId="{CCE94763-0D42-46B8-8817-EDDA41F324C7}" sibTransId="{213DD330-3ACB-4ADB-9B13-5FEE3E05A202}"/>
    <dgm:cxn modelId="{59946791-D9A6-4E27-992E-7222665E37BA}" type="presOf" srcId="{D616C6CD-92A9-405A-BF71-8393A39BFEB3}" destId="{DDBEE5FF-EEC1-4796-8CC1-26E49AB4A0CA}" srcOrd="1" destOrd="0" presId="urn:microsoft.com/office/officeart/2008/layout/HorizontalMultiLevelHierarchy"/>
    <dgm:cxn modelId="{CC9506B2-51E6-47FA-A54E-9181315CD43F}" srcId="{4897802A-5B81-4AF6-BCEE-721506785B04}" destId="{9416A0AE-F609-4BED-A51C-15D0CC2E53B4}" srcOrd="4" destOrd="0" parTransId="{D616C6CD-92A9-405A-BF71-8393A39BFEB3}" sibTransId="{926495AC-68E9-4347-BFEB-F5847EF7C80F}"/>
    <dgm:cxn modelId="{A7B47731-EC9D-48F1-B06F-EFA83C2088C5}" srcId="{4897802A-5B81-4AF6-BCEE-721506785B04}" destId="{5AD239AF-4284-4E61-B1B6-18A173C5CE01}" srcOrd="1" destOrd="0" parTransId="{8BBC9826-7ABD-42CF-91AD-27E924D59854}" sibTransId="{724BD676-0791-49C4-A734-ED92664771E7}"/>
    <dgm:cxn modelId="{6463F4F9-5F16-451F-8027-4B24B2941B31}" type="presOf" srcId="{F58F09A5-FFA6-49A8-A895-ACBD0A5A9330}" destId="{611BC271-2612-4D37-8E5D-73E6D9289090}" srcOrd="0" destOrd="0" presId="urn:microsoft.com/office/officeart/2008/layout/HorizontalMultiLevelHierarchy"/>
    <dgm:cxn modelId="{725416D8-706B-4E24-9404-D7DB4255405D}" type="presOf" srcId="{CCE94763-0D42-46B8-8817-EDDA41F324C7}" destId="{89EA938B-0EF2-49C4-81F7-714392B67F94}" srcOrd="1" destOrd="0" presId="urn:microsoft.com/office/officeart/2008/layout/HorizontalMultiLevelHierarchy"/>
    <dgm:cxn modelId="{49223931-B927-40F9-AF7B-AC3F35B964B0}" type="presOf" srcId="{F7DAC0BC-17B1-4572-B7FF-A2144B5E6AF3}" destId="{2C860CA5-9E91-4291-BE1D-B3103C9C6277}" srcOrd="0" destOrd="0" presId="urn:microsoft.com/office/officeart/2008/layout/HorizontalMultiLevelHierarchy"/>
    <dgm:cxn modelId="{5A6FA405-F6F0-4601-8D34-FC5A5864F4BE}" type="presOf" srcId="{549C644A-ECB0-4554-B3A5-AAF551869476}" destId="{62E13913-D37D-4F22-8BE0-04FC84422B2E}" srcOrd="0" destOrd="0" presId="urn:microsoft.com/office/officeart/2008/layout/HorizontalMultiLevelHierarchy"/>
    <dgm:cxn modelId="{5ECF47F2-1D7A-4D46-945F-674E0F09F93D}" type="presOf" srcId="{C580E406-F5A5-4C1E-A2AA-1071B0367099}" destId="{17327C73-3872-421C-B95F-757FCEA30327}" srcOrd="0" destOrd="0" presId="urn:microsoft.com/office/officeart/2008/layout/HorizontalMultiLevelHierarchy"/>
    <dgm:cxn modelId="{FEBD1484-5364-4C24-AC28-D84F027FED63}" type="presOf" srcId="{8F669060-829C-4F87-AB7C-8781F098F854}" destId="{81111A9D-00D4-40DF-91FF-51DD540E2B01}" srcOrd="0" destOrd="0" presId="urn:microsoft.com/office/officeart/2008/layout/HorizontalMultiLevelHierarchy"/>
    <dgm:cxn modelId="{74CE9A10-C59D-4A3A-BA31-4C814BC8E01F}" type="presOf" srcId="{8BBC9826-7ABD-42CF-91AD-27E924D59854}" destId="{796419E9-D32E-4DC5-96F2-B8AECB640206}" srcOrd="1" destOrd="0" presId="urn:microsoft.com/office/officeart/2008/layout/HorizontalMultiLevelHierarchy"/>
    <dgm:cxn modelId="{51333824-9186-4EF5-BEB2-0B994E2A1FB1}" type="presOf" srcId="{83B48463-7680-4C7A-BF4B-BEC1B688A711}" destId="{DE91C88D-7135-4634-A415-10EB58F6EC44}" srcOrd="0" destOrd="0" presId="urn:microsoft.com/office/officeart/2008/layout/HorizontalMultiLevelHierarchy"/>
    <dgm:cxn modelId="{7B88468F-25B1-4DC0-88B2-112A966A4B79}" type="presOf" srcId="{76449B69-08F0-4432-9E63-803BE5452A89}" destId="{35535E04-1422-46D6-903D-A3BF0F2EEFF7}" srcOrd="0" destOrd="0" presId="urn:microsoft.com/office/officeart/2008/layout/HorizontalMultiLevelHierarchy"/>
    <dgm:cxn modelId="{E770CDB3-AA5A-4A8C-8E42-ECBF7F7A9F19}" type="presOf" srcId="{8BBC9826-7ABD-42CF-91AD-27E924D59854}" destId="{92B80D7C-ADFF-4D53-A9F4-2C3E8720B09C}" srcOrd="0" destOrd="0" presId="urn:microsoft.com/office/officeart/2008/layout/HorizontalMultiLevelHierarchy"/>
    <dgm:cxn modelId="{A898EEEF-B65E-40F6-BF16-A6A0E0D84D0B}" type="presOf" srcId="{BF6428BB-7A12-4DC5-B2B0-44FC4601FC39}" destId="{5DE4140C-E543-4015-876C-BBD64187BEEA}" srcOrd="0" destOrd="0" presId="urn:microsoft.com/office/officeart/2008/layout/HorizontalMultiLevelHierarchy"/>
    <dgm:cxn modelId="{6926982A-5E04-4CAE-AA8C-F51E45DF2A3C}" type="presOf" srcId="{D616C6CD-92A9-405A-BF71-8393A39BFEB3}" destId="{4B4454A8-D5F1-489A-B7CA-E53CA678D824}" srcOrd="0" destOrd="0" presId="urn:microsoft.com/office/officeart/2008/layout/HorizontalMultiLevelHierarchy"/>
    <dgm:cxn modelId="{E7641FDC-9823-47D4-B44A-BD208F412E9C}" type="presOf" srcId="{5AD239AF-4284-4E61-B1B6-18A173C5CE01}" destId="{92280E4F-0E13-4AC6-983A-356107E50AFD}" srcOrd="0" destOrd="0" presId="urn:microsoft.com/office/officeart/2008/layout/HorizontalMultiLevelHierarchy"/>
    <dgm:cxn modelId="{8CEE14BB-B7AB-4C48-8814-B37A697B1126}" type="presOf" srcId="{5F54A5ED-721A-4C4F-8E91-D8194D115B97}" destId="{866F660C-2C7B-489C-AEC6-4B3B097C140C}" srcOrd="0" destOrd="0" presId="urn:microsoft.com/office/officeart/2008/layout/HorizontalMultiLevelHierarchy"/>
    <dgm:cxn modelId="{0A367BED-999D-45E3-A606-564678B49C92}" type="presOf" srcId="{4897802A-5B81-4AF6-BCEE-721506785B04}" destId="{D6D0E4FD-275F-4BCD-8C5F-22FF504819F3}" srcOrd="0" destOrd="0" presId="urn:microsoft.com/office/officeart/2008/layout/HorizontalMultiLevelHierarchy"/>
    <dgm:cxn modelId="{AFA6D113-B46F-4143-89C5-00C591A1D9E1}" type="presOf" srcId="{C580E406-F5A5-4C1E-A2AA-1071B0367099}" destId="{30E86E97-4969-40E8-B269-25EAA334051E}" srcOrd="1" destOrd="0" presId="urn:microsoft.com/office/officeart/2008/layout/HorizontalMultiLevelHierarchy"/>
    <dgm:cxn modelId="{6A117B50-65FE-4F77-A339-614BAE6BE2BB}" type="presOf" srcId="{CCE94763-0D42-46B8-8817-EDDA41F324C7}" destId="{18DFA8CB-A0F6-4C45-A83D-D4689F75E2A8}" srcOrd="0" destOrd="0" presId="urn:microsoft.com/office/officeart/2008/layout/HorizontalMultiLevelHierarchy"/>
    <dgm:cxn modelId="{CBAE7F70-2F90-4214-971F-0EA7FA0684E4}" srcId="{4897802A-5B81-4AF6-BCEE-721506785B04}" destId="{F58F09A5-FFA6-49A8-A895-ACBD0A5A9330}" srcOrd="7" destOrd="0" parTransId="{C580E406-F5A5-4C1E-A2AA-1071B0367099}" sibTransId="{4D8AC71C-083F-4A84-8211-C25C15D7AD25}"/>
    <dgm:cxn modelId="{E70CD2B4-3C21-49F1-863E-D542D3319455}" srcId="{4897802A-5B81-4AF6-BCEE-721506785B04}" destId="{76449B69-08F0-4432-9E63-803BE5452A89}" srcOrd="5" destOrd="0" parTransId="{8F669060-829C-4F87-AB7C-8781F098F854}" sibTransId="{C84C1A2C-4884-4065-8C75-8664F8A21B92}"/>
    <dgm:cxn modelId="{4E13DADD-E19B-4215-B947-502B0D2BFD5F}" type="presOf" srcId="{FF7C1275-078A-49B4-8403-BC7D4C817624}" destId="{3270BBF8-3A99-4A4E-B8BD-9BF19D458EF6}" srcOrd="1" destOrd="0" presId="urn:microsoft.com/office/officeart/2008/layout/HorizontalMultiLevelHierarchy"/>
    <dgm:cxn modelId="{62ACC47B-ED28-4FE6-B81A-AD8EAEF3A83A}" type="presOf" srcId="{F7DAC0BC-17B1-4572-B7FF-A2144B5E6AF3}" destId="{C1C2774F-ABC3-4871-A945-734B9A721158}" srcOrd="1" destOrd="0" presId="urn:microsoft.com/office/officeart/2008/layout/HorizontalMultiLevelHierarchy"/>
    <dgm:cxn modelId="{53F75AA0-90E4-4EEC-8BEC-5EF8640C36CD}" type="presOf" srcId="{9416A0AE-F609-4BED-A51C-15D0CC2E53B4}" destId="{96085AD8-F0A0-466C-9868-28D65E479B75}" srcOrd="0" destOrd="0" presId="urn:microsoft.com/office/officeart/2008/layout/HorizontalMultiLevelHierarchy"/>
    <dgm:cxn modelId="{347347A3-794E-4BB1-8A19-839ABDA8AD4E}" type="presParOf" srcId="{5DE4140C-E543-4015-876C-BBD64187BEEA}" destId="{A0B82281-1EF4-453C-81E8-F36A54A176A3}" srcOrd="0" destOrd="0" presId="urn:microsoft.com/office/officeart/2008/layout/HorizontalMultiLevelHierarchy"/>
    <dgm:cxn modelId="{0311350C-20C6-4B2E-BA9F-974043E8391E}" type="presParOf" srcId="{A0B82281-1EF4-453C-81E8-F36A54A176A3}" destId="{D6D0E4FD-275F-4BCD-8C5F-22FF504819F3}" srcOrd="0" destOrd="0" presId="urn:microsoft.com/office/officeart/2008/layout/HorizontalMultiLevelHierarchy"/>
    <dgm:cxn modelId="{CFA636C7-4213-4C58-8562-132E746A649B}" type="presParOf" srcId="{A0B82281-1EF4-453C-81E8-F36A54A176A3}" destId="{9256F016-9C11-4710-B7C9-E2B16FE95241}" srcOrd="1" destOrd="0" presId="urn:microsoft.com/office/officeart/2008/layout/HorizontalMultiLevelHierarchy"/>
    <dgm:cxn modelId="{B8BA9C37-E885-4118-BC36-124047969361}" type="presParOf" srcId="{9256F016-9C11-4710-B7C9-E2B16FE95241}" destId="{20765433-DC32-49B3-8D7F-EC0DD5D5335B}" srcOrd="0" destOrd="0" presId="urn:microsoft.com/office/officeart/2008/layout/HorizontalMultiLevelHierarchy"/>
    <dgm:cxn modelId="{561C3C1C-B57B-4CC4-9DCA-A16BA11C82FA}" type="presParOf" srcId="{20765433-DC32-49B3-8D7F-EC0DD5D5335B}" destId="{FE8D5358-5107-4931-849E-FCED6C4499D9}" srcOrd="0" destOrd="0" presId="urn:microsoft.com/office/officeart/2008/layout/HorizontalMultiLevelHierarchy"/>
    <dgm:cxn modelId="{40994FDF-BD68-4944-9960-DE1A2E813609}" type="presParOf" srcId="{9256F016-9C11-4710-B7C9-E2B16FE95241}" destId="{923BB940-C04D-4D6D-88DD-A497E04A8D86}" srcOrd="1" destOrd="0" presId="urn:microsoft.com/office/officeart/2008/layout/HorizontalMultiLevelHierarchy"/>
    <dgm:cxn modelId="{E3F9A920-4983-4F18-9144-9FB7B5596120}" type="presParOf" srcId="{923BB940-C04D-4D6D-88DD-A497E04A8D86}" destId="{DE91C88D-7135-4634-A415-10EB58F6EC44}" srcOrd="0" destOrd="0" presId="urn:microsoft.com/office/officeart/2008/layout/HorizontalMultiLevelHierarchy"/>
    <dgm:cxn modelId="{E8D17EF5-E443-429B-9A39-517E74A15C58}" type="presParOf" srcId="{923BB940-C04D-4D6D-88DD-A497E04A8D86}" destId="{6A308FF4-3C5D-46AC-A6E7-093784903F01}" srcOrd="1" destOrd="0" presId="urn:microsoft.com/office/officeart/2008/layout/HorizontalMultiLevelHierarchy"/>
    <dgm:cxn modelId="{D8F530D1-A895-442D-9B8F-6F2C9396474C}" type="presParOf" srcId="{9256F016-9C11-4710-B7C9-E2B16FE95241}" destId="{92B80D7C-ADFF-4D53-A9F4-2C3E8720B09C}" srcOrd="2" destOrd="0" presId="urn:microsoft.com/office/officeart/2008/layout/HorizontalMultiLevelHierarchy"/>
    <dgm:cxn modelId="{66A3AA64-0F72-4C09-B32E-C95B64E9D17F}" type="presParOf" srcId="{92B80D7C-ADFF-4D53-A9F4-2C3E8720B09C}" destId="{796419E9-D32E-4DC5-96F2-B8AECB640206}" srcOrd="0" destOrd="0" presId="urn:microsoft.com/office/officeart/2008/layout/HorizontalMultiLevelHierarchy"/>
    <dgm:cxn modelId="{CD8E4223-4CA4-4B1D-B54E-4C3711AE7C16}" type="presParOf" srcId="{9256F016-9C11-4710-B7C9-E2B16FE95241}" destId="{3F41B5D3-83AD-40D3-832D-B40F0A7AB776}" srcOrd="3" destOrd="0" presId="urn:microsoft.com/office/officeart/2008/layout/HorizontalMultiLevelHierarchy"/>
    <dgm:cxn modelId="{DBEB8AD1-EACB-4952-A6EA-B2E4CF9F9136}" type="presParOf" srcId="{3F41B5D3-83AD-40D3-832D-B40F0A7AB776}" destId="{92280E4F-0E13-4AC6-983A-356107E50AFD}" srcOrd="0" destOrd="0" presId="urn:microsoft.com/office/officeart/2008/layout/HorizontalMultiLevelHierarchy"/>
    <dgm:cxn modelId="{F542313B-1269-4778-9781-188B7C311C55}" type="presParOf" srcId="{3F41B5D3-83AD-40D3-832D-B40F0A7AB776}" destId="{9E035203-C6E1-4670-927C-9DED38C194AE}" srcOrd="1" destOrd="0" presId="urn:microsoft.com/office/officeart/2008/layout/HorizontalMultiLevelHierarchy"/>
    <dgm:cxn modelId="{2004D910-2437-4299-B876-22793FD050C5}" type="presParOf" srcId="{9256F016-9C11-4710-B7C9-E2B16FE95241}" destId="{18DFA8CB-A0F6-4C45-A83D-D4689F75E2A8}" srcOrd="4" destOrd="0" presId="urn:microsoft.com/office/officeart/2008/layout/HorizontalMultiLevelHierarchy"/>
    <dgm:cxn modelId="{08571C13-B949-429E-8FC9-79DCD83A0889}" type="presParOf" srcId="{18DFA8CB-A0F6-4C45-A83D-D4689F75E2A8}" destId="{89EA938B-0EF2-49C4-81F7-714392B67F94}" srcOrd="0" destOrd="0" presId="urn:microsoft.com/office/officeart/2008/layout/HorizontalMultiLevelHierarchy"/>
    <dgm:cxn modelId="{2499981B-A51B-4114-8594-7A2A36D755CD}" type="presParOf" srcId="{9256F016-9C11-4710-B7C9-E2B16FE95241}" destId="{4A5F48C6-1753-42DD-A2F5-A5CBDCE31A39}" srcOrd="5" destOrd="0" presId="urn:microsoft.com/office/officeart/2008/layout/HorizontalMultiLevelHierarchy"/>
    <dgm:cxn modelId="{0B09C0A8-1C0E-43BF-BDFF-E445FD47159B}" type="presParOf" srcId="{4A5F48C6-1753-42DD-A2F5-A5CBDCE31A39}" destId="{0C885314-BAFD-480B-9FDF-0DC17415F6D0}" srcOrd="0" destOrd="0" presId="urn:microsoft.com/office/officeart/2008/layout/HorizontalMultiLevelHierarchy"/>
    <dgm:cxn modelId="{929967B0-5DC0-4CCE-A712-3F738AE1225E}" type="presParOf" srcId="{4A5F48C6-1753-42DD-A2F5-A5CBDCE31A39}" destId="{881DBE58-FA2C-4E84-9591-61C14B7A3152}" srcOrd="1" destOrd="0" presId="urn:microsoft.com/office/officeart/2008/layout/HorizontalMultiLevelHierarchy"/>
    <dgm:cxn modelId="{2628B8D0-AED4-44DF-9418-BAF95310B8FE}" type="presParOf" srcId="{9256F016-9C11-4710-B7C9-E2B16FE95241}" destId="{C6611DEC-2CDA-4B34-87E0-C3843CA1DBE2}" srcOrd="6" destOrd="0" presId="urn:microsoft.com/office/officeart/2008/layout/HorizontalMultiLevelHierarchy"/>
    <dgm:cxn modelId="{90E95318-8D8E-4491-8588-6A37AC2B0847}" type="presParOf" srcId="{C6611DEC-2CDA-4B34-87E0-C3843CA1DBE2}" destId="{3270BBF8-3A99-4A4E-B8BD-9BF19D458EF6}" srcOrd="0" destOrd="0" presId="urn:microsoft.com/office/officeart/2008/layout/HorizontalMultiLevelHierarchy"/>
    <dgm:cxn modelId="{26DAE819-784E-42D5-8AC4-05A0E67FBC9F}" type="presParOf" srcId="{9256F016-9C11-4710-B7C9-E2B16FE95241}" destId="{9BAEA5FF-8646-4570-9FFF-27B475CF3C3D}" srcOrd="7" destOrd="0" presId="urn:microsoft.com/office/officeart/2008/layout/HorizontalMultiLevelHierarchy"/>
    <dgm:cxn modelId="{BA8A2F46-97C9-4C7E-B9F5-BB4E12F6342C}" type="presParOf" srcId="{9BAEA5FF-8646-4570-9FFF-27B475CF3C3D}" destId="{866F660C-2C7B-489C-AEC6-4B3B097C140C}" srcOrd="0" destOrd="0" presId="urn:microsoft.com/office/officeart/2008/layout/HorizontalMultiLevelHierarchy"/>
    <dgm:cxn modelId="{D7D59710-7897-4B6D-840C-1FA07F29FD86}" type="presParOf" srcId="{9BAEA5FF-8646-4570-9FFF-27B475CF3C3D}" destId="{558E5AB2-BAA5-46E2-B20E-CB474887FFEC}" srcOrd="1" destOrd="0" presId="urn:microsoft.com/office/officeart/2008/layout/HorizontalMultiLevelHierarchy"/>
    <dgm:cxn modelId="{DCC0D16D-35B9-4B0A-9724-660271F806FE}" type="presParOf" srcId="{9256F016-9C11-4710-B7C9-E2B16FE95241}" destId="{4B4454A8-D5F1-489A-B7CA-E53CA678D824}" srcOrd="8" destOrd="0" presId="urn:microsoft.com/office/officeart/2008/layout/HorizontalMultiLevelHierarchy"/>
    <dgm:cxn modelId="{E7DA8C74-7D9D-4DD3-B543-F73C6801A617}" type="presParOf" srcId="{4B4454A8-D5F1-489A-B7CA-E53CA678D824}" destId="{DDBEE5FF-EEC1-4796-8CC1-26E49AB4A0CA}" srcOrd="0" destOrd="0" presId="urn:microsoft.com/office/officeart/2008/layout/HorizontalMultiLevelHierarchy"/>
    <dgm:cxn modelId="{3D19D64D-1388-4352-BD10-C76F941D2912}" type="presParOf" srcId="{9256F016-9C11-4710-B7C9-E2B16FE95241}" destId="{E67D3246-9E4D-452D-B901-E92759A6CC3F}" srcOrd="9" destOrd="0" presId="urn:microsoft.com/office/officeart/2008/layout/HorizontalMultiLevelHierarchy"/>
    <dgm:cxn modelId="{657388C4-52ED-40BC-B527-F1248E572B23}" type="presParOf" srcId="{E67D3246-9E4D-452D-B901-E92759A6CC3F}" destId="{96085AD8-F0A0-466C-9868-28D65E479B75}" srcOrd="0" destOrd="0" presId="urn:microsoft.com/office/officeart/2008/layout/HorizontalMultiLevelHierarchy"/>
    <dgm:cxn modelId="{341BC29B-C17D-4D14-9D93-8B8A857B00A4}" type="presParOf" srcId="{E67D3246-9E4D-452D-B901-E92759A6CC3F}" destId="{7CD1F1E9-2D28-4BFC-AB0F-68D24EE881E3}" srcOrd="1" destOrd="0" presId="urn:microsoft.com/office/officeart/2008/layout/HorizontalMultiLevelHierarchy"/>
    <dgm:cxn modelId="{24976E36-AC2C-4E82-AD6F-7D274E54560E}" type="presParOf" srcId="{9256F016-9C11-4710-B7C9-E2B16FE95241}" destId="{81111A9D-00D4-40DF-91FF-51DD540E2B01}" srcOrd="10" destOrd="0" presId="urn:microsoft.com/office/officeart/2008/layout/HorizontalMultiLevelHierarchy"/>
    <dgm:cxn modelId="{C4DF44C0-2ACB-491C-952D-3B33663F162F}" type="presParOf" srcId="{81111A9D-00D4-40DF-91FF-51DD540E2B01}" destId="{5EDDA618-4111-458C-A966-C63A3A10FDF0}" srcOrd="0" destOrd="0" presId="urn:microsoft.com/office/officeart/2008/layout/HorizontalMultiLevelHierarchy"/>
    <dgm:cxn modelId="{54375E1C-7481-415C-8B32-43EC55269B87}" type="presParOf" srcId="{9256F016-9C11-4710-B7C9-E2B16FE95241}" destId="{3C756BB8-9AEA-4E1F-85E6-C13C8150782F}" srcOrd="11" destOrd="0" presId="urn:microsoft.com/office/officeart/2008/layout/HorizontalMultiLevelHierarchy"/>
    <dgm:cxn modelId="{62E2FB27-48DB-4AD9-B0CC-E2EE0697A0DD}" type="presParOf" srcId="{3C756BB8-9AEA-4E1F-85E6-C13C8150782F}" destId="{35535E04-1422-46D6-903D-A3BF0F2EEFF7}" srcOrd="0" destOrd="0" presId="urn:microsoft.com/office/officeart/2008/layout/HorizontalMultiLevelHierarchy"/>
    <dgm:cxn modelId="{01A8AFB6-8A2C-4B8A-B345-941CC0782B44}" type="presParOf" srcId="{3C756BB8-9AEA-4E1F-85E6-C13C8150782F}" destId="{97D176E7-CA15-4E9E-8483-CDB59849C822}" srcOrd="1" destOrd="0" presId="urn:microsoft.com/office/officeart/2008/layout/HorizontalMultiLevelHierarchy"/>
    <dgm:cxn modelId="{DBE6E5DD-F392-43B0-B05F-A39A0F31B17C}" type="presParOf" srcId="{9256F016-9C11-4710-B7C9-E2B16FE95241}" destId="{2C860CA5-9E91-4291-BE1D-B3103C9C6277}" srcOrd="12" destOrd="0" presId="urn:microsoft.com/office/officeart/2008/layout/HorizontalMultiLevelHierarchy"/>
    <dgm:cxn modelId="{E1103241-256B-48AD-99E2-3AB39BE2034F}" type="presParOf" srcId="{2C860CA5-9E91-4291-BE1D-B3103C9C6277}" destId="{C1C2774F-ABC3-4871-A945-734B9A721158}" srcOrd="0" destOrd="0" presId="urn:microsoft.com/office/officeart/2008/layout/HorizontalMultiLevelHierarchy"/>
    <dgm:cxn modelId="{A628367E-E33A-473B-A810-8370AB856F7B}" type="presParOf" srcId="{9256F016-9C11-4710-B7C9-E2B16FE95241}" destId="{A62840B3-BD05-422E-824C-BD306FB8B5DD}" srcOrd="13" destOrd="0" presId="urn:microsoft.com/office/officeart/2008/layout/HorizontalMultiLevelHierarchy"/>
    <dgm:cxn modelId="{B65E2797-E7CB-4CB2-8F8B-083D34747623}" type="presParOf" srcId="{A62840B3-BD05-422E-824C-BD306FB8B5DD}" destId="{62E13913-D37D-4F22-8BE0-04FC84422B2E}" srcOrd="0" destOrd="0" presId="urn:microsoft.com/office/officeart/2008/layout/HorizontalMultiLevelHierarchy"/>
    <dgm:cxn modelId="{DFC73BA5-5876-4A6D-983E-52BB916C52DF}" type="presParOf" srcId="{A62840B3-BD05-422E-824C-BD306FB8B5DD}" destId="{1D2675D9-A6FE-4163-ABB8-FAF12E800698}" srcOrd="1" destOrd="0" presId="urn:microsoft.com/office/officeart/2008/layout/HorizontalMultiLevelHierarchy"/>
    <dgm:cxn modelId="{FBCF2DB1-90EE-4A5A-8A6D-D07F9AFCDA5A}" type="presParOf" srcId="{9256F016-9C11-4710-B7C9-E2B16FE95241}" destId="{17327C73-3872-421C-B95F-757FCEA30327}" srcOrd="14" destOrd="0" presId="urn:microsoft.com/office/officeart/2008/layout/HorizontalMultiLevelHierarchy"/>
    <dgm:cxn modelId="{9EEA4FE1-88AC-4AD5-81FF-B204BE881886}" type="presParOf" srcId="{17327C73-3872-421C-B95F-757FCEA30327}" destId="{30E86E97-4969-40E8-B269-25EAA334051E}" srcOrd="0" destOrd="0" presId="urn:microsoft.com/office/officeart/2008/layout/HorizontalMultiLevelHierarchy"/>
    <dgm:cxn modelId="{0771E54D-30D1-4373-A25A-A67A827BDAC9}" type="presParOf" srcId="{9256F016-9C11-4710-B7C9-E2B16FE95241}" destId="{D3DD31C4-633F-4C62-B2AF-B353043EDCA2}" srcOrd="15" destOrd="0" presId="urn:microsoft.com/office/officeart/2008/layout/HorizontalMultiLevelHierarchy"/>
    <dgm:cxn modelId="{B5860470-4638-41B7-81E9-2222A1031AAF}" type="presParOf" srcId="{D3DD31C4-633F-4C62-B2AF-B353043EDCA2}" destId="{611BC271-2612-4D37-8E5D-73E6D9289090}" srcOrd="0" destOrd="0" presId="urn:microsoft.com/office/officeart/2008/layout/HorizontalMultiLevelHierarchy"/>
    <dgm:cxn modelId="{8FEAF720-D788-48D0-AFFC-6AB6DCC642C2}" type="presParOf" srcId="{D3DD31C4-633F-4C62-B2AF-B353043EDCA2}" destId="{03B8B064-A62E-488F-9BFE-3F73553BE5B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97B09382-E3A2-4C5A-8965-1779752BB651}" type="doc">
      <dgm:prSet loTypeId="urn:microsoft.com/office/officeart/2005/8/layout/cycle2" loCatId="cycle" qsTypeId="urn:microsoft.com/office/officeart/2005/8/quickstyle/simple5" qsCatId="simple" csTypeId="urn:microsoft.com/office/officeart/2005/8/colors/colorful1" csCatId="colorful" phldr="1"/>
      <dgm:spPr/>
    </dgm:pt>
    <dgm:pt modelId="{0386C982-C918-47B6-8ED5-E93B24CFE4F1}">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遴選</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0C41A6DA-1C8F-47D0-8340-653C26A044D7}" type="par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C1FF18-A4B3-4169-B1E8-77294B36765B}" type="sib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B4304D-E78A-49AC-AC1B-144CD63AF548}">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訓前</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860C155C-3A58-4EE2-8EAE-0D6F5F3294DC}" type="par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9AB2D64-1072-46A4-9C95-91B1690A6E77}" type="sib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EAF738-A435-4173-A896-7160EA4BD586}">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訓中</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8AD76267-B65E-442C-B9F2-BCA671DA91EE}" type="par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AE7866-9612-482A-9B82-7EA093A3581D}" type="sib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C4BA27-D532-4F3B-A806-F40DBCE1DF83}">
      <dgm:prSet phldrT="[文字]"/>
      <dgm:spPr/>
      <dgm: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訓後</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C89029B1-FD75-426C-B128-EA316629550B}" type="par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FE667CF-92E7-44C6-8E93-5B15B9F60A5D}" type="sib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8E74C7-0B5B-4A57-A1D5-15ADF1628664}" type="pres">
      <dgm:prSet presAssocID="{97B09382-E3A2-4C5A-8965-1779752BB651}" presName="cycle" presStyleCnt="0">
        <dgm:presLayoutVars>
          <dgm:dir/>
          <dgm:resizeHandles val="exact"/>
        </dgm:presLayoutVars>
      </dgm:prSet>
      <dgm:spPr/>
    </dgm:pt>
    <dgm:pt modelId="{3AA2877D-DC14-4479-95BB-34AF0AAC340B}" type="pres">
      <dgm:prSet presAssocID="{0386C982-C918-47B6-8ED5-E93B24CFE4F1}" presName="node" presStyleLbl="node1" presStyleIdx="0" presStyleCnt="4">
        <dgm:presLayoutVars>
          <dgm:bulletEnabled val="1"/>
        </dgm:presLayoutVars>
      </dgm:prSet>
      <dgm:spPr/>
      <dgm:t>
        <a:bodyPr/>
        <a:lstStyle/>
        <a:p>
          <a:endParaRPr lang="zh-TW" altLang="en-US"/>
        </a:p>
      </dgm:t>
    </dgm:pt>
    <dgm:pt modelId="{AC9C4E52-5CAB-4444-AC00-B52747C5D7D1}" type="pres">
      <dgm:prSet presAssocID="{8DC1FF18-A4B3-4169-B1E8-77294B36765B}" presName="sibTrans" presStyleLbl="sibTrans2D1" presStyleIdx="0" presStyleCnt="4"/>
      <dgm:spPr/>
      <dgm:t>
        <a:bodyPr/>
        <a:lstStyle/>
        <a:p>
          <a:endParaRPr lang="zh-TW" altLang="en-US"/>
        </a:p>
      </dgm:t>
    </dgm:pt>
    <dgm:pt modelId="{4DB63B61-E249-4C77-A3BE-B85369A8866A}" type="pres">
      <dgm:prSet presAssocID="{8DC1FF18-A4B3-4169-B1E8-77294B36765B}" presName="connectorText" presStyleLbl="sibTrans2D1" presStyleIdx="0" presStyleCnt="4"/>
      <dgm:spPr/>
      <dgm:t>
        <a:bodyPr/>
        <a:lstStyle/>
        <a:p>
          <a:endParaRPr lang="zh-TW" altLang="en-US"/>
        </a:p>
      </dgm:t>
    </dgm:pt>
    <dgm:pt modelId="{47FB6E8F-E840-4CBF-8F11-A3C4BBF03CEC}" type="pres">
      <dgm:prSet presAssocID="{88B4304D-E78A-49AC-AC1B-144CD63AF548}" presName="node" presStyleLbl="node1" presStyleIdx="1" presStyleCnt="4">
        <dgm:presLayoutVars>
          <dgm:bulletEnabled val="1"/>
        </dgm:presLayoutVars>
      </dgm:prSet>
      <dgm:spPr/>
      <dgm:t>
        <a:bodyPr/>
        <a:lstStyle/>
        <a:p>
          <a:endParaRPr lang="zh-TW" altLang="en-US"/>
        </a:p>
      </dgm:t>
    </dgm:pt>
    <dgm:pt modelId="{9B970851-E878-4622-8B8A-8769ED4D51BF}" type="pres">
      <dgm:prSet presAssocID="{E9AB2D64-1072-46A4-9C95-91B1690A6E77}" presName="sibTrans" presStyleLbl="sibTrans2D1" presStyleIdx="1" presStyleCnt="4"/>
      <dgm:spPr/>
      <dgm:t>
        <a:bodyPr/>
        <a:lstStyle/>
        <a:p>
          <a:endParaRPr lang="zh-TW" altLang="en-US"/>
        </a:p>
      </dgm:t>
    </dgm:pt>
    <dgm:pt modelId="{CE6E80F1-E36E-432E-8FF4-6B35539F0A0F}" type="pres">
      <dgm:prSet presAssocID="{E9AB2D64-1072-46A4-9C95-91B1690A6E77}" presName="connectorText" presStyleLbl="sibTrans2D1" presStyleIdx="1" presStyleCnt="4"/>
      <dgm:spPr/>
      <dgm:t>
        <a:bodyPr/>
        <a:lstStyle/>
        <a:p>
          <a:endParaRPr lang="zh-TW" altLang="en-US"/>
        </a:p>
      </dgm:t>
    </dgm:pt>
    <dgm:pt modelId="{F29DDACA-BA64-4A7F-8E37-1F3682408C57}" type="pres">
      <dgm:prSet presAssocID="{F5EAF738-A435-4173-A896-7160EA4BD586}" presName="node" presStyleLbl="node1" presStyleIdx="2" presStyleCnt="4">
        <dgm:presLayoutVars>
          <dgm:bulletEnabled val="1"/>
        </dgm:presLayoutVars>
      </dgm:prSet>
      <dgm:spPr/>
      <dgm:t>
        <a:bodyPr/>
        <a:lstStyle/>
        <a:p>
          <a:endParaRPr lang="zh-TW" altLang="en-US"/>
        </a:p>
      </dgm:t>
    </dgm:pt>
    <dgm:pt modelId="{3A17FFF2-BF61-4D70-B510-2143631A44E7}" type="pres">
      <dgm:prSet presAssocID="{53AE7866-9612-482A-9B82-7EA093A3581D}" presName="sibTrans" presStyleLbl="sibTrans2D1" presStyleIdx="2" presStyleCnt="4"/>
      <dgm:spPr/>
      <dgm:t>
        <a:bodyPr/>
        <a:lstStyle/>
        <a:p>
          <a:endParaRPr lang="zh-TW" altLang="en-US"/>
        </a:p>
      </dgm:t>
    </dgm:pt>
    <dgm:pt modelId="{78EDBEEA-4323-4404-9664-98537A4CA130}" type="pres">
      <dgm:prSet presAssocID="{53AE7866-9612-482A-9B82-7EA093A3581D}" presName="connectorText" presStyleLbl="sibTrans2D1" presStyleIdx="2" presStyleCnt="4"/>
      <dgm:spPr/>
      <dgm:t>
        <a:bodyPr/>
        <a:lstStyle/>
        <a:p>
          <a:endParaRPr lang="zh-TW" altLang="en-US"/>
        </a:p>
      </dgm:t>
    </dgm:pt>
    <dgm:pt modelId="{3684C99A-43C9-4C56-82D8-ADEDFA33CF9A}" type="pres">
      <dgm:prSet presAssocID="{BBC4BA27-D532-4F3B-A806-F40DBCE1DF83}" presName="node" presStyleLbl="node1" presStyleIdx="3" presStyleCnt="4">
        <dgm:presLayoutVars>
          <dgm:bulletEnabled val="1"/>
        </dgm:presLayoutVars>
      </dgm:prSet>
      <dgm:spPr/>
      <dgm:t>
        <a:bodyPr/>
        <a:lstStyle/>
        <a:p>
          <a:endParaRPr lang="zh-TW" altLang="en-US"/>
        </a:p>
      </dgm:t>
    </dgm:pt>
    <dgm:pt modelId="{590BBB07-4CE8-44D8-8338-197FF2DB8C8F}" type="pres">
      <dgm:prSet presAssocID="{3FE667CF-92E7-44C6-8E93-5B15B9F60A5D}" presName="sibTrans" presStyleLbl="sibTrans2D1" presStyleIdx="3" presStyleCnt="4"/>
      <dgm:spPr/>
      <dgm:t>
        <a:bodyPr/>
        <a:lstStyle/>
        <a:p>
          <a:endParaRPr lang="zh-TW" altLang="en-US"/>
        </a:p>
      </dgm:t>
    </dgm:pt>
    <dgm:pt modelId="{E8541C84-455E-46C0-8F6C-FF9B8E4C2F0A}" type="pres">
      <dgm:prSet presAssocID="{3FE667CF-92E7-44C6-8E93-5B15B9F60A5D}" presName="connectorText" presStyleLbl="sibTrans2D1" presStyleIdx="3" presStyleCnt="4"/>
      <dgm:spPr/>
      <dgm:t>
        <a:bodyPr/>
        <a:lstStyle/>
        <a:p>
          <a:endParaRPr lang="zh-TW" altLang="en-US"/>
        </a:p>
      </dgm:t>
    </dgm:pt>
  </dgm:ptLst>
  <dgm:cxnLst>
    <dgm:cxn modelId="{3B031B7F-926E-4FE7-B561-F3FB98ED0D9E}" type="presOf" srcId="{53AE7866-9612-482A-9B82-7EA093A3581D}" destId="{78EDBEEA-4323-4404-9664-98537A4CA130}" srcOrd="1" destOrd="0" presId="urn:microsoft.com/office/officeart/2005/8/layout/cycle2"/>
    <dgm:cxn modelId="{E6E400C5-96CA-484D-B315-87520D03093C}" type="presOf" srcId="{8DC1FF18-A4B3-4169-B1E8-77294B36765B}" destId="{4DB63B61-E249-4C77-A3BE-B85369A8866A}" srcOrd="1" destOrd="0" presId="urn:microsoft.com/office/officeart/2005/8/layout/cycle2"/>
    <dgm:cxn modelId="{7498C877-AC99-45B8-B2DB-632B226DEF45}" srcId="{97B09382-E3A2-4C5A-8965-1779752BB651}" destId="{BBC4BA27-D532-4F3B-A806-F40DBCE1DF83}" srcOrd="3" destOrd="0" parTransId="{C89029B1-FD75-426C-B128-EA316629550B}" sibTransId="{3FE667CF-92E7-44C6-8E93-5B15B9F60A5D}"/>
    <dgm:cxn modelId="{C358C1DE-2F76-4295-B797-D92721911707}" type="presOf" srcId="{3FE667CF-92E7-44C6-8E93-5B15B9F60A5D}" destId="{E8541C84-455E-46C0-8F6C-FF9B8E4C2F0A}" srcOrd="1" destOrd="0" presId="urn:microsoft.com/office/officeart/2005/8/layout/cycle2"/>
    <dgm:cxn modelId="{63850238-CA61-4B07-9FE2-19C81D6B6B56}" type="presOf" srcId="{BBC4BA27-D532-4F3B-A806-F40DBCE1DF83}" destId="{3684C99A-43C9-4C56-82D8-ADEDFA33CF9A}" srcOrd="0" destOrd="0" presId="urn:microsoft.com/office/officeart/2005/8/layout/cycle2"/>
    <dgm:cxn modelId="{5F610EEB-89E3-4368-A018-DABDB1700C7E}" type="presOf" srcId="{F5EAF738-A435-4173-A896-7160EA4BD586}" destId="{F29DDACA-BA64-4A7F-8E37-1F3682408C57}" srcOrd="0" destOrd="0" presId="urn:microsoft.com/office/officeart/2005/8/layout/cycle2"/>
    <dgm:cxn modelId="{7E3F7E71-C5A1-4C28-ADE1-462DA8CD6ACA}" type="presOf" srcId="{0386C982-C918-47B6-8ED5-E93B24CFE4F1}" destId="{3AA2877D-DC14-4479-95BB-34AF0AAC340B}" srcOrd="0" destOrd="0" presId="urn:microsoft.com/office/officeart/2005/8/layout/cycle2"/>
    <dgm:cxn modelId="{5274872E-E440-4F59-AA7E-ECB3DA62EBC0}" type="presOf" srcId="{88B4304D-E78A-49AC-AC1B-144CD63AF548}" destId="{47FB6E8F-E840-4CBF-8F11-A3C4BBF03CEC}" srcOrd="0" destOrd="0" presId="urn:microsoft.com/office/officeart/2005/8/layout/cycle2"/>
    <dgm:cxn modelId="{8ABA804B-05B5-44A7-9ABE-5C29AF92C7E8}" type="presOf" srcId="{53AE7866-9612-482A-9B82-7EA093A3581D}" destId="{3A17FFF2-BF61-4D70-B510-2143631A44E7}" srcOrd="0" destOrd="0" presId="urn:microsoft.com/office/officeart/2005/8/layout/cycle2"/>
    <dgm:cxn modelId="{8E37959E-3D94-4DAB-AD9D-5B3ECB8D5560}" type="presOf" srcId="{97B09382-E3A2-4C5A-8965-1779752BB651}" destId="{6D8E74C7-0B5B-4A57-A1D5-15ADF1628664}" srcOrd="0" destOrd="0" presId="urn:microsoft.com/office/officeart/2005/8/layout/cycle2"/>
    <dgm:cxn modelId="{552634B2-515D-4A63-B267-E911461FA8B9}" srcId="{97B09382-E3A2-4C5A-8965-1779752BB651}" destId="{F5EAF738-A435-4173-A896-7160EA4BD586}" srcOrd="2" destOrd="0" parTransId="{8AD76267-B65E-442C-B9F2-BCA671DA91EE}" sibTransId="{53AE7866-9612-482A-9B82-7EA093A3581D}"/>
    <dgm:cxn modelId="{2462FBA2-B4F0-431D-B1FA-9D636C1EFCD7}" type="presOf" srcId="{E9AB2D64-1072-46A4-9C95-91B1690A6E77}" destId="{CE6E80F1-E36E-432E-8FF4-6B35539F0A0F}" srcOrd="1" destOrd="0" presId="urn:microsoft.com/office/officeart/2005/8/layout/cycle2"/>
    <dgm:cxn modelId="{A55A9DEA-BD8F-49DF-970A-67704B08C595}" type="presOf" srcId="{8DC1FF18-A4B3-4169-B1E8-77294B36765B}" destId="{AC9C4E52-5CAB-4444-AC00-B52747C5D7D1}" srcOrd="0" destOrd="0" presId="urn:microsoft.com/office/officeart/2005/8/layout/cycle2"/>
    <dgm:cxn modelId="{2810603A-18B2-42E1-9AF5-36170992E9E6}" srcId="{97B09382-E3A2-4C5A-8965-1779752BB651}" destId="{0386C982-C918-47B6-8ED5-E93B24CFE4F1}" srcOrd="0" destOrd="0" parTransId="{0C41A6DA-1C8F-47D0-8340-653C26A044D7}" sibTransId="{8DC1FF18-A4B3-4169-B1E8-77294B36765B}"/>
    <dgm:cxn modelId="{285A28A8-C1DD-45DF-89D3-B9D78C96089B}" type="presOf" srcId="{E9AB2D64-1072-46A4-9C95-91B1690A6E77}" destId="{9B970851-E878-4622-8B8A-8769ED4D51BF}" srcOrd="0" destOrd="0" presId="urn:microsoft.com/office/officeart/2005/8/layout/cycle2"/>
    <dgm:cxn modelId="{0EF6F6DD-DD56-4159-872A-5A93AD8165D6}" srcId="{97B09382-E3A2-4C5A-8965-1779752BB651}" destId="{88B4304D-E78A-49AC-AC1B-144CD63AF548}" srcOrd="1" destOrd="0" parTransId="{860C155C-3A58-4EE2-8EAE-0D6F5F3294DC}" sibTransId="{E9AB2D64-1072-46A4-9C95-91B1690A6E77}"/>
    <dgm:cxn modelId="{3B6BEC55-E139-4743-9614-71EF617E3F2F}" type="presOf" srcId="{3FE667CF-92E7-44C6-8E93-5B15B9F60A5D}" destId="{590BBB07-4CE8-44D8-8338-197FF2DB8C8F}" srcOrd="0" destOrd="0" presId="urn:microsoft.com/office/officeart/2005/8/layout/cycle2"/>
    <dgm:cxn modelId="{75D2130A-B717-4245-B084-8E109B6328BC}" type="presParOf" srcId="{6D8E74C7-0B5B-4A57-A1D5-15ADF1628664}" destId="{3AA2877D-DC14-4479-95BB-34AF0AAC340B}" srcOrd="0" destOrd="0" presId="urn:microsoft.com/office/officeart/2005/8/layout/cycle2"/>
    <dgm:cxn modelId="{6AF06FE4-2881-44ED-937E-D9B10B7C1C95}" type="presParOf" srcId="{6D8E74C7-0B5B-4A57-A1D5-15ADF1628664}" destId="{AC9C4E52-5CAB-4444-AC00-B52747C5D7D1}" srcOrd="1" destOrd="0" presId="urn:microsoft.com/office/officeart/2005/8/layout/cycle2"/>
    <dgm:cxn modelId="{DCF47DA4-2FCA-4E7E-992D-7F121DC1E58C}" type="presParOf" srcId="{AC9C4E52-5CAB-4444-AC00-B52747C5D7D1}" destId="{4DB63B61-E249-4C77-A3BE-B85369A8866A}" srcOrd="0" destOrd="0" presId="urn:microsoft.com/office/officeart/2005/8/layout/cycle2"/>
    <dgm:cxn modelId="{CB82920D-E9E8-4B59-8AD8-4CF79AA63EE1}" type="presParOf" srcId="{6D8E74C7-0B5B-4A57-A1D5-15ADF1628664}" destId="{47FB6E8F-E840-4CBF-8F11-A3C4BBF03CEC}" srcOrd="2" destOrd="0" presId="urn:microsoft.com/office/officeart/2005/8/layout/cycle2"/>
    <dgm:cxn modelId="{F57994F7-0BA3-4D39-B4EA-47D146CACEB4}" type="presParOf" srcId="{6D8E74C7-0B5B-4A57-A1D5-15ADF1628664}" destId="{9B970851-E878-4622-8B8A-8769ED4D51BF}" srcOrd="3" destOrd="0" presId="urn:microsoft.com/office/officeart/2005/8/layout/cycle2"/>
    <dgm:cxn modelId="{0715E555-71D4-4B86-B317-2705247A86E8}" type="presParOf" srcId="{9B970851-E878-4622-8B8A-8769ED4D51BF}" destId="{CE6E80F1-E36E-432E-8FF4-6B35539F0A0F}" srcOrd="0" destOrd="0" presId="urn:microsoft.com/office/officeart/2005/8/layout/cycle2"/>
    <dgm:cxn modelId="{5AF70862-C4E4-4825-A4E2-F362936B915E}" type="presParOf" srcId="{6D8E74C7-0B5B-4A57-A1D5-15ADF1628664}" destId="{F29DDACA-BA64-4A7F-8E37-1F3682408C57}" srcOrd="4" destOrd="0" presId="urn:microsoft.com/office/officeart/2005/8/layout/cycle2"/>
    <dgm:cxn modelId="{1C5E4FEA-EEA6-4762-B8ED-505998F26504}" type="presParOf" srcId="{6D8E74C7-0B5B-4A57-A1D5-15ADF1628664}" destId="{3A17FFF2-BF61-4D70-B510-2143631A44E7}" srcOrd="5" destOrd="0" presId="urn:microsoft.com/office/officeart/2005/8/layout/cycle2"/>
    <dgm:cxn modelId="{ADD55880-05F6-4133-B1D3-66978498310B}" type="presParOf" srcId="{3A17FFF2-BF61-4D70-B510-2143631A44E7}" destId="{78EDBEEA-4323-4404-9664-98537A4CA130}" srcOrd="0" destOrd="0" presId="urn:microsoft.com/office/officeart/2005/8/layout/cycle2"/>
    <dgm:cxn modelId="{6BC04DE3-6F29-442A-90B2-D71D601873C9}" type="presParOf" srcId="{6D8E74C7-0B5B-4A57-A1D5-15ADF1628664}" destId="{3684C99A-43C9-4C56-82D8-ADEDFA33CF9A}" srcOrd="6" destOrd="0" presId="urn:microsoft.com/office/officeart/2005/8/layout/cycle2"/>
    <dgm:cxn modelId="{66E6A086-865D-45A7-93F3-39D92190086E}" type="presParOf" srcId="{6D8E74C7-0B5B-4A57-A1D5-15ADF1628664}" destId="{590BBB07-4CE8-44D8-8338-197FF2DB8C8F}" srcOrd="7" destOrd="0" presId="urn:microsoft.com/office/officeart/2005/8/layout/cycle2"/>
    <dgm:cxn modelId="{362726EA-A3D3-407E-860F-28DE39802211}" type="presParOf" srcId="{590BBB07-4CE8-44D8-8338-197FF2DB8C8F}" destId="{E8541C84-455E-46C0-8F6C-FF9B8E4C2F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53A6ABC-F21F-4282-9333-914AE02EDF0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DBA10B8C-E81E-4BB8-A718-349CC41C7F29}">
      <dgm:prSet phldrT="[文字]" custT="1"/>
      <dgm:spPr/>
      <dgm:t>
        <a:bodyPr/>
        <a:lstStyle/>
        <a:p>
          <a:r>
            <a:rPr lang="zh-TW" altLang="en-US" sz="1400" b="1" dirty="0" smtClean="0">
              <a:solidFill>
                <a:schemeClr val="tx1"/>
              </a:solidFill>
              <a:latin typeface="標楷體" panose="03000509000000000000" pitchFamily="65" charset="-120"/>
              <a:ea typeface="標楷體" panose="03000509000000000000" pitchFamily="65" charset="-120"/>
            </a:rPr>
            <a:t>保訓會將於訓練結束後，彙整各訓練班所送訓練成績及訓練課程成績，按比例計算總成績。</a:t>
          </a:r>
          <a:r>
            <a:rPr lang="zh-TW" altLang="en-US" sz="1400" b="1" dirty="0" smtClean="0">
              <a:solidFill>
                <a:srgbClr val="FF0000"/>
              </a:solidFill>
              <a:latin typeface="標楷體" panose="03000509000000000000" pitchFamily="65" charset="-120"/>
              <a:ea typeface="標楷體" panose="03000509000000000000" pitchFamily="65" charset="-120"/>
            </a:rPr>
            <a:t>薦升簡以</a:t>
          </a:r>
          <a:r>
            <a:rPr lang="en-US" altLang="zh-TW" sz="1400" b="1" dirty="0" smtClean="0">
              <a:solidFill>
                <a:srgbClr val="FF0000"/>
              </a:solidFill>
              <a:latin typeface="標楷體" panose="03000509000000000000" pitchFamily="65" charset="-120"/>
              <a:ea typeface="標楷體" panose="03000509000000000000" pitchFamily="65" charset="-120"/>
            </a:rPr>
            <a:t>70</a:t>
          </a:r>
          <a:r>
            <a:rPr lang="zh-TW" altLang="en-US" sz="1400" b="1" dirty="0" smtClean="0">
              <a:solidFill>
                <a:srgbClr val="FF0000"/>
              </a:solidFill>
              <a:latin typeface="標楷體" panose="03000509000000000000" pitchFamily="65" charset="-120"/>
              <a:ea typeface="標楷體" panose="03000509000000000000" pitchFamily="65" charset="-120"/>
            </a:rPr>
            <a:t>分為及格；委升薦以</a:t>
          </a:r>
          <a:r>
            <a:rPr lang="en-US" altLang="zh-TW" sz="1400" b="1" dirty="0" smtClean="0">
              <a:solidFill>
                <a:srgbClr val="FF0000"/>
              </a:solidFill>
              <a:latin typeface="標楷體" panose="03000509000000000000" pitchFamily="65" charset="-120"/>
              <a:ea typeface="標楷體" panose="03000509000000000000" pitchFamily="65" charset="-120"/>
            </a:rPr>
            <a:t>60</a:t>
          </a:r>
          <a:r>
            <a:rPr lang="zh-TW" altLang="en-US" sz="1400" b="1" dirty="0" smtClean="0">
              <a:solidFill>
                <a:srgbClr val="FF0000"/>
              </a:solidFill>
              <a:latin typeface="標楷體" panose="03000509000000000000" pitchFamily="65" charset="-120"/>
              <a:ea typeface="標楷體" panose="03000509000000000000" pitchFamily="65" charset="-120"/>
            </a:rPr>
            <a:t>分為及格</a:t>
          </a:r>
          <a:r>
            <a:rPr lang="zh-TW" altLang="en-US" sz="1400" b="1" dirty="0" smtClean="0">
              <a:latin typeface="標楷體" panose="03000509000000000000" pitchFamily="65" charset="-120"/>
              <a:ea typeface="標楷體" panose="03000509000000000000" pitchFamily="65" charset="-120"/>
            </a:rPr>
            <a:t>。</a:t>
          </a:r>
          <a:endParaRPr lang="zh-TW" altLang="en-US" sz="1400" b="1" dirty="0"/>
        </a:p>
      </dgm:t>
    </dgm:pt>
    <dgm:pt modelId="{8E0B8B53-4EAA-4450-BCE4-CFA32B9C363A}" type="parTrans" cxnId="{81BA545A-2143-4A26-B12F-F5AE65CF7325}">
      <dgm:prSet/>
      <dgm:spPr/>
      <dgm:t>
        <a:bodyPr/>
        <a:lstStyle/>
        <a:p>
          <a:endParaRPr lang="zh-TW" altLang="en-US" sz="1400"/>
        </a:p>
      </dgm:t>
    </dgm:pt>
    <dgm:pt modelId="{35AD817C-AEE2-4B76-979B-7EB2F8FBD420}" type="sibTrans" cxnId="{81BA545A-2143-4A26-B12F-F5AE65CF7325}">
      <dgm:prSet/>
      <dgm:spPr/>
      <dgm:t>
        <a:bodyPr/>
        <a:lstStyle/>
        <a:p>
          <a:endParaRPr lang="zh-TW" altLang="en-US" sz="1400"/>
        </a:p>
      </dgm:t>
    </dgm:pt>
    <dgm:pt modelId="{1E471100-1E79-4E9F-B965-1699E4521068}">
      <dgm:prSet phldrT="[文字]" custT="1"/>
      <dgm:spPr/>
      <dgm:t>
        <a:bodyPr/>
        <a:lstStyle/>
        <a:p>
          <a:r>
            <a:rPr lang="zh-TW" altLang="en-US" sz="1400" b="1" dirty="0" smtClean="0">
              <a:solidFill>
                <a:schemeClr val="tx1"/>
              </a:solidFill>
              <a:latin typeface="標楷體" panose="03000509000000000000" pitchFamily="65" charset="-120"/>
              <a:ea typeface="標楷體" panose="03000509000000000000" pitchFamily="65" charset="-120"/>
            </a:rPr>
            <a:t>成績預定於結訓後第</a:t>
          </a:r>
          <a:r>
            <a:rPr lang="en-US" altLang="zh-TW" sz="1400" b="1" dirty="0" smtClean="0">
              <a:solidFill>
                <a:schemeClr val="tx1"/>
              </a:solidFill>
              <a:latin typeface="標楷體" panose="03000509000000000000" pitchFamily="65" charset="-120"/>
              <a:ea typeface="標楷體" panose="03000509000000000000" pitchFamily="65" charset="-120"/>
            </a:rPr>
            <a:t>7</a:t>
          </a:r>
          <a:r>
            <a:rPr lang="zh-TW" altLang="en-US" sz="1400" b="1" dirty="0" smtClean="0">
              <a:solidFill>
                <a:schemeClr val="tx1"/>
              </a:solidFill>
              <a:latin typeface="標楷體" panose="03000509000000000000" pitchFamily="65" charset="-120"/>
              <a:ea typeface="標楷體" panose="03000509000000000000" pitchFamily="65" charset="-120"/>
            </a:rPr>
            <a:t>至</a:t>
          </a:r>
          <a:r>
            <a:rPr lang="en-US" altLang="zh-TW" sz="1400" b="1" dirty="0" smtClean="0">
              <a:solidFill>
                <a:schemeClr val="tx1"/>
              </a:solidFill>
              <a:latin typeface="標楷體" panose="03000509000000000000" pitchFamily="65" charset="-120"/>
              <a:ea typeface="標楷體" panose="03000509000000000000" pitchFamily="65" charset="-120"/>
            </a:rPr>
            <a:t>8</a:t>
          </a:r>
          <a:r>
            <a:rPr lang="zh-TW" altLang="en-US" sz="1400" b="1" dirty="0" smtClean="0">
              <a:solidFill>
                <a:schemeClr val="tx1"/>
              </a:solidFill>
              <a:latin typeface="標楷體" panose="03000509000000000000" pitchFamily="65" charset="-120"/>
              <a:ea typeface="標楷體" panose="03000509000000000000" pitchFamily="65" charset="-120"/>
            </a:rPr>
            <a:t>週經保訓會核定後，將函請各主管機關及服務機關至保訓會網站培訓業務系統分別下載列印成績清冊及成績單，</a:t>
          </a:r>
          <a:r>
            <a:rPr lang="zh-TW" altLang="en-US" sz="1400" b="1" dirty="0" smtClean="0">
              <a:solidFill>
                <a:srgbClr val="FF0000"/>
              </a:solidFill>
              <a:latin typeface="標楷體" panose="03000509000000000000" pitchFamily="65" charset="-120"/>
              <a:ea typeface="標楷體" panose="03000509000000000000" pitchFamily="65" charset="-120"/>
            </a:rPr>
            <a:t>服務機關將成績單轉發各受訓人員簽收。</a:t>
          </a:r>
          <a:endParaRPr lang="zh-TW" altLang="en-US" sz="1400" b="1" dirty="0">
            <a:solidFill>
              <a:srgbClr val="FF0000"/>
            </a:solidFill>
          </a:endParaRPr>
        </a:p>
      </dgm:t>
    </dgm:pt>
    <dgm:pt modelId="{A6C6E722-FC41-4840-9F5E-5988275EB36A}" type="parTrans" cxnId="{323ED0C4-BB41-4B18-907C-F2A3138BD018}">
      <dgm:prSet/>
      <dgm:spPr/>
      <dgm:t>
        <a:bodyPr/>
        <a:lstStyle/>
        <a:p>
          <a:endParaRPr lang="zh-TW" altLang="en-US" sz="1400"/>
        </a:p>
      </dgm:t>
    </dgm:pt>
    <dgm:pt modelId="{79D02FA0-876E-4074-9904-5617612DED3D}" type="sibTrans" cxnId="{323ED0C4-BB41-4B18-907C-F2A3138BD018}">
      <dgm:prSet/>
      <dgm:spPr/>
      <dgm:t>
        <a:bodyPr/>
        <a:lstStyle/>
        <a:p>
          <a:endParaRPr lang="zh-TW" altLang="en-US" sz="1400"/>
        </a:p>
      </dgm:t>
    </dgm:pt>
    <dgm:pt modelId="{1A55202D-3708-4FD1-95E0-F66C93E4B26C}">
      <dgm:prSet phldrT="[文字]" custT="1"/>
      <dgm:spPr/>
      <dgm:t>
        <a:bodyPr/>
        <a:lstStyle/>
        <a:p>
          <a:r>
            <a:rPr lang="zh-TW" altLang="en-US" sz="1400" b="1" dirty="0" smtClean="0">
              <a:solidFill>
                <a:schemeClr val="tx1"/>
              </a:solidFill>
              <a:latin typeface="標楷體" panose="03000509000000000000" pitchFamily="65" charset="-120"/>
              <a:ea typeface="標楷體" panose="03000509000000000000" pitchFamily="65" charset="-120"/>
            </a:rPr>
            <a:t>受訓人員之訓練合格與否將登載於保訓會全球資訊網站，各位學員屆時可自行上網查詢。</a:t>
          </a:r>
          <a:endParaRPr lang="zh-TW" altLang="en-US" sz="1400" b="1" dirty="0">
            <a:solidFill>
              <a:schemeClr val="tx1"/>
            </a:solidFill>
          </a:endParaRPr>
        </a:p>
      </dgm:t>
    </dgm:pt>
    <dgm:pt modelId="{6465A2B3-88AE-4522-910F-0886B6EB4C61}" type="parTrans" cxnId="{53380665-03B3-41DF-84EB-DA3D17150F81}">
      <dgm:prSet/>
      <dgm:spPr/>
      <dgm:t>
        <a:bodyPr/>
        <a:lstStyle/>
        <a:p>
          <a:endParaRPr lang="zh-TW" altLang="en-US" sz="1400"/>
        </a:p>
      </dgm:t>
    </dgm:pt>
    <dgm:pt modelId="{1315B463-E8B7-4B0C-95D5-F3FA639772D6}" type="sibTrans" cxnId="{53380665-03B3-41DF-84EB-DA3D17150F81}">
      <dgm:prSet/>
      <dgm:spPr/>
      <dgm:t>
        <a:bodyPr/>
        <a:lstStyle/>
        <a:p>
          <a:endParaRPr lang="zh-TW" altLang="en-US" sz="1400"/>
        </a:p>
      </dgm:t>
    </dgm:pt>
    <dgm:pt modelId="{51FA20DF-1DB1-44DE-9429-9DFF785B97C1}">
      <dgm:prSet phldrT="[文字]" custT="1"/>
      <dgm:spPr/>
      <dgm:t>
        <a:bodyPr/>
        <a:lstStyle/>
        <a:p>
          <a:r>
            <a:rPr lang="zh-TW" altLang="zh-TW" sz="1400" b="1" dirty="0" smtClean="0">
              <a:solidFill>
                <a:schemeClr val="tx1"/>
              </a:solidFill>
              <a:latin typeface="標楷體" panose="03000509000000000000" pitchFamily="65" charset="-120"/>
              <a:ea typeface="標楷體" panose="03000509000000000000" pitchFamily="65" charset="-120"/>
            </a:rPr>
            <a:t>受訓人員應於接到訓練成績單之次日起</a:t>
          </a:r>
          <a:r>
            <a:rPr lang="en-US" altLang="zh-TW" sz="1400" b="1" dirty="0" smtClean="0">
              <a:solidFill>
                <a:schemeClr val="tx1"/>
              </a:solidFill>
              <a:latin typeface="標楷體" panose="03000509000000000000" pitchFamily="65" charset="-120"/>
              <a:ea typeface="標楷體" panose="03000509000000000000" pitchFamily="65" charset="-120"/>
            </a:rPr>
            <a:t>15</a:t>
          </a:r>
          <a:r>
            <a:rPr lang="zh-TW" altLang="zh-TW" sz="1400" b="1" dirty="0" smtClean="0">
              <a:solidFill>
                <a:schemeClr val="tx1"/>
              </a:solidFill>
              <a:latin typeface="標楷體" panose="03000509000000000000" pitchFamily="65" charset="-120"/>
              <a:ea typeface="標楷體" panose="03000509000000000000" pitchFamily="65" charset="-120"/>
            </a:rPr>
            <a:t>日內，至</a:t>
          </a:r>
          <a:r>
            <a:rPr lang="zh-TW" altLang="en-US" sz="1400" b="1" dirty="0" smtClean="0">
              <a:solidFill>
                <a:schemeClr val="tx1"/>
              </a:solidFill>
              <a:latin typeface="標楷體" panose="03000509000000000000" pitchFamily="65" charset="-120"/>
              <a:ea typeface="標楷體" panose="03000509000000000000" pitchFamily="65" charset="-120"/>
            </a:rPr>
            <a:t>保訓</a:t>
          </a:r>
          <a:r>
            <a:rPr lang="zh-TW" altLang="zh-TW" sz="1400" b="1" dirty="0" smtClean="0">
              <a:solidFill>
                <a:schemeClr val="tx1"/>
              </a:solidFill>
              <a:latin typeface="標楷體" panose="03000509000000000000" pitchFamily="65" charset="-120"/>
              <a:ea typeface="標楷體" panose="03000509000000000000" pitchFamily="65" charset="-120"/>
            </a:rPr>
            <a:t>會網站採線上申辦方式，或自</a:t>
          </a:r>
          <a:r>
            <a:rPr lang="zh-TW" altLang="en-US" sz="1400" b="1" dirty="0" smtClean="0">
              <a:solidFill>
                <a:schemeClr val="tx1"/>
              </a:solidFill>
              <a:latin typeface="標楷體" panose="03000509000000000000" pitchFamily="65" charset="-120"/>
              <a:ea typeface="標楷體" panose="03000509000000000000" pitchFamily="65" charset="-120"/>
            </a:rPr>
            <a:t>保訓</a:t>
          </a:r>
          <a:r>
            <a:rPr lang="zh-TW" altLang="zh-TW" sz="1400" b="1" dirty="0" smtClean="0">
              <a:solidFill>
                <a:schemeClr val="tx1"/>
              </a:solidFill>
              <a:latin typeface="標楷體" panose="03000509000000000000" pitchFamily="65" charset="-120"/>
              <a:ea typeface="標楷體" panose="03000509000000000000" pitchFamily="65" charset="-120"/>
            </a:rPr>
            <a:t>會網站下載「各項訓練測驗複查成績申請書」，以書面向</a:t>
          </a:r>
          <a:r>
            <a:rPr lang="zh-TW" altLang="en-US" sz="1400" b="1" dirty="0" smtClean="0">
              <a:solidFill>
                <a:schemeClr val="tx1"/>
              </a:solidFill>
              <a:latin typeface="標楷體" panose="03000509000000000000" pitchFamily="65" charset="-120"/>
              <a:ea typeface="標楷體" panose="03000509000000000000" pitchFamily="65" charset="-120"/>
            </a:rPr>
            <a:t>保訓</a:t>
          </a:r>
          <a:r>
            <a:rPr lang="zh-TW" altLang="zh-TW" sz="1400" b="1" dirty="0" smtClean="0">
              <a:solidFill>
                <a:schemeClr val="tx1"/>
              </a:solidFill>
              <a:latin typeface="標楷體" panose="03000509000000000000" pitchFamily="65" charset="-120"/>
              <a:ea typeface="標楷體" panose="03000509000000000000" pitchFamily="65" charset="-120"/>
            </a:rPr>
            <a:t>會申請複查成績</a:t>
          </a:r>
          <a:r>
            <a:rPr lang="zh-TW" altLang="zh-TW" sz="1400" b="1" dirty="0" smtClean="0">
              <a:solidFill>
                <a:srgbClr val="FF0000"/>
              </a:solidFill>
              <a:latin typeface="標楷體" panose="03000509000000000000" pitchFamily="65" charset="-120"/>
              <a:ea typeface="標楷體" panose="03000509000000000000" pitchFamily="65" charset="-120"/>
            </a:rPr>
            <a:t>（郵戳為憑，逾期不予受理，並以</a:t>
          </a:r>
          <a:r>
            <a:rPr lang="en-US" altLang="zh-TW" sz="1400" b="1" dirty="0" smtClean="0">
              <a:solidFill>
                <a:srgbClr val="FF0000"/>
              </a:solidFill>
              <a:latin typeface="標楷體" panose="03000509000000000000" pitchFamily="65" charset="-120"/>
              <a:ea typeface="標楷體" panose="03000509000000000000" pitchFamily="65" charset="-120"/>
            </a:rPr>
            <a:t>1</a:t>
          </a:r>
          <a:r>
            <a:rPr lang="zh-TW" altLang="zh-TW" sz="1400" b="1" dirty="0" smtClean="0">
              <a:solidFill>
                <a:srgbClr val="FF0000"/>
              </a:solidFill>
              <a:latin typeface="標楷體" panose="03000509000000000000" pitchFamily="65" charset="-120"/>
              <a:ea typeface="標楷體" panose="03000509000000000000" pitchFamily="65" charset="-120"/>
            </a:rPr>
            <a:t>次為限）</a:t>
          </a:r>
          <a:r>
            <a:rPr lang="zh-TW" altLang="zh-TW" sz="1400" b="1" dirty="0" smtClean="0">
              <a:solidFill>
                <a:schemeClr val="tx1"/>
              </a:solidFill>
              <a:latin typeface="標楷體" panose="03000509000000000000" pitchFamily="65" charset="-120"/>
              <a:ea typeface="標楷體" panose="03000509000000000000" pitchFamily="65" charset="-120"/>
            </a:rPr>
            <a:t>。</a:t>
          </a:r>
          <a:r>
            <a:rPr lang="zh-TW" altLang="en-US" sz="1400" b="1" dirty="0" smtClean="0">
              <a:solidFill>
                <a:schemeClr val="tx1"/>
              </a:solidFill>
              <a:latin typeface="標楷體" panose="03000509000000000000" pitchFamily="65" charset="-120"/>
              <a:ea typeface="標楷體" panose="03000509000000000000" pitchFamily="65" charset="-120"/>
            </a:rPr>
            <a:t>保訓</a:t>
          </a:r>
          <a:r>
            <a:rPr lang="zh-TW" altLang="zh-TW" sz="1400" b="1" dirty="0" smtClean="0">
              <a:solidFill>
                <a:schemeClr val="tx1"/>
              </a:solidFill>
              <a:latin typeface="標楷體" panose="03000509000000000000" pitchFamily="65" charset="-120"/>
              <a:ea typeface="標楷體" panose="03000509000000000000" pitchFamily="65" charset="-120"/>
            </a:rPr>
            <a:t>會將於收到複查成績之申請後</a:t>
          </a:r>
          <a:r>
            <a:rPr lang="en-US" altLang="zh-TW" sz="1400" b="1" dirty="0" smtClean="0">
              <a:solidFill>
                <a:schemeClr val="tx1"/>
              </a:solidFill>
              <a:latin typeface="標楷體" panose="03000509000000000000" pitchFamily="65" charset="-120"/>
              <a:ea typeface="標楷體" panose="03000509000000000000" pitchFamily="65" charset="-120"/>
            </a:rPr>
            <a:t>15</a:t>
          </a:r>
          <a:r>
            <a:rPr lang="zh-TW" altLang="zh-TW" sz="1400" b="1" dirty="0" smtClean="0">
              <a:solidFill>
                <a:schemeClr val="tx1"/>
              </a:solidFill>
              <a:latin typeface="標楷體" panose="03000509000000000000" pitchFamily="65" charset="-120"/>
              <a:ea typeface="標楷體" panose="03000509000000000000" pitchFamily="65" charset="-120"/>
            </a:rPr>
            <a:t>日內查復，遇有特殊原因不能如期查復時，得酌予延長</a:t>
          </a:r>
          <a:r>
            <a:rPr lang="en-US" altLang="zh-TW" sz="1400" b="1" dirty="0" smtClean="0">
              <a:solidFill>
                <a:schemeClr val="tx1"/>
              </a:solidFill>
              <a:latin typeface="標楷體" panose="03000509000000000000" pitchFamily="65" charset="-120"/>
              <a:ea typeface="標楷體" panose="03000509000000000000" pitchFamily="65" charset="-120"/>
            </a:rPr>
            <a:t>10</a:t>
          </a:r>
          <a:r>
            <a:rPr lang="zh-TW" altLang="zh-TW" sz="1400" b="1" dirty="0" smtClean="0">
              <a:solidFill>
                <a:schemeClr val="tx1"/>
              </a:solidFill>
              <a:latin typeface="標楷體" panose="03000509000000000000" pitchFamily="65" charset="-120"/>
              <a:ea typeface="標楷體" panose="03000509000000000000" pitchFamily="65" charset="-120"/>
            </a:rPr>
            <a:t>日並通知申請人。</a:t>
          </a:r>
          <a:endParaRPr lang="zh-TW" altLang="en-US" sz="1400" b="1" dirty="0">
            <a:solidFill>
              <a:schemeClr val="tx1"/>
            </a:solidFill>
            <a:latin typeface="標楷體" panose="03000509000000000000" pitchFamily="65" charset="-120"/>
            <a:ea typeface="標楷體" panose="03000509000000000000" pitchFamily="65" charset="-120"/>
          </a:endParaRPr>
        </a:p>
      </dgm:t>
    </dgm:pt>
    <dgm:pt modelId="{E8BB04A0-4A5F-4A78-BAA3-870C5EDBE90E}" type="parTrans" cxnId="{95BA10D5-64F4-4A7F-B0F4-C45EF7DB37BF}">
      <dgm:prSet/>
      <dgm:spPr/>
      <dgm:t>
        <a:bodyPr/>
        <a:lstStyle/>
        <a:p>
          <a:endParaRPr lang="zh-TW" altLang="en-US" sz="1400"/>
        </a:p>
      </dgm:t>
    </dgm:pt>
    <dgm:pt modelId="{C6D65968-4098-4049-9571-B7CEFC3DCF78}" type="sibTrans" cxnId="{95BA10D5-64F4-4A7F-B0F4-C45EF7DB37BF}">
      <dgm:prSet/>
      <dgm:spPr/>
      <dgm:t>
        <a:bodyPr/>
        <a:lstStyle/>
        <a:p>
          <a:endParaRPr lang="zh-TW" altLang="en-US" sz="1400"/>
        </a:p>
      </dgm:t>
    </dgm:pt>
    <dgm:pt modelId="{98B8F071-208B-4388-9043-52474186388F}" type="pres">
      <dgm:prSet presAssocID="{153A6ABC-F21F-4282-9333-914AE02EDF04}" presName="linear" presStyleCnt="0">
        <dgm:presLayoutVars>
          <dgm:dir/>
          <dgm:animLvl val="lvl"/>
          <dgm:resizeHandles val="exact"/>
        </dgm:presLayoutVars>
      </dgm:prSet>
      <dgm:spPr/>
      <dgm:t>
        <a:bodyPr/>
        <a:lstStyle/>
        <a:p>
          <a:endParaRPr lang="zh-TW" altLang="en-US"/>
        </a:p>
      </dgm:t>
    </dgm:pt>
    <dgm:pt modelId="{7A7DC2E5-0B0F-4A15-AD2D-69B525628EE2}" type="pres">
      <dgm:prSet presAssocID="{DBA10B8C-E81E-4BB8-A718-349CC41C7F29}" presName="parentLin" presStyleCnt="0"/>
      <dgm:spPr/>
    </dgm:pt>
    <dgm:pt modelId="{90ABAC48-76FD-4CA5-8713-FBD2F4251D8C}" type="pres">
      <dgm:prSet presAssocID="{DBA10B8C-E81E-4BB8-A718-349CC41C7F29}" presName="parentLeftMargin" presStyleLbl="node1" presStyleIdx="0" presStyleCnt="4"/>
      <dgm:spPr/>
      <dgm:t>
        <a:bodyPr/>
        <a:lstStyle/>
        <a:p>
          <a:endParaRPr lang="zh-TW" altLang="en-US"/>
        </a:p>
      </dgm:t>
    </dgm:pt>
    <dgm:pt modelId="{F01B05D5-1A72-4132-AA42-F676F334E3FF}" type="pres">
      <dgm:prSet presAssocID="{DBA10B8C-E81E-4BB8-A718-349CC41C7F29}" presName="parentText" presStyleLbl="node1" presStyleIdx="0" presStyleCnt="4" custScaleX="124725">
        <dgm:presLayoutVars>
          <dgm:chMax val="0"/>
          <dgm:bulletEnabled val="1"/>
        </dgm:presLayoutVars>
      </dgm:prSet>
      <dgm:spPr/>
      <dgm:t>
        <a:bodyPr/>
        <a:lstStyle/>
        <a:p>
          <a:endParaRPr lang="zh-TW" altLang="en-US"/>
        </a:p>
      </dgm:t>
    </dgm:pt>
    <dgm:pt modelId="{7E60C5FC-61FC-4746-8C6C-5F388F9E6F7A}" type="pres">
      <dgm:prSet presAssocID="{DBA10B8C-E81E-4BB8-A718-349CC41C7F29}" presName="negativeSpace" presStyleCnt="0"/>
      <dgm:spPr/>
    </dgm:pt>
    <dgm:pt modelId="{49B438D6-CED1-4F3F-8C86-294EEA0D3529}" type="pres">
      <dgm:prSet presAssocID="{DBA10B8C-E81E-4BB8-A718-349CC41C7F29}" presName="childText" presStyleLbl="conFgAcc1" presStyleIdx="0" presStyleCnt="4">
        <dgm:presLayoutVars>
          <dgm:bulletEnabled val="1"/>
        </dgm:presLayoutVars>
      </dgm:prSet>
      <dgm:spPr/>
    </dgm:pt>
    <dgm:pt modelId="{54E42E3A-F044-44DB-AE3F-1CC4A5E36D4D}" type="pres">
      <dgm:prSet presAssocID="{35AD817C-AEE2-4B76-979B-7EB2F8FBD420}" presName="spaceBetweenRectangles" presStyleCnt="0"/>
      <dgm:spPr/>
    </dgm:pt>
    <dgm:pt modelId="{3458CE8F-EE66-41CA-8A6B-42634A010337}" type="pres">
      <dgm:prSet presAssocID="{1E471100-1E79-4E9F-B965-1699E4521068}" presName="parentLin" presStyleCnt="0"/>
      <dgm:spPr/>
    </dgm:pt>
    <dgm:pt modelId="{E11DED39-D910-4EC2-AB4E-304B346892A1}" type="pres">
      <dgm:prSet presAssocID="{1E471100-1E79-4E9F-B965-1699E4521068}" presName="parentLeftMargin" presStyleLbl="node1" presStyleIdx="0" presStyleCnt="4"/>
      <dgm:spPr/>
      <dgm:t>
        <a:bodyPr/>
        <a:lstStyle/>
        <a:p>
          <a:endParaRPr lang="zh-TW" altLang="en-US"/>
        </a:p>
      </dgm:t>
    </dgm:pt>
    <dgm:pt modelId="{15436C17-774A-4F43-BB10-753EC7DCC7D0}" type="pres">
      <dgm:prSet presAssocID="{1E471100-1E79-4E9F-B965-1699E4521068}" presName="parentText" presStyleLbl="node1" presStyleIdx="1" presStyleCnt="4" custScaleX="124726" custScaleY="105977">
        <dgm:presLayoutVars>
          <dgm:chMax val="0"/>
          <dgm:bulletEnabled val="1"/>
        </dgm:presLayoutVars>
      </dgm:prSet>
      <dgm:spPr/>
      <dgm:t>
        <a:bodyPr/>
        <a:lstStyle/>
        <a:p>
          <a:endParaRPr lang="zh-TW" altLang="en-US"/>
        </a:p>
      </dgm:t>
    </dgm:pt>
    <dgm:pt modelId="{CC0D5160-A4DF-470D-98B6-51ACE5D73FB0}" type="pres">
      <dgm:prSet presAssocID="{1E471100-1E79-4E9F-B965-1699E4521068}" presName="negativeSpace" presStyleCnt="0"/>
      <dgm:spPr/>
    </dgm:pt>
    <dgm:pt modelId="{F9ADF36B-C84F-4F2F-90E0-950B44FFFE3E}" type="pres">
      <dgm:prSet presAssocID="{1E471100-1E79-4E9F-B965-1699E4521068}" presName="childText" presStyleLbl="conFgAcc1" presStyleIdx="1" presStyleCnt="4">
        <dgm:presLayoutVars>
          <dgm:bulletEnabled val="1"/>
        </dgm:presLayoutVars>
      </dgm:prSet>
      <dgm:spPr/>
    </dgm:pt>
    <dgm:pt modelId="{8DCB3067-A74D-494D-9468-A3E6114867E6}" type="pres">
      <dgm:prSet presAssocID="{79D02FA0-876E-4074-9904-5617612DED3D}" presName="spaceBetweenRectangles" presStyleCnt="0"/>
      <dgm:spPr/>
    </dgm:pt>
    <dgm:pt modelId="{E87813C0-3822-4F98-BA2E-F62377C3157C}" type="pres">
      <dgm:prSet presAssocID="{1A55202D-3708-4FD1-95E0-F66C93E4B26C}" presName="parentLin" presStyleCnt="0"/>
      <dgm:spPr/>
    </dgm:pt>
    <dgm:pt modelId="{9DBCA2D2-744B-4B03-915B-2F8B0BBCFA28}" type="pres">
      <dgm:prSet presAssocID="{1A55202D-3708-4FD1-95E0-F66C93E4B26C}" presName="parentLeftMargin" presStyleLbl="node1" presStyleIdx="1" presStyleCnt="4"/>
      <dgm:spPr/>
      <dgm:t>
        <a:bodyPr/>
        <a:lstStyle/>
        <a:p>
          <a:endParaRPr lang="zh-TW" altLang="en-US"/>
        </a:p>
      </dgm:t>
    </dgm:pt>
    <dgm:pt modelId="{79E564AD-8A63-4A99-9ABB-9BBA3180D4AB}" type="pres">
      <dgm:prSet presAssocID="{1A55202D-3708-4FD1-95E0-F66C93E4B26C}" presName="parentText" presStyleLbl="node1" presStyleIdx="2" presStyleCnt="4" custScaleX="124725">
        <dgm:presLayoutVars>
          <dgm:chMax val="0"/>
          <dgm:bulletEnabled val="1"/>
        </dgm:presLayoutVars>
      </dgm:prSet>
      <dgm:spPr/>
      <dgm:t>
        <a:bodyPr/>
        <a:lstStyle/>
        <a:p>
          <a:endParaRPr lang="zh-TW" altLang="en-US"/>
        </a:p>
      </dgm:t>
    </dgm:pt>
    <dgm:pt modelId="{364428D5-BD08-43FE-A710-B8DAE9B382AC}" type="pres">
      <dgm:prSet presAssocID="{1A55202D-3708-4FD1-95E0-F66C93E4B26C}" presName="negativeSpace" presStyleCnt="0"/>
      <dgm:spPr/>
    </dgm:pt>
    <dgm:pt modelId="{9AEC61C3-25F1-44E5-9781-09A3587A3F8C}" type="pres">
      <dgm:prSet presAssocID="{1A55202D-3708-4FD1-95E0-F66C93E4B26C}" presName="childText" presStyleLbl="conFgAcc1" presStyleIdx="2" presStyleCnt="4">
        <dgm:presLayoutVars>
          <dgm:bulletEnabled val="1"/>
        </dgm:presLayoutVars>
      </dgm:prSet>
      <dgm:spPr/>
    </dgm:pt>
    <dgm:pt modelId="{98D8C252-43C1-44EA-B312-1C2BB2F96AE5}" type="pres">
      <dgm:prSet presAssocID="{1315B463-E8B7-4B0C-95D5-F3FA639772D6}" presName="spaceBetweenRectangles" presStyleCnt="0"/>
      <dgm:spPr/>
    </dgm:pt>
    <dgm:pt modelId="{96A1671A-48EF-4F95-AF28-8641992240BE}" type="pres">
      <dgm:prSet presAssocID="{51FA20DF-1DB1-44DE-9429-9DFF785B97C1}" presName="parentLin" presStyleCnt="0"/>
      <dgm:spPr/>
    </dgm:pt>
    <dgm:pt modelId="{ADADA17C-8753-4FD8-AF8F-A31D85EC297B}" type="pres">
      <dgm:prSet presAssocID="{51FA20DF-1DB1-44DE-9429-9DFF785B97C1}" presName="parentLeftMargin" presStyleLbl="node1" presStyleIdx="2" presStyleCnt="4"/>
      <dgm:spPr/>
      <dgm:t>
        <a:bodyPr/>
        <a:lstStyle/>
        <a:p>
          <a:endParaRPr lang="zh-TW" altLang="en-US"/>
        </a:p>
      </dgm:t>
    </dgm:pt>
    <dgm:pt modelId="{9996CDEB-EF5E-4241-B4CD-133FA39CCB23}" type="pres">
      <dgm:prSet presAssocID="{51FA20DF-1DB1-44DE-9429-9DFF785B97C1}" presName="parentText" presStyleLbl="node1" presStyleIdx="3" presStyleCnt="4" custScaleX="142857" custScaleY="137582">
        <dgm:presLayoutVars>
          <dgm:chMax val="0"/>
          <dgm:bulletEnabled val="1"/>
        </dgm:presLayoutVars>
      </dgm:prSet>
      <dgm:spPr/>
      <dgm:t>
        <a:bodyPr/>
        <a:lstStyle/>
        <a:p>
          <a:endParaRPr lang="zh-TW" altLang="en-US"/>
        </a:p>
      </dgm:t>
    </dgm:pt>
    <dgm:pt modelId="{2CE0F720-3B16-4817-A6A4-7CB49153BDDB}" type="pres">
      <dgm:prSet presAssocID="{51FA20DF-1DB1-44DE-9429-9DFF785B97C1}" presName="negativeSpace" presStyleCnt="0"/>
      <dgm:spPr/>
    </dgm:pt>
    <dgm:pt modelId="{DA93A3DB-DE4C-44FB-89A2-498FF07B964E}" type="pres">
      <dgm:prSet presAssocID="{51FA20DF-1DB1-44DE-9429-9DFF785B97C1}" presName="childText" presStyleLbl="conFgAcc1" presStyleIdx="3" presStyleCnt="4">
        <dgm:presLayoutVars>
          <dgm:bulletEnabled val="1"/>
        </dgm:presLayoutVars>
      </dgm:prSet>
      <dgm:spPr/>
    </dgm:pt>
  </dgm:ptLst>
  <dgm:cxnLst>
    <dgm:cxn modelId="{18608D08-335B-4F8C-A92C-E079F7719081}" type="presOf" srcId="{51FA20DF-1DB1-44DE-9429-9DFF785B97C1}" destId="{ADADA17C-8753-4FD8-AF8F-A31D85EC297B}" srcOrd="0" destOrd="0" presId="urn:microsoft.com/office/officeart/2005/8/layout/list1"/>
    <dgm:cxn modelId="{C0F5E9D1-A4C3-4520-B999-7B677F9634EF}" type="presOf" srcId="{1E471100-1E79-4E9F-B965-1699E4521068}" destId="{E11DED39-D910-4EC2-AB4E-304B346892A1}" srcOrd="0" destOrd="0" presId="urn:microsoft.com/office/officeart/2005/8/layout/list1"/>
    <dgm:cxn modelId="{323ED0C4-BB41-4B18-907C-F2A3138BD018}" srcId="{153A6ABC-F21F-4282-9333-914AE02EDF04}" destId="{1E471100-1E79-4E9F-B965-1699E4521068}" srcOrd="1" destOrd="0" parTransId="{A6C6E722-FC41-4840-9F5E-5988275EB36A}" sibTransId="{79D02FA0-876E-4074-9904-5617612DED3D}"/>
    <dgm:cxn modelId="{81BA545A-2143-4A26-B12F-F5AE65CF7325}" srcId="{153A6ABC-F21F-4282-9333-914AE02EDF04}" destId="{DBA10B8C-E81E-4BB8-A718-349CC41C7F29}" srcOrd="0" destOrd="0" parTransId="{8E0B8B53-4EAA-4450-BCE4-CFA32B9C363A}" sibTransId="{35AD817C-AEE2-4B76-979B-7EB2F8FBD420}"/>
    <dgm:cxn modelId="{0B249ABC-D7DB-47FB-B637-1CC806BEBDE8}" type="presOf" srcId="{1A55202D-3708-4FD1-95E0-F66C93E4B26C}" destId="{9DBCA2D2-744B-4B03-915B-2F8B0BBCFA28}" srcOrd="0" destOrd="0" presId="urn:microsoft.com/office/officeart/2005/8/layout/list1"/>
    <dgm:cxn modelId="{9AD6D764-14A9-4755-A034-2C9D7D5EAA10}" type="presOf" srcId="{153A6ABC-F21F-4282-9333-914AE02EDF04}" destId="{98B8F071-208B-4388-9043-52474186388F}" srcOrd="0" destOrd="0" presId="urn:microsoft.com/office/officeart/2005/8/layout/list1"/>
    <dgm:cxn modelId="{7B3F0A34-21A1-4C0A-BE99-0A2619AD195E}" type="presOf" srcId="{DBA10B8C-E81E-4BB8-A718-349CC41C7F29}" destId="{F01B05D5-1A72-4132-AA42-F676F334E3FF}" srcOrd="1" destOrd="0" presId="urn:microsoft.com/office/officeart/2005/8/layout/list1"/>
    <dgm:cxn modelId="{E170A901-BE13-4781-98EC-47BFED1EAC9D}" type="presOf" srcId="{51FA20DF-1DB1-44DE-9429-9DFF785B97C1}" destId="{9996CDEB-EF5E-4241-B4CD-133FA39CCB23}" srcOrd="1" destOrd="0" presId="urn:microsoft.com/office/officeart/2005/8/layout/list1"/>
    <dgm:cxn modelId="{95BA10D5-64F4-4A7F-B0F4-C45EF7DB37BF}" srcId="{153A6ABC-F21F-4282-9333-914AE02EDF04}" destId="{51FA20DF-1DB1-44DE-9429-9DFF785B97C1}" srcOrd="3" destOrd="0" parTransId="{E8BB04A0-4A5F-4A78-BAA3-870C5EDBE90E}" sibTransId="{C6D65968-4098-4049-9571-B7CEFC3DCF78}"/>
    <dgm:cxn modelId="{53380665-03B3-41DF-84EB-DA3D17150F81}" srcId="{153A6ABC-F21F-4282-9333-914AE02EDF04}" destId="{1A55202D-3708-4FD1-95E0-F66C93E4B26C}" srcOrd="2" destOrd="0" parTransId="{6465A2B3-88AE-4522-910F-0886B6EB4C61}" sibTransId="{1315B463-E8B7-4B0C-95D5-F3FA639772D6}"/>
    <dgm:cxn modelId="{26762622-A463-431D-9294-3A6F23AFCCD7}" type="presOf" srcId="{1A55202D-3708-4FD1-95E0-F66C93E4B26C}" destId="{79E564AD-8A63-4A99-9ABB-9BBA3180D4AB}" srcOrd="1" destOrd="0" presId="urn:microsoft.com/office/officeart/2005/8/layout/list1"/>
    <dgm:cxn modelId="{7D2CA9AA-3155-49C7-88F9-AA0CF5D204EB}" type="presOf" srcId="{1E471100-1E79-4E9F-B965-1699E4521068}" destId="{15436C17-774A-4F43-BB10-753EC7DCC7D0}" srcOrd="1" destOrd="0" presId="urn:microsoft.com/office/officeart/2005/8/layout/list1"/>
    <dgm:cxn modelId="{A72EA8C5-63C9-4FAD-AC05-9E411916EC79}" type="presOf" srcId="{DBA10B8C-E81E-4BB8-A718-349CC41C7F29}" destId="{90ABAC48-76FD-4CA5-8713-FBD2F4251D8C}" srcOrd="0" destOrd="0" presId="urn:microsoft.com/office/officeart/2005/8/layout/list1"/>
    <dgm:cxn modelId="{AE867C71-8DC6-4B19-B7C6-CDD6E1094AE4}" type="presParOf" srcId="{98B8F071-208B-4388-9043-52474186388F}" destId="{7A7DC2E5-0B0F-4A15-AD2D-69B525628EE2}" srcOrd="0" destOrd="0" presId="urn:microsoft.com/office/officeart/2005/8/layout/list1"/>
    <dgm:cxn modelId="{764333F5-0F39-47D5-9CCA-9466F0F03E58}" type="presParOf" srcId="{7A7DC2E5-0B0F-4A15-AD2D-69B525628EE2}" destId="{90ABAC48-76FD-4CA5-8713-FBD2F4251D8C}" srcOrd="0" destOrd="0" presId="urn:microsoft.com/office/officeart/2005/8/layout/list1"/>
    <dgm:cxn modelId="{478FD0C3-3594-46CD-AFDE-0483F6E6BB01}" type="presParOf" srcId="{7A7DC2E5-0B0F-4A15-AD2D-69B525628EE2}" destId="{F01B05D5-1A72-4132-AA42-F676F334E3FF}" srcOrd="1" destOrd="0" presId="urn:microsoft.com/office/officeart/2005/8/layout/list1"/>
    <dgm:cxn modelId="{3B1F7A67-5C76-4649-AA74-677DCBDDC2F0}" type="presParOf" srcId="{98B8F071-208B-4388-9043-52474186388F}" destId="{7E60C5FC-61FC-4746-8C6C-5F388F9E6F7A}" srcOrd="1" destOrd="0" presId="urn:microsoft.com/office/officeart/2005/8/layout/list1"/>
    <dgm:cxn modelId="{DEEA4ACC-9607-4282-90ED-995BD95F4C7B}" type="presParOf" srcId="{98B8F071-208B-4388-9043-52474186388F}" destId="{49B438D6-CED1-4F3F-8C86-294EEA0D3529}" srcOrd="2" destOrd="0" presId="urn:microsoft.com/office/officeart/2005/8/layout/list1"/>
    <dgm:cxn modelId="{5487E919-3FA8-4AC7-B2B7-92FC6E16E006}" type="presParOf" srcId="{98B8F071-208B-4388-9043-52474186388F}" destId="{54E42E3A-F044-44DB-AE3F-1CC4A5E36D4D}" srcOrd="3" destOrd="0" presId="urn:microsoft.com/office/officeart/2005/8/layout/list1"/>
    <dgm:cxn modelId="{A4979421-C781-443D-A9E7-097B3F99C1A6}" type="presParOf" srcId="{98B8F071-208B-4388-9043-52474186388F}" destId="{3458CE8F-EE66-41CA-8A6B-42634A010337}" srcOrd="4" destOrd="0" presId="urn:microsoft.com/office/officeart/2005/8/layout/list1"/>
    <dgm:cxn modelId="{910CC62B-6A07-4BD3-A3A7-A4531E58581E}" type="presParOf" srcId="{3458CE8F-EE66-41CA-8A6B-42634A010337}" destId="{E11DED39-D910-4EC2-AB4E-304B346892A1}" srcOrd="0" destOrd="0" presId="urn:microsoft.com/office/officeart/2005/8/layout/list1"/>
    <dgm:cxn modelId="{D9DBB0DE-333B-46D2-84DD-76708F53B0BF}" type="presParOf" srcId="{3458CE8F-EE66-41CA-8A6B-42634A010337}" destId="{15436C17-774A-4F43-BB10-753EC7DCC7D0}" srcOrd="1" destOrd="0" presId="urn:microsoft.com/office/officeart/2005/8/layout/list1"/>
    <dgm:cxn modelId="{7C8CAD76-DB98-45D8-B058-DE6DB3E3264A}" type="presParOf" srcId="{98B8F071-208B-4388-9043-52474186388F}" destId="{CC0D5160-A4DF-470D-98B6-51ACE5D73FB0}" srcOrd="5" destOrd="0" presId="urn:microsoft.com/office/officeart/2005/8/layout/list1"/>
    <dgm:cxn modelId="{CA84E4AF-804D-425F-A95B-603A73272428}" type="presParOf" srcId="{98B8F071-208B-4388-9043-52474186388F}" destId="{F9ADF36B-C84F-4F2F-90E0-950B44FFFE3E}" srcOrd="6" destOrd="0" presId="urn:microsoft.com/office/officeart/2005/8/layout/list1"/>
    <dgm:cxn modelId="{142799E8-95BC-4550-9B4B-7CCDC8E4023C}" type="presParOf" srcId="{98B8F071-208B-4388-9043-52474186388F}" destId="{8DCB3067-A74D-494D-9468-A3E6114867E6}" srcOrd="7" destOrd="0" presId="urn:microsoft.com/office/officeart/2005/8/layout/list1"/>
    <dgm:cxn modelId="{BD4E660C-1959-4DFA-AFE0-EEB8D199CD84}" type="presParOf" srcId="{98B8F071-208B-4388-9043-52474186388F}" destId="{E87813C0-3822-4F98-BA2E-F62377C3157C}" srcOrd="8" destOrd="0" presId="urn:microsoft.com/office/officeart/2005/8/layout/list1"/>
    <dgm:cxn modelId="{3DF80156-6262-4F21-AACC-854AAD42C44A}" type="presParOf" srcId="{E87813C0-3822-4F98-BA2E-F62377C3157C}" destId="{9DBCA2D2-744B-4B03-915B-2F8B0BBCFA28}" srcOrd="0" destOrd="0" presId="urn:microsoft.com/office/officeart/2005/8/layout/list1"/>
    <dgm:cxn modelId="{91DEBF66-68D7-4E3B-A077-38546FDEFB53}" type="presParOf" srcId="{E87813C0-3822-4F98-BA2E-F62377C3157C}" destId="{79E564AD-8A63-4A99-9ABB-9BBA3180D4AB}" srcOrd="1" destOrd="0" presId="urn:microsoft.com/office/officeart/2005/8/layout/list1"/>
    <dgm:cxn modelId="{041175D7-6C18-4796-B25A-96FCE71A43E2}" type="presParOf" srcId="{98B8F071-208B-4388-9043-52474186388F}" destId="{364428D5-BD08-43FE-A710-B8DAE9B382AC}" srcOrd="9" destOrd="0" presId="urn:microsoft.com/office/officeart/2005/8/layout/list1"/>
    <dgm:cxn modelId="{B11A06F5-F87C-4C66-B2A3-0317538ECB23}" type="presParOf" srcId="{98B8F071-208B-4388-9043-52474186388F}" destId="{9AEC61C3-25F1-44E5-9781-09A3587A3F8C}" srcOrd="10" destOrd="0" presId="urn:microsoft.com/office/officeart/2005/8/layout/list1"/>
    <dgm:cxn modelId="{79D5DA75-254A-457A-B862-8CB446F012E0}" type="presParOf" srcId="{98B8F071-208B-4388-9043-52474186388F}" destId="{98D8C252-43C1-44EA-B312-1C2BB2F96AE5}" srcOrd="11" destOrd="0" presId="urn:microsoft.com/office/officeart/2005/8/layout/list1"/>
    <dgm:cxn modelId="{53D695C6-62E1-4163-A22E-1901E90A5CED}" type="presParOf" srcId="{98B8F071-208B-4388-9043-52474186388F}" destId="{96A1671A-48EF-4F95-AF28-8641992240BE}" srcOrd="12" destOrd="0" presId="urn:microsoft.com/office/officeart/2005/8/layout/list1"/>
    <dgm:cxn modelId="{60BA4DCD-856E-4191-A32D-01B152838A90}" type="presParOf" srcId="{96A1671A-48EF-4F95-AF28-8641992240BE}" destId="{ADADA17C-8753-4FD8-AF8F-A31D85EC297B}" srcOrd="0" destOrd="0" presId="urn:microsoft.com/office/officeart/2005/8/layout/list1"/>
    <dgm:cxn modelId="{EF31DBEA-67CF-4653-8B2E-7013FF389AA6}" type="presParOf" srcId="{96A1671A-48EF-4F95-AF28-8641992240BE}" destId="{9996CDEB-EF5E-4241-B4CD-133FA39CCB23}" srcOrd="1" destOrd="0" presId="urn:microsoft.com/office/officeart/2005/8/layout/list1"/>
    <dgm:cxn modelId="{5F9BC3AC-4EEF-4EAA-BBE1-C5E670D11A90}" type="presParOf" srcId="{98B8F071-208B-4388-9043-52474186388F}" destId="{2CE0F720-3B16-4817-A6A4-7CB49153BDDB}" srcOrd="13" destOrd="0" presId="urn:microsoft.com/office/officeart/2005/8/layout/list1"/>
    <dgm:cxn modelId="{2CEB4A22-69AB-4B85-8DF2-0F678E22D4FF}" type="presParOf" srcId="{98B8F071-208B-4388-9043-52474186388F}" destId="{DA93A3DB-DE4C-44FB-89A2-498FF07B964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D98E25-4384-47C0-8C5B-3174D24493A3}" type="doc">
      <dgm:prSet loTypeId="urn:microsoft.com/office/officeart/2005/8/layout/radial5" loCatId="relationship" qsTypeId="urn:microsoft.com/office/officeart/2005/8/quickstyle/3d1" qsCatId="3D" csTypeId="urn:microsoft.com/office/officeart/2005/8/colors/colorful1" csCatId="colorful" phldr="1"/>
      <dgm:spPr/>
      <dgm:t>
        <a:bodyPr/>
        <a:lstStyle/>
        <a:p>
          <a:endParaRPr lang="zh-TW" altLang="en-US"/>
        </a:p>
      </dgm:t>
    </dgm:pt>
    <dgm:pt modelId="{6F7A2221-FA77-406B-8433-3125FE76F84B}">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參訓人員</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440D8493-DBD5-499D-A707-36FA22983371}" type="parTrans" cxnId="{5D68868D-8B8E-4B14-9BE0-4CDF85AD60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4B7459-B9F9-472A-97E7-88B3219501DD}" type="sibTrans" cxnId="{5D68868D-8B8E-4B14-9BE0-4CDF85AD600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6C0AB7E-EBEB-4D59-86C1-72B270744A97}">
      <dgm:prSet phldrT="[文字]"/>
      <dgm:spPr>
        <a:scene3d>
          <a:camera prst="orthographicFront"/>
          <a:lightRig rig="flat" dir="t"/>
        </a:scene3d>
        <a:sp3d prstMaterial="plastic">
          <a:bevelT w="120900" h="88900"/>
          <a:bevelB w="88900" h="31750" prst="angle"/>
        </a:sp3d>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保訓會</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2AB48A98-1ABE-4E96-88AA-F58A6F1831D0}" type="parTrans" cxnId="{D5B63028-2CE0-43A4-B017-17E73D2091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9BF855-F40B-4EC9-9765-5B808CB2DA60}" type="sibTrans" cxnId="{D5B63028-2CE0-43A4-B017-17E73D2091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991C51F-9BC9-4265-A97F-C56BCB854029}">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主管</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r>
            <a:rPr lang="zh-TW" altLang="en-US" b="1" dirty="0" smtClean="0">
              <a:solidFill>
                <a:schemeClr val="tx1"/>
              </a:solidFill>
              <a:latin typeface="微軟正黑體" panose="020B0604030504040204" pitchFamily="34" charset="-120"/>
              <a:ea typeface="微軟正黑體" panose="020B0604030504040204" pitchFamily="34" charset="-120"/>
            </a:rPr>
            <a:t>機關</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FA4BDD0A-CCF1-4847-8029-E04D0664E200}" type="parTrans" cxnId="{B300EC35-DB98-4FB6-9B6C-76E2F80D62A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653E45F-C290-40F4-A2B1-EA200DCBBDC0}" type="sibTrans" cxnId="{B300EC35-DB98-4FB6-9B6C-76E2F80D62A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B0291E-8EBF-4BB4-AC39-E5FED42B3D14}">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服務</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r>
            <a:rPr lang="zh-TW" altLang="en-US" b="1" dirty="0" smtClean="0">
              <a:solidFill>
                <a:schemeClr val="tx1"/>
              </a:solidFill>
              <a:latin typeface="微軟正黑體" panose="020B0604030504040204" pitchFamily="34" charset="-120"/>
              <a:ea typeface="微軟正黑體" panose="020B0604030504040204" pitchFamily="34" charset="-120"/>
            </a:rPr>
            <a:t>機關</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5C26244F-2714-4A6E-99FD-FA26CC340A70}" type="parTrans" cxnId="{007EDF5B-0485-4E13-A0FA-5C50E56CC6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6670492-EA5E-4121-8FA9-3B82747B647A}" type="sibTrans" cxnId="{007EDF5B-0485-4E13-A0FA-5C50E56CC6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05C0AB-0A0E-4A0D-9E73-561953DD3B25}">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國家文官學院</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3712F7F-2747-41E3-ABBE-80EBF22E138F}" type="parTrans" cxnId="{B05FEAA1-2929-4274-A2C4-2BB28273FE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06A853F-915E-41EA-AF6D-C5BC8345E36B}" type="sibTrans" cxnId="{B05FEAA1-2929-4274-A2C4-2BB28273FE2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9D4679-8991-432D-9CB1-7FAC7647DE7A}" type="pres">
      <dgm:prSet presAssocID="{23D98E25-4384-47C0-8C5B-3174D24493A3}" presName="Name0" presStyleCnt="0">
        <dgm:presLayoutVars>
          <dgm:chMax val="1"/>
          <dgm:dir/>
          <dgm:animLvl val="ctr"/>
          <dgm:resizeHandles val="exact"/>
        </dgm:presLayoutVars>
      </dgm:prSet>
      <dgm:spPr/>
      <dgm:t>
        <a:bodyPr/>
        <a:lstStyle/>
        <a:p>
          <a:endParaRPr lang="zh-TW" altLang="en-US"/>
        </a:p>
      </dgm:t>
    </dgm:pt>
    <dgm:pt modelId="{876D5263-DCDF-46EF-96CF-2C149FE69205}" type="pres">
      <dgm:prSet presAssocID="{6F7A2221-FA77-406B-8433-3125FE76F84B}" presName="centerShape" presStyleLbl="node0" presStyleIdx="0" presStyleCnt="1"/>
      <dgm:spPr/>
      <dgm:t>
        <a:bodyPr/>
        <a:lstStyle/>
        <a:p>
          <a:endParaRPr lang="zh-TW" altLang="en-US"/>
        </a:p>
      </dgm:t>
    </dgm:pt>
    <dgm:pt modelId="{83790DE9-065A-405B-B03F-42F0F5A33382}" type="pres">
      <dgm:prSet presAssocID="{2AB48A98-1ABE-4E96-88AA-F58A6F1831D0}" presName="parTrans" presStyleLbl="sibTrans2D1" presStyleIdx="0" presStyleCnt="4"/>
      <dgm:spPr/>
      <dgm:t>
        <a:bodyPr/>
        <a:lstStyle/>
        <a:p>
          <a:endParaRPr lang="zh-TW" altLang="en-US"/>
        </a:p>
      </dgm:t>
    </dgm:pt>
    <dgm:pt modelId="{97DF6AB2-BF1F-4D08-AE9D-2791C8E4668D}" type="pres">
      <dgm:prSet presAssocID="{2AB48A98-1ABE-4E96-88AA-F58A6F1831D0}" presName="connectorText" presStyleLbl="sibTrans2D1" presStyleIdx="0" presStyleCnt="4"/>
      <dgm:spPr/>
      <dgm:t>
        <a:bodyPr/>
        <a:lstStyle/>
        <a:p>
          <a:endParaRPr lang="zh-TW" altLang="en-US"/>
        </a:p>
      </dgm:t>
    </dgm:pt>
    <dgm:pt modelId="{056E9D0A-9C31-4E95-B1D9-E5F2593738D9}" type="pres">
      <dgm:prSet presAssocID="{96C0AB7E-EBEB-4D59-86C1-72B270744A97}" presName="node" presStyleLbl="node1" presStyleIdx="0" presStyleCnt="4">
        <dgm:presLayoutVars>
          <dgm:bulletEnabled val="1"/>
        </dgm:presLayoutVars>
      </dgm:prSet>
      <dgm:spPr/>
      <dgm:t>
        <a:bodyPr/>
        <a:lstStyle/>
        <a:p>
          <a:endParaRPr lang="zh-TW" altLang="en-US"/>
        </a:p>
      </dgm:t>
    </dgm:pt>
    <dgm:pt modelId="{20725AEA-2727-4BE7-95B8-9AA501590528}" type="pres">
      <dgm:prSet presAssocID="{FA4BDD0A-CCF1-4847-8029-E04D0664E200}" presName="parTrans" presStyleLbl="sibTrans2D1" presStyleIdx="1" presStyleCnt="4"/>
      <dgm:spPr/>
      <dgm:t>
        <a:bodyPr/>
        <a:lstStyle/>
        <a:p>
          <a:endParaRPr lang="zh-TW" altLang="en-US"/>
        </a:p>
      </dgm:t>
    </dgm:pt>
    <dgm:pt modelId="{DE8001C6-4B35-48E2-860B-C2F764A6D367}" type="pres">
      <dgm:prSet presAssocID="{FA4BDD0A-CCF1-4847-8029-E04D0664E200}" presName="connectorText" presStyleLbl="sibTrans2D1" presStyleIdx="1" presStyleCnt="4"/>
      <dgm:spPr/>
      <dgm:t>
        <a:bodyPr/>
        <a:lstStyle/>
        <a:p>
          <a:endParaRPr lang="zh-TW" altLang="en-US"/>
        </a:p>
      </dgm:t>
    </dgm:pt>
    <dgm:pt modelId="{41F3A2FB-B0BA-4A0B-910E-575797021C64}" type="pres">
      <dgm:prSet presAssocID="{1991C51F-9BC9-4265-A97F-C56BCB854029}" presName="node" presStyleLbl="node1" presStyleIdx="1" presStyleCnt="4">
        <dgm:presLayoutVars>
          <dgm:bulletEnabled val="1"/>
        </dgm:presLayoutVars>
      </dgm:prSet>
      <dgm:spPr/>
      <dgm:t>
        <a:bodyPr/>
        <a:lstStyle/>
        <a:p>
          <a:endParaRPr lang="zh-TW" altLang="en-US"/>
        </a:p>
      </dgm:t>
    </dgm:pt>
    <dgm:pt modelId="{7565F816-5580-46ED-901D-E2EEB8E0C344}" type="pres">
      <dgm:prSet presAssocID="{5C26244F-2714-4A6E-99FD-FA26CC340A70}" presName="parTrans" presStyleLbl="sibTrans2D1" presStyleIdx="2" presStyleCnt="4"/>
      <dgm:spPr/>
      <dgm:t>
        <a:bodyPr/>
        <a:lstStyle/>
        <a:p>
          <a:endParaRPr lang="zh-TW" altLang="en-US"/>
        </a:p>
      </dgm:t>
    </dgm:pt>
    <dgm:pt modelId="{21368645-8F2A-4284-9B20-23FFD2EBB810}" type="pres">
      <dgm:prSet presAssocID="{5C26244F-2714-4A6E-99FD-FA26CC340A70}" presName="connectorText" presStyleLbl="sibTrans2D1" presStyleIdx="2" presStyleCnt="4"/>
      <dgm:spPr/>
      <dgm:t>
        <a:bodyPr/>
        <a:lstStyle/>
        <a:p>
          <a:endParaRPr lang="zh-TW" altLang="en-US"/>
        </a:p>
      </dgm:t>
    </dgm:pt>
    <dgm:pt modelId="{A673C8F9-E1A8-4133-A117-E569220A2FD7}" type="pres">
      <dgm:prSet presAssocID="{42B0291E-8EBF-4BB4-AC39-E5FED42B3D14}" presName="node" presStyleLbl="node1" presStyleIdx="2" presStyleCnt="4">
        <dgm:presLayoutVars>
          <dgm:bulletEnabled val="1"/>
        </dgm:presLayoutVars>
      </dgm:prSet>
      <dgm:spPr/>
      <dgm:t>
        <a:bodyPr/>
        <a:lstStyle/>
        <a:p>
          <a:endParaRPr lang="zh-TW" altLang="en-US"/>
        </a:p>
      </dgm:t>
    </dgm:pt>
    <dgm:pt modelId="{C5D1F943-8CEC-4F78-8EE2-E7A3EC3F4BFB}" type="pres">
      <dgm:prSet presAssocID="{D3712F7F-2747-41E3-ABBE-80EBF22E138F}" presName="parTrans" presStyleLbl="sibTrans2D1" presStyleIdx="3" presStyleCnt="4"/>
      <dgm:spPr/>
      <dgm:t>
        <a:bodyPr/>
        <a:lstStyle/>
        <a:p>
          <a:endParaRPr lang="zh-TW" altLang="en-US"/>
        </a:p>
      </dgm:t>
    </dgm:pt>
    <dgm:pt modelId="{9DAA731F-66CE-4E08-827E-15E25D2B3E6A}" type="pres">
      <dgm:prSet presAssocID="{D3712F7F-2747-41E3-ABBE-80EBF22E138F}" presName="connectorText" presStyleLbl="sibTrans2D1" presStyleIdx="3" presStyleCnt="4"/>
      <dgm:spPr/>
      <dgm:t>
        <a:bodyPr/>
        <a:lstStyle/>
        <a:p>
          <a:endParaRPr lang="zh-TW" altLang="en-US"/>
        </a:p>
      </dgm:t>
    </dgm:pt>
    <dgm:pt modelId="{C64D5DF0-F930-429D-8663-3970D54D5D62}" type="pres">
      <dgm:prSet presAssocID="{6405C0AB-0A0E-4A0D-9E73-561953DD3B25}" presName="node" presStyleLbl="node1" presStyleIdx="3" presStyleCnt="4">
        <dgm:presLayoutVars>
          <dgm:bulletEnabled val="1"/>
        </dgm:presLayoutVars>
      </dgm:prSet>
      <dgm:spPr/>
      <dgm:t>
        <a:bodyPr/>
        <a:lstStyle/>
        <a:p>
          <a:endParaRPr lang="zh-TW" altLang="en-US"/>
        </a:p>
      </dgm:t>
    </dgm:pt>
  </dgm:ptLst>
  <dgm:cxnLst>
    <dgm:cxn modelId="{D5B63028-2CE0-43A4-B017-17E73D20910F}" srcId="{6F7A2221-FA77-406B-8433-3125FE76F84B}" destId="{96C0AB7E-EBEB-4D59-86C1-72B270744A97}" srcOrd="0" destOrd="0" parTransId="{2AB48A98-1ABE-4E96-88AA-F58A6F1831D0}" sibTransId="{559BF855-F40B-4EC9-9765-5B808CB2DA60}"/>
    <dgm:cxn modelId="{65C60CD5-EFCA-4AC1-BD79-AD30CDA510C5}" type="presOf" srcId="{6405C0AB-0A0E-4A0D-9E73-561953DD3B25}" destId="{C64D5DF0-F930-429D-8663-3970D54D5D62}" srcOrd="0" destOrd="0" presId="urn:microsoft.com/office/officeart/2005/8/layout/radial5"/>
    <dgm:cxn modelId="{0E66B7A2-04DE-4043-8409-00011623BF0A}" type="presOf" srcId="{6F7A2221-FA77-406B-8433-3125FE76F84B}" destId="{876D5263-DCDF-46EF-96CF-2C149FE69205}" srcOrd="0" destOrd="0" presId="urn:microsoft.com/office/officeart/2005/8/layout/radial5"/>
    <dgm:cxn modelId="{E113E480-1957-4F14-A789-23B15D99457C}" type="presOf" srcId="{5C26244F-2714-4A6E-99FD-FA26CC340A70}" destId="{21368645-8F2A-4284-9B20-23FFD2EBB810}" srcOrd="1" destOrd="0" presId="urn:microsoft.com/office/officeart/2005/8/layout/radial5"/>
    <dgm:cxn modelId="{FDEE6C61-DBF5-4189-A8AB-8D32C9F74420}" type="presOf" srcId="{5C26244F-2714-4A6E-99FD-FA26CC340A70}" destId="{7565F816-5580-46ED-901D-E2EEB8E0C344}" srcOrd="0" destOrd="0" presId="urn:microsoft.com/office/officeart/2005/8/layout/radial5"/>
    <dgm:cxn modelId="{BB0CB99B-BD3E-456E-91E5-4A140D470EF7}" type="presOf" srcId="{2AB48A98-1ABE-4E96-88AA-F58A6F1831D0}" destId="{83790DE9-065A-405B-B03F-42F0F5A33382}" srcOrd="0" destOrd="0" presId="urn:microsoft.com/office/officeart/2005/8/layout/radial5"/>
    <dgm:cxn modelId="{CE8BB027-A602-4C4E-A298-4A7EAA03788A}" type="presOf" srcId="{23D98E25-4384-47C0-8C5B-3174D24493A3}" destId="{E79D4679-8991-432D-9CB1-7FAC7647DE7A}" srcOrd="0" destOrd="0" presId="urn:microsoft.com/office/officeart/2005/8/layout/radial5"/>
    <dgm:cxn modelId="{5D68868D-8B8E-4B14-9BE0-4CDF85AD6003}" srcId="{23D98E25-4384-47C0-8C5B-3174D24493A3}" destId="{6F7A2221-FA77-406B-8433-3125FE76F84B}" srcOrd="0" destOrd="0" parTransId="{440D8493-DBD5-499D-A707-36FA22983371}" sibTransId="{4B4B7459-B9F9-472A-97E7-88B3219501DD}"/>
    <dgm:cxn modelId="{007EDF5B-0485-4E13-A0FA-5C50E56CC6FE}" srcId="{6F7A2221-FA77-406B-8433-3125FE76F84B}" destId="{42B0291E-8EBF-4BB4-AC39-E5FED42B3D14}" srcOrd="2" destOrd="0" parTransId="{5C26244F-2714-4A6E-99FD-FA26CC340A70}" sibTransId="{16670492-EA5E-4121-8FA9-3B82747B647A}"/>
    <dgm:cxn modelId="{542907C7-01A9-41A4-B93E-DAF5AB09F828}" type="presOf" srcId="{FA4BDD0A-CCF1-4847-8029-E04D0664E200}" destId="{DE8001C6-4B35-48E2-860B-C2F764A6D367}" srcOrd="1" destOrd="0" presId="urn:microsoft.com/office/officeart/2005/8/layout/radial5"/>
    <dgm:cxn modelId="{F51C9F51-09EC-494F-A1C3-D407D792E5DA}" type="presOf" srcId="{96C0AB7E-EBEB-4D59-86C1-72B270744A97}" destId="{056E9D0A-9C31-4E95-B1D9-E5F2593738D9}" srcOrd="0" destOrd="0" presId="urn:microsoft.com/office/officeart/2005/8/layout/radial5"/>
    <dgm:cxn modelId="{775D9CB9-387E-4B76-A3FA-AA6BF2D7B41E}" type="presOf" srcId="{FA4BDD0A-CCF1-4847-8029-E04D0664E200}" destId="{20725AEA-2727-4BE7-95B8-9AA501590528}" srcOrd="0" destOrd="0" presId="urn:microsoft.com/office/officeart/2005/8/layout/radial5"/>
    <dgm:cxn modelId="{084CFD4E-211E-4522-9352-79643BD34A63}" type="presOf" srcId="{42B0291E-8EBF-4BB4-AC39-E5FED42B3D14}" destId="{A673C8F9-E1A8-4133-A117-E569220A2FD7}" srcOrd="0" destOrd="0" presId="urn:microsoft.com/office/officeart/2005/8/layout/radial5"/>
    <dgm:cxn modelId="{36DC03E8-57A8-4020-BEC2-2F61A9CB5DB7}" type="presOf" srcId="{2AB48A98-1ABE-4E96-88AA-F58A6F1831D0}" destId="{97DF6AB2-BF1F-4D08-AE9D-2791C8E4668D}" srcOrd="1" destOrd="0" presId="urn:microsoft.com/office/officeart/2005/8/layout/radial5"/>
    <dgm:cxn modelId="{1FB5E8E9-C645-4EA3-924F-7BE3C59B9D14}" type="presOf" srcId="{D3712F7F-2747-41E3-ABBE-80EBF22E138F}" destId="{C5D1F943-8CEC-4F78-8EE2-E7A3EC3F4BFB}" srcOrd="0" destOrd="0" presId="urn:microsoft.com/office/officeart/2005/8/layout/radial5"/>
    <dgm:cxn modelId="{14B4A81C-0B5F-41B1-BA30-5DAE80CDBD71}" type="presOf" srcId="{D3712F7F-2747-41E3-ABBE-80EBF22E138F}" destId="{9DAA731F-66CE-4E08-827E-15E25D2B3E6A}" srcOrd="1" destOrd="0" presId="urn:microsoft.com/office/officeart/2005/8/layout/radial5"/>
    <dgm:cxn modelId="{B05FEAA1-2929-4274-A2C4-2BB28273FE2F}" srcId="{6F7A2221-FA77-406B-8433-3125FE76F84B}" destId="{6405C0AB-0A0E-4A0D-9E73-561953DD3B25}" srcOrd="3" destOrd="0" parTransId="{D3712F7F-2747-41E3-ABBE-80EBF22E138F}" sibTransId="{206A853F-915E-41EA-AF6D-C5BC8345E36B}"/>
    <dgm:cxn modelId="{B300EC35-DB98-4FB6-9B6C-76E2F80D62A8}" srcId="{6F7A2221-FA77-406B-8433-3125FE76F84B}" destId="{1991C51F-9BC9-4265-A97F-C56BCB854029}" srcOrd="1" destOrd="0" parTransId="{FA4BDD0A-CCF1-4847-8029-E04D0664E200}" sibTransId="{E653E45F-C290-40F4-A2B1-EA200DCBBDC0}"/>
    <dgm:cxn modelId="{5353F7B4-8475-408C-A83B-9B47626E5073}" type="presOf" srcId="{1991C51F-9BC9-4265-A97F-C56BCB854029}" destId="{41F3A2FB-B0BA-4A0B-910E-575797021C64}" srcOrd="0" destOrd="0" presId="urn:microsoft.com/office/officeart/2005/8/layout/radial5"/>
    <dgm:cxn modelId="{B5120D9A-7F1C-48C9-8CB3-E155A3B7316E}" type="presParOf" srcId="{E79D4679-8991-432D-9CB1-7FAC7647DE7A}" destId="{876D5263-DCDF-46EF-96CF-2C149FE69205}" srcOrd="0" destOrd="0" presId="urn:microsoft.com/office/officeart/2005/8/layout/radial5"/>
    <dgm:cxn modelId="{41329C3A-B96F-4927-BCB5-FBE2BDFE1279}" type="presParOf" srcId="{E79D4679-8991-432D-9CB1-7FAC7647DE7A}" destId="{83790DE9-065A-405B-B03F-42F0F5A33382}" srcOrd="1" destOrd="0" presId="urn:microsoft.com/office/officeart/2005/8/layout/radial5"/>
    <dgm:cxn modelId="{D5450FEE-9568-4C81-8B33-664B0C4FDF04}" type="presParOf" srcId="{83790DE9-065A-405B-B03F-42F0F5A33382}" destId="{97DF6AB2-BF1F-4D08-AE9D-2791C8E4668D}" srcOrd="0" destOrd="0" presId="urn:microsoft.com/office/officeart/2005/8/layout/radial5"/>
    <dgm:cxn modelId="{E029820B-F3E4-40B3-889D-478CA80DB647}" type="presParOf" srcId="{E79D4679-8991-432D-9CB1-7FAC7647DE7A}" destId="{056E9D0A-9C31-4E95-B1D9-E5F2593738D9}" srcOrd="2" destOrd="0" presId="urn:microsoft.com/office/officeart/2005/8/layout/radial5"/>
    <dgm:cxn modelId="{93E431BB-8B80-432B-983C-C2B0D58E71C8}" type="presParOf" srcId="{E79D4679-8991-432D-9CB1-7FAC7647DE7A}" destId="{20725AEA-2727-4BE7-95B8-9AA501590528}" srcOrd="3" destOrd="0" presId="urn:microsoft.com/office/officeart/2005/8/layout/radial5"/>
    <dgm:cxn modelId="{5743A4E4-5433-44E9-BA3F-4E997B447E6F}" type="presParOf" srcId="{20725AEA-2727-4BE7-95B8-9AA501590528}" destId="{DE8001C6-4B35-48E2-860B-C2F764A6D367}" srcOrd="0" destOrd="0" presId="urn:microsoft.com/office/officeart/2005/8/layout/radial5"/>
    <dgm:cxn modelId="{A111CA19-3222-46B1-9576-EE0A726EC5C4}" type="presParOf" srcId="{E79D4679-8991-432D-9CB1-7FAC7647DE7A}" destId="{41F3A2FB-B0BA-4A0B-910E-575797021C64}" srcOrd="4" destOrd="0" presId="urn:microsoft.com/office/officeart/2005/8/layout/radial5"/>
    <dgm:cxn modelId="{203134A7-C6DB-486D-A119-7ACD87674012}" type="presParOf" srcId="{E79D4679-8991-432D-9CB1-7FAC7647DE7A}" destId="{7565F816-5580-46ED-901D-E2EEB8E0C344}" srcOrd="5" destOrd="0" presId="urn:microsoft.com/office/officeart/2005/8/layout/radial5"/>
    <dgm:cxn modelId="{CB5033F8-F077-4DB9-8484-D134BB671F97}" type="presParOf" srcId="{7565F816-5580-46ED-901D-E2EEB8E0C344}" destId="{21368645-8F2A-4284-9B20-23FFD2EBB810}" srcOrd="0" destOrd="0" presId="urn:microsoft.com/office/officeart/2005/8/layout/radial5"/>
    <dgm:cxn modelId="{17F3F60F-2A13-4CB0-91FF-978B81572190}" type="presParOf" srcId="{E79D4679-8991-432D-9CB1-7FAC7647DE7A}" destId="{A673C8F9-E1A8-4133-A117-E569220A2FD7}" srcOrd="6" destOrd="0" presId="urn:microsoft.com/office/officeart/2005/8/layout/radial5"/>
    <dgm:cxn modelId="{48BB94DB-065A-40DF-9B1F-861F13C4732B}" type="presParOf" srcId="{E79D4679-8991-432D-9CB1-7FAC7647DE7A}" destId="{C5D1F943-8CEC-4F78-8EE2-E7A3EC3F4BFB}" srcOrd="7" destOrd="0" presId="urn:microsoft.com/office/officeart/2005/8/layout/radial5"/>
    <dgm:cxn modelId="{7080FC45-04FE-4F84-B23F-9AE6395560AB}" type="presParOf" srcId="{C5D1F943-8CEC-4F78-8EE2-E7A3EC3F4BFB}" destId="{9DAA731F-66CE-4E08-827E-15E25D2B3E6A}" srcOrd="0" destOrd="0" presId="urn:microsoft.com/office/officeart/2005/8/layout/radial5"/>
    <dgm:cxn modelId="{3D7CB0ED-7478-445C-9DA4-803930EFE3FE}" type="presParOf" srcId="{E79D4679-8991-432D-9CB1-7FAC7647DE7A}" destId="{C64D5DF0-F930-429D-8663-3970D54D5D62}" srcOrd="8" destOrd="0" presId="urn:microsoft.com/office/officeart/2005/8/layout/radial5"/>
  </dgm:cxnLst>
  <dgm:bg>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53A6ABC-F21F-4282-9333-914AE02EDF0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DBA10B8C-E81E-4BB8-A718-349CC41C7F29}">
      <dgm:prSet phldrT="[文字]" custT="1"/>
      <dgm:spPr/>
      <dgm:t>
        <a:bodyPr/>
        <a:lstStyle/>
        <a:p>
          <a:r>
            <a:rPr lang="zh-TW" altLang="en-US" sz="1400" b="1" dirty="0" smtClean="0">
              <a:solidFill>
                <a:schemeClr val="tx1"/>
              </a:solidFill>
              <a:latin typeface="微軟正黑體" panose="020B0604030504040204" pitchFamily="34" charset="-120"/>
              <a:ea typeface="微軟正黑體" panose="020B0604030504040204" pitchFamily="34" charset="-120"/>
            </a:rPr>
            <a:t>依據訓練辦法第</a:t>
          </a:r>
          <a:r>
            <a:rPr lang="en-US" altLang="zh-TW" sz="1400" b="1" dirty="0" smtClean="0">
              <a:solidFill>
                <a:schemeClr val="tx1"/>
              </a:solidFill>
              <a:latin typeface="微軟正黑體" panose="020B0604030504040204" pitchFamily="34" charset="-120"/>
              <a:ea typeface="微軟正黑體" panose="020B0604030504040204" pitchFamily="34" charset="-120"/>
            </a:rPr>
            <a:t>20</a:t>
          </a:r>
          <a:r>
            <a:rPr lang="zh-TW" altLang="en-US" sz="1400" b="1" dirty="0" smtClean="0">
              <a:solidFill>
                <a:schemeClr val="tx1"/>
              </a:solidFill>
              <a:latin typeface="微軟正黑體" panose="020B0604030504040204" pitchFamily="34" charset="-120"/>
              <a:ea typeface="微軟正黑體" panose="020B0604030504040204" pitchFamily="34" charset="-120"/>
            </a:rPr>
            <a:t>條第</a:t>
          </a:r>
          <a:r>
            <a:rPr lang="en-US" altLang="zh-TW" sz="1400" b="1" dirty="0" smtClean="0">
              <a:solidFill>
                <a:schemeClr val="tx1"/>
              </a:solidFill>
              <a:latin typeface="微軟正黑體" panose="020B0604030504040204" pitchFamily="34" charset="-120"/>
              <a:ea typeface="微軟正黑體" panose="020B0604030504040204" pitchFamily="34" charset="-120"/>
            </a:rPr>
            <a:t>1</a:t>
          </a:r>
          <a:r>
            <a:rPr lang="zh-TW" altLang="en-US" sz="1400" b="1" dirty="0" smtClean="0">
              <a:solidFill>
                <a:schemeClr val="tx1"/>
              </a:solidFill>
              <a:latin typeface="微軟正黑體" panose="020B0604030504040204" pitchFamily="34" charset="-120"/>
              <a:ea typeface="微軟正黑體" panose="020B0604030504040204" pitchFamily="34" charset="-120"/>
            </a:rPr>
            <a:t>項規定，受訓人員訓練期滿並經核定成績及格者，由保訓會報請考試院發給訓練合格證書，並函知各主管機關及銓敘部。</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8E0B8B53-4EAA-4450-BCE4-CFA32B9C363A}" type="parTrans" cxnId="{81BA545A-2143-4A26-B12F-F5AE65CF7325}">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35AD817C-AEE2-4B76-979B-7EB2F8FBD420}" type="sibTrans" cxnId="{81BA545A-2143-4A26-B12F-F5AE65CF7325}">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51FA20DF-1DB1-44DE-9429-9DFF785B97C1}">
      <dgm:prSet phldrT="[文字]" custT="1"/>
      <dgm:spPr/>
      <dgm:t>
        <a:bodyPr/>
        <a:lstStyle/>
        <a:p>
          <a:r>
            <a:rPr lang="zh-TW" altLang="en-US" sz="1400" b="1" dirty="0" smtClean="0">
              <a:solidFill>
                <a:schemeClr val="tx1"/>
              </a:solidFill>
              <a:latin typeface="微軟正黑體" panose="020B0604030504040204" pitchFamily="34" charset="-120"/>
              <a:ea typeface="微軟正黑體" panose="020B0604030504040204" pitchFamily="34" charset="-120"/>
            </a:rPr>
            <a:t>依「考試院各種證書暨證明書規費收費標準」規定，訓練合格證書規費每張新台幣</a:t>
          </a:r>
          <a:r>
            <a:rPr lang="en-US" altLang="zh-TW" sz="1400" b="1" dirty="0" smtClean="0">
              <a:solidFill>
                <a:schemeClr val="tx1"/>
              </a:solidFill>
              <a:latin typeface="微軟正黑體" panose="020B0604030504040204" pitchFamily="34" charset="-120"/>
              <a:ea typeface="微軟正黑體" panose="020B0604030504040204" pitchFamily="34" charset="-120"/>
            </a:rPr>
            <a:t>500</a:t>
          </a:r>
          <a:r>
            <a:rPr lang="zh-TW" altLang="en-US" sz="1400" b="1" dirty="0" smtClean="0">
              <a:solidFill>
                <a:schemeClr val="tx1"/>
              </a:solidFill>
              <a:latin typeface="微軟正黑體" panose="020B0604030504040204" pitchFamily="34" charset="-120"/>
              <a:ea typeface="微軟正黑體" panose="020B0604030504040204" pitchFamily="34" charset="-120"/>
            </a:rPr>
            <a:t>元。</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E8BB04A0-4A5F-4A78-BAA3-870C5EDBE90E}" type="parTrans" cxnId="{95BA10D5-64F4-4A7F-B0F4-C45EF7DB37BF}">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C6D65968-4098-4049-9571-B7CEFC3DCF78}" type="sibTrans" cxnId="{95BA10D5-64F4-4A7F-B0F4-C45EF7DB37BF}">
      <dgm:prSet/>
      <dgm:spPr/>
      <dgm:t>
        <a:bodyPr/>
        <a:lstStyle/>
        <a:p>
          <a:endParaRPr lang="zh-TW" altLang="en-US" sz="1400" b="1">
            <a:latin typeface="微軟正黑體" panose="020B0604030504040204" pitchFamily="34" charset="-120"/>
            <a:ea typeface="微軟正黑體" panose="020B0604030504040204" pitchFamily="34" charset="-120"/>
          </a:endParaRPr>
        </a:p>
      </dgm:t>
    </dgm:pt>
    <dgm:pt modelId="{E86C352D-6F56-4E96-B177-A94647B14187}">
      <dgm:prSet phldrT="[文字]" custT="1"/>
      <dgm:spPr/>
      <dgm:t>
        <a:bodyPr/>
        <a:lstStyle/>
        <a:p>
          <a:r>
            <a:rPr lang="zh-TW" altLang="en-US" sz="1400" b="1" dirty="0" smtClean="0">
              <a:solidFill>
                <a:schemeClr val="tx1"/>
              </a:solidFill>
              <a:latin typeface="微軟正黑體" panose="020B0604030504040204" pitchFamily="34" charset="-120"/>
              <a:ea typeface="微軟正黑體" panose="020B0604030504040204" pitchFamily="34" charset="-120"/>
            </a:rPr>
            <a:t>保訓會彙整訓練成績並經核定後，將函請各主管機關、學校，並請其人事人員至保訓會網站培訓業務系統下載列印成績清冊及成績單，</a:t>
          </a:r>
          <a:r>
            <a:rPr lang="zh-TW" altLang="en-US" sz="1400" b="1" dirty="0" smtClean="0">
              <a:solidFill>
                <a:srgbClr val="FF0000"/>
              </a:solidFill>
              <a:latin typeface="微軟正黑體" panose="020B0604030504040204" pitchFamily="34" charset="-120"/>
              <a:ea typeface="微軟正黑體" panose="020B0604030504040204" pitchFamily="34" charset="-120"/>
            </a:rPr>
            <a:t>將成績單轉發各受訓人員簽收</a:t>
          </a:r>
          <a:r>
            <a:rPr lang="zh-TW" altLang="en-US" sz="1400" b="1" dirty="0" smtClean="0">
              <a:solidFill>
                <a:schemeClr val="tx1"/>
              </a:solidFill>
              <a:latin typeface="微軟正黑體" panose="020B0604030504040204" pitchFamily="34" charset="-120"/>
              <a:ea typeface="微軟正黑體" panose="020B0604030504040204" pitchFamily="34" charset="-120"/>
            </a:rPr>
            <a:t>，並由機關自行保留簽收紀錄，各位學員在結訓後約</a:t>
          </a:r>
          <a:r>
            <a:rPr lang="en-US" altLang="zh-TW" sz="1400" b="1" dirty="0" smtClean="0">
              <a:solidFill>
                <a:schemeClr val="tx1"/>
              </a:solidFill>
              <a:latin typeface="微軟正黑體" panose="020B0604030504040204" pitchFamily="34" charset="-120"/>
              <a:ea typeface="微軟正黑體" panose="020B0604030504040204" pitchFamily="34" charset="-120"/>
            </a:rPr>
            <a:t>2</a:t>
          </a:r>
          <a:r>
            <a:rPr lang="zh-TW" altLang="en-US" sz="1400" b="1" dirty="0" smtClean="0">
              <a:solidFill>
                <a:schemeClr val="tx1"/>
              </a:solidFill>
              <a:latin typeface="微軟正黑體" panose="020B0604030504040204" pitchFamily="34" charset="-120"/>
              <a:ea typeface="微軟正黑體" panose="020B0604030504040204" pitchFamily="34" charset="-120"/>
            </a:rPr>
            <a:t>個半月左右，將可以收到訓練合格證書。</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94B82151-7F64-4E12-B123-BB3AEA999328}" type="parTrans" cxnId="{FD94AA0C-BD04-4CC2-BFFB-8207502C889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1819CEA-3074-4ECD-99F5-C05EC5D2CD31}" type="sibTrans" cxnId="{FD94AA0C-BD04-4CC2-BFFB-8207502C889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7CF12DD-0D8E-4E0A-ABD7-E476FE8C60A8}">
      <dgm:prSet phldrT="[文字]" custT="1"/>
      <dgm:spPr/>
      <dgm:t>
        <a:bodyPr/>
        <a:lstStyle/>
        <a:p>
          <a:r>
            <a:rPr lang="zh-TW" altLang="zh-TW" sz="1400" b="1" dirty="0" smtClean="0">
              <a:solidFill>
                <a:schemeClr val="tx1"/>
              </a:solidFill>
              <a:latin typeface="微軟正黑體" panose="020B0604030504040204" pitchFamily="34" charset="-120"/>
              <a:ea typeface="微軟正黑體" panose="020B0604030504040204" pitchFamily="34" charset="-120"/>
            </a:rPr>
            <a:t>該費用繳交方式，係由訓練成績及格人員於收到成績單後</a:t>
          </a:r>
          <a:r>
            <a:rPr lang="en-US" altLang="zh-TW" sz="1400" b="1" dirty="0" smtClean="0">
              <a:solidFill>
                <a:schemeClr val="tx1"/>
              </a:solidFill>
              <a:latin typeface="微軟正黑體" panose="020B0604030504040204" pitchFamily="34" charset="-120"/>
              <a:ea typeface="微軟正黑體" panose="020B0604030504040204" pitchFamily="34" charset="-120"/>
            </a:rPr>
            <a:t>7</a:t>
          </a:r>
          <a:r>
            <a:rPr lang="zh-TW" altLang="zh-TW" sz="1400" b="1" dirty="0" smtClean="0">
              <a:solidFill>
                <a:schemeClr val="tx1"/>
              </a:solidFill>
              <a:latin typeface="微軟正黑體" panose="020B0604030504040204" pitchFamily="34" charset="-120"/>
              <a:ea typeface="微軟正黑體" panose="020B0604030504040204" pitchFamily="34" charset="-120"/>
            </a:rPr>
            <a:t>日內，至</a:t>
          </a:r>
          <a:r>
            <a:rPr lang="zh-TW" altLang="en-US" sz="1400" b="1" dirty="0" smtClean="0">
              <a:solidFill>
                <a:schemeClr val="tx1"/>
              </a:solidFill>
              <a:latin typeface="微軟正黑體" panose="020B0604030504040204" pitchFamily="34" charset="-120"/>
              <a:ea typeface="微軟正黑體" panose="020B0604030504040204" pitchFamily="34" charset="-120"/>
            </a:rPr>
            <a:t>保訓</a:t>
          </a:r>
          <a:r>
            <a:rPr lang="zh-TW" altLang="zh-TW" sz="1400" b="1" dirty="0" smtClean="0">
              <a:solidFill>
                <a:schemeClr val="tx1"/>
              </a:solidFill>
              <a:latin typeface="微軟正黑體" panose="020B0604030504040204" pitchFamily="34" charset="-120"/>
              <a:ea typeface="微軟正黑體" panose="020B0604030504040204" pitchFamily="34" charset="-120"/>
            </a:rPr>
            <a:t>會培訓業務系統（置於</a:t>
          </a:r>
          <a:r>
            <a:rPr lang="en-US" altLang="zh-TW" sz="1400" b="1" dirty="0" smtClean="0">
              <a:solidFill>
                <a:schemeClr val="tx1"/>
              </a:solidFill>
              <a:latin typeface="微軟正黑體" panose="020B0604030504040204" pitchFamily="34" charset="-120"/>
              <a:ea typeface="微軟正黑體" panose="020B0604030504040204" pitchFamily="34" charset="-120"/>
            </a:rPr>
            <a:t>http</a:t>
          </a:r>
          <a:r>
            <a:rPr lang="zh-TW" altLang="zh-TW" sz="1400" b="1" dirty="0" smtClean="0">
              <a:solidFill>
                <a:schemeClr val="tx1"/>
              </a:solidFill>
              <a:latin typeface="微軟正黑體" panose="020B0604030504040204" pitchFamily="34" charset="-120"/>
              <a:ea typeface="微軟正黑體" panose="020B0604030504040204" pitchFamily="34" charset="-120"/>
            </a:rPr>
            <a:t>：</a:t>
          </a:r>
          <a:r>
            <a:rPr lang="en-US" altLang="zh-TW" sz="1400" b="1" dirty="0" smtClean="0">
              <a:solidFill>
                <a:schemeClr val="tx1"/>
              </a:solidFill>
              <a:latin typeface="微軟正黑體" panose="020B0604030504040204" pitchFamily="34" charset="-120"/>
              <a:ea typeface="微軟正黑體" panose="020B0604030504040204" pitchFamily="34" charset="-120"/>
            </a:rPr>
            <a:t>//www.csptc.gov.tw</a:t>
          </a:r>
          <a:r>
            <a:rPr lang="zh-TW" altLang="zh-TW" sz="1400" b="1" dirty="0" smtClean="0">
              <a:solidFill>
                <a:schemeClr val="tx1"/>
              </a:solidFill>
              <a:latin typeface="微軟正黑體" panose="020B0604030504040204" pitchFamily="34" charset="-120"/>
              <a:ea typeface="微軟正黑體" panose="020B0604030504040204" pitchFamily="34" charset="-120"/>
            </a:rPr>
            <a:t>首頁便民服務資訊）之「受訓人員專區」畫面點選「請領證書繳款」，以國民身分證統一編號搜尋，選擇列印繳款單（可至便利商店、郵局或中國信託商業銀行臨櫃繳款）、自動櫃員機（</a:t>
          </a:r>
          <a:r>
            <a:rPr lang="en-US" altLang="zh-TW" sz="1400" b="1" dirty="0" smtClean="0">
              <a:solidFill>
                <a:schemeClr val="tx1"/>
              </a:solidFill>
              <a:latin typeface="微軟正黑體" panose="020B0604030504040204" pitchFamily="34" charset="-120"/>
              <a:ea typeface="微軟正黑體" panose="020B0604030504040204" pitchFamily="34" charset="-120"/>
            </a:rPr>
            <a:t>ATM</a:t>
          </a:r>
          <a:r>
            <a:rPr lang="zh-TW" altLang="zh-TW" sz="1400" b="1" dirty="0" smtClean="0">
              <a:solidFill>
                <a:schemeClr val="tx1"/>
              </a:solidFill>
              <a:latin typeface="微軟正黑體" panose="020B0604030504040204" pitchFamily="34" charset="-120"/>
              <a:ea typeface="微軟正黑體" panose="020B0604030504040204" pitchFamily="34" charset="-120"/>
            </a:rPr>
            <a:t>）轉帳、網路信用卡或全國繳費網（</a:t>
          </a:r>
          <a:r>
            <a:rPr lang="en-US" altLang="zh-TW" sz="1400" b="1" dirty="0" err="1" smtClean="0">
              <a:solidFill>
                <a:schemeClr val="tx1"/>
              </a:solidFill>
              <a:latin typeface="微軟正黑體" panose="020B0604030504040204" pitchFamily="34" charset="-120"/>
              <a:ea typeface="微軟正黑體" panose="020B0604030504040204" pitchFamily="34" charset="-120"/>
            </a:rPr>
            <a:t>WebATM</a:t>
          </a:r>
          <a:r>
            <a:rPr lang="zh-TW" altLang="zh-TW" sz="1400" b="1" dirty="0" smtClean="0">
              <a:solidFill>
                <a:schemeClr val="tx1"/>
              </a:solidFill>
              <a:latin typeface="微軟正黑體" panose="020B0604030504040204" pitchFamily="34" charset="-120"/>
              <a:ea typeface="微軟正黑體" panose="020B0604030504040204" pitchFamily="34" charset="-120"/>
            </a:rPr>
            <a:t>）等方式繳款。至詳細繳納流程，已明列於成績單內。</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E701DFBA-9ED4-4043-AB40-1597353C8BDC}" type="parTrans" cxnId="{969B55DA-1288-4F48-8657-BBBA3647D34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FB07F3E-60DB-4679-9E0A-C4D1EEE004EC}" type="sibTrans" cxnId="{969B55DA-1288-4F48-8657-BBBA3647D343}">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8B8F071-208B-4388-9043-52474186388F}" type="pres">
      <dgm:prSet presAssocID="{153A6ABC-F21F-4282-9333-914AE02EDF04}" presName="linear" presStyleCnt="0">
        <dgm:presLayoutVars>
          <dgm:dir/>
          <dgm:animLvl val="lvl"/>
          <dgm:resizeHandles val="exact"/>
        </dgm:presLayoutVars>
      </dgm:prSet>
      <dgm:spPr/>
      <dgm:t>
        <a:bodyPr/>
        <a:lstStyle/>
        <a:p>
          <a:endParaRPr lang="zh-TW" altLang="en-US"/>
        </a:p>
      </dgm:t>
    </dgm:pt>
    <dgm:pt modelId="{7A7DC2E5-0B0F-4A15-AD2D-69B525628EE2}" type="pres">
      <dgm:prSet presAssocID="{DBA10B8C-E81E-4BB8-A718-349CC41C7F29}" presName="parentLin" presStyleCnt="0"/>
      <dgm:spPr/>
    </dgm:pt>
    <dgm:pt modelId="{90ABAC48-76FD-4CA5-8713-FBD2F4251D8C}" type="pres">
      <dgm:prSet presAssocID="{DBA10B8C-E81E-4BB8-A718-349CC41C7F29}" presName="parentLeftMargin" presStyleLbl="node1" presStyleIdx="0" presStyleCnt="4"/>
      <dgm:spPr/>
      <dgm:t>
        <a:bodyPr/>
        <a:lstStyle/>
        <a:p>
          <a:endParaRPr lang="zh-TW" altLang="en-US"/>
        </a:p>
      </dgm:t>
    </dgm:pt>
    <dgm:pt modelId="{F01B05D5-1A72-4132-AA42-F676F334E3FF}" type="pres">
      <dgm:prSet presAssocID="{DBA10B8C-E81E-4BB8-A718-349CC41C7F29}" presName="parentText" presStyleLbl="node1" presStyleIdx="0" presStyleCnt="4" custScaleX="139440" custScaleY="148140">
        <dgm:presLayoutVars>
          <dgm:chMax val="0"/>
          <dgm:bulletEnabled val="1"/>
        </dgm:presLayoutVars>
      </dgm:prSet>
      <dgm:spPr/>
      <dgm:t>
        <a:bodyPr/>
        <a:lstStyle/>
        <a:p>
          <a:endParaRPr lang="zh-TW" altLang="en-US"/>
        </a:p>
      </dgm:t>
    </dgm:pt>
    <dgm:pt modelId="{7E60C5FC-61FC-4746-8C6C-5F388F9E6F7A}" type="pres">
      <dgm:prSet presAssocID="{DBA10B8C-E81E-4BB8-A718-349CC41C7F29}" presName="negativeSpace" presStyleCnt="0"/>
      <dgm:spPr/>
    </dgm:pt>
    <dgm:pt modelId="{49B438D6-CED1-4F3F-8C86-294EEA0D3529}" type="pres">
      <dgm:prSet presAssocID="{DBA10B8C-E81E-4BB8-A718-349CC41C7F29}" presName="childText" presStyleLbl="conFgAcc1" presStyleIdx="0" presStyleCnt="4">
        <dgm:presLayoutVars>
          <dgm:bulletEnabled val="1"/>
        </dgm:presLayoutVars>
      </dgm:prSet>
      <dgm:spPr/>
    </dgm:pt>
    <dgm:pt modelId="{54E42E3A-F044-44DB-AE3F-1CC4A5E36D4D}" type="pres">
      <dgm:prSet presAssocID="{35AD817C-AEE2-4B76-979B-7EB2F8FBD420}" presName="spaceBetweenRectangles" presStyleCnt="0"/>
      <dgm:spPr/>
    </dgm:pt>
    <dgm:pt modelId="{7A35BF84-3D32-4BE9-9348-6FCDD75D32CB}" type="pres">
      <dgm:prSet presAssocID="{E86C352D-6F56-4E96-B177-A94647B14187}" presName="parentLin" presStyleCnt="0"/>
      <dgm:spPr/>
    </dgm:pt>
    <dgm:pt modelId="{C614C0ED-C753-40A6-9A4C-4B296FD455B5}" type="pres">
      <dgm:prSet presAssocID="{E86C352D-6F56-4E96-B177-A94647B14187}" presName="parentLeftMargin" presStyleLbl="node1" presStyleIdx="0" presStyleCnt="4"/>
      <dgm:spPr/>
      <dgm:t>
        <a:bodyPr/>
        <a:lstStyle/>
        <a:p>
          <a:endParaRPr lang="zh-TW" altLang="en-US"/>
        </a:p>
      </dgm:t>
    </dgm:pt>
    <dgm:pt modelId="{3B8CCD1C-7D89-4A06-AD25-C5C4342B0ED3}" type="pres">
      <dgm:prSet presAssocID="{E86C352D-6F56-4E96-B177-A94647B14187}" presName="parentText" presStyleLbl="node1" presStyleIdx="1" presStyleCnt="4" custScaleX="142857" custScaleY="188864">
        <dgm:presLayoutVars>
          <dgm:chMax val="0"/>
          <dgm:bulletEnabled val="1"/>
        </dgm:presLayoutVars>
      </dgm:prSet>
      <dgm:spPr/>
      <dgm:t>
        <a:bodyPr/>
        <a:lstStyle/>
        <a:p>
          <a:endParaRPr lang="zh-TW" altLang="en-US"/>
        </a:p>
      </dgm:t>
    </dgm:pt>
    <dgm:pt modelId="{1C68D0B2-685E-4126-8876-95E6893D767C}" type="pres">
      <dgm:prSet presAssocID="{E86C352D-6F56-4E96-B177-A94647B14187}" presName="negativeSpace" presStyleCnt="0"/>
      <dgm:spPr/>
    </dgm:pt>
    <dgm:pt modelId="{D9609F07-D959-4205-9CF2-80FF140629C2}" type="pres">
      <dgm:prSet presAssocID="{E86C352D-6F56-4E96-B177-A94647B14187}" presName="childText" presStyleLbl="conFgAcc1" presStyleIdx="1" presStyleCnt="4">
        <dgm:presLayoutVars>
          <dgm:bulletEnabled val="1"/>
        </dgm:presLayoutVars>
      </dgm:prSet>
      <dgm:spPr/>
    </dgm:pt>
    <dgm:pt modelId="{183B067B-7BCB-4636-A01F-71216C838ADC}" type="pres">
      <dgm:prSet presAssocID="{01819CEA-3074-4ECD-99F5-C05EC5D2CD31}" presName="spaceBetweenRectangles" presStyleCnt="0"/>
      <dgm:spPr/>
    </dgm:pt>
    <dgm:pt modelId="{96A1671A-48EF-4F95-AF28-8641992240BE}" type="pres">
      <dgm:prSet presAssocID="{51FA20DF-1DB1-44DE-9429-9DFF785B97C1}" presName="parentLin" presStyleCnt="0"/>
      <dgm:spPr/>
    </dgm:pt>
    <dgm:pt modelId="{ADADA17C-8753-4FD8-AF8F-A31D85EC297B}" type="pres">
      <dgm:prSet presAssocID="{51FA20DF-1DB1-44DE-9429-9DFF785B97C1}" presName="parentLeftMargin" presStyleLbl="node1" presStyleIdx="1" presStyleCnt="4"/>
      <dgm:spPr/>
      <dgm:t>
        <a:bodyPr/>
        <a:lstStyle/>
        <a:p>
          <a:endParaRPr lang="zh-TW" altLang="en-US"/>
        </a:p>
      </dgm:t>
    </dgm:pt>
    <dgm:pt modelId="{9996CDEB-EF5E-4241-B4CD-133FA39CCB23}" type="pres">
      <dgm:prSet presAssocID="{51FA20DF-1DB1-44DE-9429-9DFF785B97C1}" presName="parentText" presStyleLbl="node1" presStyleIdx="2" presStyleCnt="4" custScaleX="142857" custScaleY="137582">
        <dgm:presLayoutVars>
          <dgm:chMax val="0"/>
          <dgm:bulletEnabled val="1"/>
        </dgm:presLayoutVars>
      </dgm:prSet>
      <dgm:spPr/>
      <dgm:t>
        <a:bodyPr/>
        <a:lstStyle/>
        <a:p>
          <a:endParaRPr lang="zh-TW" altLang="en-US"/>
        </a:p>
      </dgm:t>
    </dgm:pt>
    <dgm:pt modelId="{2CE0F720-3B16-4817-A6A4-7CB49153BDDB}" type="pres">
      <dgm:prSet presAssocID="{51FA20DF-1DB1-44DE-9429-9DFF785B97C1}" presName="negativeSpace" presStyleCnt="0"/>
      <dgm:spPr/>
    </dgm:pt>
    <dgm:pt modelId="{DA93A3DB-DE4C-44FB-89A2-498FF07B964E}" type="pres">
      <dgm:prSet presAssocID="{51FA20DF-1DB1-44DE-9429-9DFF785B97C1}" presName="childText" presStyleLbl="conFgAcc1" presStyleIdx="2" presStyleCnt="4">
        <dgm:presLayoutVars>
          <dgm:bulletEnabled val="1"/>
        </dgm:presLayoutVars>
      </dgm:prSet>
      <dgm:spPr/>
    </dgm:pt>
    <dgm:pt modelId="{7291D500-C0D4-4EAA-B2BE-01BD03565637}" type="pres">
      <dgm:prSet presAssocID="{C6D65968-4098-4049-9571-B7CEFC3DCF78}" presName="spaceBetweenRectangles" presStyleCnt="0"/>
      <dgm:spPr/>
    </dgm:pt>
    <dgm:pt modelId="{B1F2E32E-AE76-4999-A096-6542A64BA009}" type="pres">
      <dgm:prSet presAssocID="{97CF12DD-0D8E-4E0A-ABD7-E476FE8C60A8}" presName="parentLin" presStyleCnt="0"/>
      <dgm:spPr/>
    </dgm:pt>
    <dgm:pt modelId="{C8D9E594-A8A4-435C-AD36-B3F4DF21A913}" type="pres">
      <dgm:prSet presAssocID="{97CF12DD-0D8E-4E0A-ABD7-E476FE8C60A8}" presName="parentLeftMargin" presStyleLbl="node1" presStyleIdx="2" presStyleCnt="4"/>
      <dgm:spPr/>
      <dgm:t>
        <a:bodyPr/>
        <a:lstStyle/>
        <a:p>
          <a:endParaRPr lang="zh-TW" altLang="en-US"/>
        </a:p>
      </dgm:t>
    </dgm:pt>
    <dgm:pt modelId="{3856075B-61DF-44DC-AAE0-CC5CFF954CA0}" type="pres">
      <dgm:prSet presAssocID="{97CF12DD-0D8E-4E0A-ABD7-E476FE8C60A8}" presName="parentText" presStyleLbl="node1" presStyleIdx="3" presStyleCnt="4" custScaleX="142857" custScaleY="328583">
        <dgm:presLayoutVars>
          <dgm:chMax val="0"/>
          <dgm:bulletEnabled val="1"/>
        </dgm:presLayoutVars>
      </dgm:prSet>
      <dgm:spPr/>
      <dgm:t>
        <a:bodyPr/>
        <a:lstStyle/>
        <a:p>
          <a:endParaRPr lang="zh-TW" altLang="en-US"/>
        </a:p>
      </dgm:t>
    </dgm:pt>
    <dgm:pt modelId="{95DF28D6-0995-4B52-ABD9-911058D132AA}" type="pres">
      <dgm:prSet presAssocID="{97CF12DD-0D8E-4E0A-ABD7-E476FE8C60A8}" presName="negativeSpace" presStyleCnt="0"/>
      <dgm:spPr/>
    </dgm:pt>
    <dgm:pt modelId="{EFDF9727-A768-483C-9714-D7AC1C7D01C5}" type="pres">
      <dgm:prSet presAssocID="{97CF12DD-0D8E-4E0A-ABD7-E476FE8C60A8}" presName="childText" presStyleLbl="conFgAcc1" presStyleIdx="3" presStyleCnt="4">
        <dgm:presLayoutVars>
          <dgm:bulletEnabled val="1"/>
        </dgm:presLayoutVars>
      </dgm:prSet>
      <dgm:spPr/>
    </dgm:pt>
  </dgm:ptLst>
  <dgm:cxnLst>
    <dgm:cxn modelId="{09B2F7C7-714E-419D-900D-8A71D497BB83}" type="presOf" srcId="{51FA20DF-1DB1-44DE-9429-9DFF785B97C1}" destId="{ADADA17C-8753-4FD8-AF8F-A31D85EC297B}" srcOrd="0" destOrd="0" presId="urn:microsoft.com/office/officeart/2005/8/layout/list1"/>
    <dgm:cxn modelId="{FD94AA0C-BD04-4CC2-BFFB-8207502C8890}" srcId="{153A6ABC-F21F-4282-9333-914AE02EDF04}" destId="{E86C352D-6F56-4E96-B177-A94647B14187}" srcOrd="1" destOrd="0" parTransId="{94B82151-7F64-4E12-B123-BB3AEA999328}" sibTransId="{01819CEA-3074-4ECD-99F5-C05EC5D2CD31}"/>
    <dgm:cxn modelId="{8CBECDD7-3FA1-4908-835E-C971BFDF926D}" type="presOf" srcId="{51FA20DF-1DB1-44DE-9429-9DFF785B97C1}" destId="{9996CDEB-EF5E-4241-B4CD-133FA39CCB23}" srcOrd="1" destOrd="0" presId="urn:microsoft.com/office/officeart/2005/8/layout/list1"/>
    <dgm:cxn modelId="{E7B6838B-423F-41C1-AB0D-CCAEB54668E8}" type="presOf" srcId="{97CF12DD-0D8E-4E0A-ABD7-E476FE8C60A8}" destId="{3856075B-61DF-44DC-AAE0-CC5CFF954CA0}" srcOrd="1" destOrd="0" presId="urn:microsoft.com/office/officeart/2005/8/layout/list1"/>
    <dgm:cxn modelId="{392E3B96-908F-46B5-850E-BB240254B0C1}" type="presOf" srcId="{DBA10B8C-E81E-4BB8-A718-349CC41C7F29}" destId="{F01B05D5-1A72-4132-AA42-F676F334E3FF}" srcOrd="1" destOrd="0" presId="urn:microsoft.com/office/officeart/2005/8/layout/list1"/>
    <dgm:cxn modelId="{2DC9789F-0146-4253-9B35-E71E83899D3C}" type="presOf" srcId="{E86C352D-6F56-4E96-B177-A94647B14187}" destId="{C614C0ED-C753-40A6-9A4C-4B296FD455B5}" srcOrd="0" destOrd="0" presId="urn:microsoft.com/office/officeart/2005/8/layout/list1"/>
    <dgm:cxn modelId="{D143FD7B-2E0A-4EA6-940D-2437F0AD44E7}" type="presOf" srcId="{97CF12DD-0D8E-4E0A-ABD7-E476FE8C60A8}" destId="{C8D9E594-A8A4-435C-AD36-B3F4DF21A913}" srcOrd="0" destOrd="0" presId="urn:microsoft.com/office/officeart/2005/8/layout/list1"/>
    <dgm:cxn modelId="{0A8719FF-4283-4E66-9BD7-0A5D7F0D3CF9}" type="presOf" srcId="{153A6ABC-F21F-4282-9333-914AE02EDF04}" destId="{98B8F071-208B-4388-9043-52474186388F}" srcOrd="0" destOrd="0" presId="urn:microsoft.com/office/officeart/2005/8/layout/list1"/>
    <dgm:cxn modelId="{BABFB54B-9540-4A1B-84A3-B819C85E510C}" type="presOf" srcId="{E86C352D-6F56-4E96-B177-A94647B14187}" destId="{3B8CCD1C-7D89-4A06-AD25-C5C4342B0ED3}" srcOrd="1" destOrd="0" presId="urn:microsoft.com/office/officeart/2005/8/layout/list1"/>
    <dgm:cxn modelId="{81BA545A-2143-4A26-B12F-F5AE65CF7325}" srcId="{153A6ABC-F21F-4282-9333-914AE02EDF04}" destId="{DBA10B8C-E81E-4BB8-A718-349CC41C7F29}" srcOrd="0" destOrd="0" parTransId="{8E0B8B53-4EAA-4450-BCE4-CFA32B9C363A}" sibTransId="{35AD817C-AEE2-4B76-979B-7EB2F8FBD420}"/>
    <dgm:cxn modelId="{969B55DA-1288-4F48-8657-BBBA3647D343}" srcId="{153A6ABC-F21F-4282-9333-914AE02EDF04}" destId="{97CF12DD-0D8E-4E0A-ABD7-E476FE8C60A8}" srcOrd="3" destOrd="0" parTransId="{E701DFBA-9ED4-4043-AB40-1597353C8BDC}" sibTransId="{4FB07F3E-60DB-4679-9E0A-C4D1EEE004EC}"/>
    <dgm:cxn modelId="{49248B3F-A2FB-471B-AF25-AB68B39881FE}" type="presOf" srcId="{DBA10B8C-E81E-4BB8-A718-349CC41C7F29}" destId="{90ABAC48-76FD-4CA5-8713-FBD2F4251D8C}" srcOrd="0" destOrd="0" presId="urn:microsoft.com/office/officeart/2005/8/layout/list1"/>
    <dgm:cxn modelId="{95BA10D5-64F4-4A7F-B0F4-C45EF7DB37BF}" srcId="{153A6ABC-F21F-4282-9333-914AE02EDF04}" destId="{51FA20DF-1DB1-44DE-9429-9DFF785B97C1}" srcOrd="2" destOrd="0" parTransId="{E8BB04A0-4A5F-4A78-BAA3-870C5EDBE90E}" sibTransId="{C6D65968-4098-4049-9571-B7CEFC3DCF78}"/>
    <dgm:cxn modelId="{0CC69CB1-5396-4CF2-9DB7-39DCA4CB3E3F}" type="presParOf" srcId="{98B8F071-208B-4388-9043-52474186388F}" destId="{7A7DC2E5-0B0F-4A15-AD2D-69B525628EE2}" srcOrd="0" destOrd="0" presId="urn:microsoft.com/office/officeart/2005/8/layout/list1"/>
    <dgm:cxn modelId="{4A1FC98F-5AC0-4F63-BA3C-F0797C998261}" type="presParOf" srcId="{7A7DC2E5-0B0F-4A15-AD2D-69B525628EE2}" destId="{90ABAC48-76FD-4CA5-8713-FBD2F4251D8C}" srcOrd="0" destOrd="0" presId="urn:microsoft.com/office/officeart/2005/8/layout/list1"/>
    <dgm:cxn modelId="{B13175F8-9E51-4723-AEEF-5E32041E410C}" type="presParOf" srcId="{7A7DC2E5-0B0F-4A15-AD2D-69B525628EE2}" destId="{F01B05D5-1A72-4132-AA42-F676F334E3FF}" srcOrd="1" destOrd="0" presId="urn:microsoft.com/office/officeart/2005/8/layout/list1"/>
    <dgm:cxn modelId="{3A4CF628-B44B-4042-8069-3416962F59AC}" type="presParOf" srcId="{98B8F071-208B-4388-9043-52474186388F}" destId="{7E60C5FC-61FC-4746-8C6C-5F388F9E6F7A}" srcOrd="1" destOrd="0" presId="urn:microsoft.com/office/officeart/2005/8/layout/list1"/>
    <dgm:cxn modelId="{79516FF8-0522-4F5F-ADF2-C4DDB11728D7}" type="presParOf" srcId="{98B8F071-208B-4388-9043-52474186388F}" destId="{49B438D6-CED1-4F3F-8C86-294EEA0D3529}" srcOrd="2" destOrd="0" presId="urn:microsoft.com/office/officeart/2005/8/layout/list1"/>
    <dgm:cxn modelId="{FE7EF258-E55B-4EC3-8210-A5219FA50001}" type="presParOf" srcId="{98B8F071-208B-4388-9043-52474186388F}" destId="{54E42E3A-F044-44DB-AE3F-1CC4A5E36D4D}" srcOrd="3" destOrd="0" presId="urn:microsoft.com/office/officeart/2005/8/layout/list1"/>
    <dgm:cxn modelId="{344C1610-CA06-4864-BE3D-39AFF4027C0E}" type="presParOf" srcId="{98B8F071-208B-4388-9043-52474186388F}" destId="{7A35BF84-3D32-4BE9-9348-6FCDD75D32CB}" srcOrd="4" destOrd="0" presId="urn:microsoft.com/office/officeart/2005/8/layout/list1"/>
    <dgm:cxn modelId="{CFE38021-9150-45A1-8369-002AD11D8739}" type="presParOf" srcId="{7A35BF84-3D32-4BE9-9348-6FCDD75D32CB}" destId="{C614C0ED-C753-40A6-9A4C-4B296FD455B5}" srcOrd="0" destOrd="0" presId="urn:microsoft.com/office/officeart/2005/8/layout/list1"/>
    <dgm:cxn modelId="{929C5B1D-384D-4B21-8DA0-E748DEFD4068}" type="presParOf" srcId="{7A35BF84-3D32-4BE9-9348-6FCDD75D32CB}" destId="{3B8CCD1C-7D89-4A06-AD25-C5C4342B0ED3}" srcOrd="1" destOrd="0" presId="urn:microsoft.com/office/officeart/2005/8/layout/list1"/>
    <dgm:cxn modelId="{FE5F1A2C-D347-433F-AA38-DD4D49B6E781}" type="presParOf" srcId="{98B8F071-208B-4388-9043-52474186388F}" destId="{1C68D0B2-685E-4126-8876-95E6893D767C}" srcOrd="5" destOrd="0" presId="urn:microsoft.com/office/officeart/2005/8/layout/list1"/>
    <dgm:cxn modelId="{57B8BF45-9129-4C77-98BD-BC0726965365}" type="presParOf" srcId="{98B8F071-208B-4388-9043-52474186388F}" destId="{D9609F07-D959-4205-9CF2-80FF140629C2}" srcOrd="6" destOrd="0" presId="urn:microsoft.com/office/officeart/2005/8/layout/list1"/>
    <dgm:cxn modelId="{E18D87D4-CCCF-4F7D-9E44-66DBA680985C}" type="presParOf" srcId="{98B8F071-208B-4388-9043-52474186388F}" destId="{183B067B-7BCB-4636-A01F-71216C838ADC}" srcOrd="7" destOrd="0" presId="urn:microsoft.com/office/officeart/2005/8/layout/list1"/>
    <dgm:cxn modelId="{8149DF1A-F774-4C4A-8A50-7D4F7BF77212}" type="presParOf" srcId="{98B8F071-208B-4388-9043-52474186388F}" destId="{96A1671A-48EF-4F95-AF28-8641992240BE}" srcOrd="8" destOrd="0" presId="urn:microsoft.com/office/officeart/2005/8/layout/list1"/>
    <dgm:cxn modelId="{E5A26E7B-6F01-40ED-B185-C2E8256031A5}" type="presParOf" srcId="{96A1671A-48EF-4F95-AF28-8641992240BE}" destId="{ADADA17C-8753-4FD8-AF8F-A31D85EC297B}" srcOrd="0" destOrd="0" presId="urn:microsoft.com/office/officeart/2005/8/layout/list1"/>
    <dgm:cxn modelId="{E2761E02-B68E-4A22-9CFF-FD8B9ADB56C2}" type="presParOf" srcId="{96A1671A-48EF-4F95-AF28-8641992240BE}" destId="{9996CDEB-EF5E-4241-B4CD-133FA39CCB23}" srcOrd="1" destOrd="0" presId="urn:microsoft.com/office/officeart/2005/8/layout/list1"/>
    <dgm:cxn modelId="{C0F136FD-49CD-4100-A3C6-A3AB9C6E6CCF}" type="presParOf" srcId="{98B8F071-208B-4388-9043-52474186388F}" destId="{2CE0F720-3B16-4817-A6A4-7CB49153BDDB}" srcOrd="9" destOrd="0" presId="urn:microsoft.com/office/officeart/2005/8/layout/list1"/>
    <dgm:cxn modelId="{B393ABF3-36F0-49F1-AEEF-74EF7125ACF8}" type="presParOf" srcId="{98B8F071-208B-4388-9043-52474186388F}" destId="{DA93A3DB-DE4C-44FB-89A2-498FF07B964E}" srcOrd="10" destOrd="0" presId="urn:microsoft.com/office/officeart/2005/8/layout/list1"/>
    <dgm:cxn modelId="{1BE053A1-A0E4-4CB4-886B-B1C10B09B598}" type="presParOf" srcId="{98B8F071-208B-4388-9043-52474186388F}" destId="{7291D500-C0D4-4EAA-B2BE-01BD03565637}" srcOrd="11" destOrd="0" presId="urn:microsoft.com/office/officeart/2005/8/layout/list1"/>
    <dgm:cxn modelId="{A0E8D17F-28DB-42C9-8D43-A31E2BDC5404}" type="presParOf" srcId="{98B8F071-208B-4388-9043-52474186388F}" destId="{B1F2E32E-AE76-4999-A096-6542A64BA009}" srcOrd="12" destOrd="0" presId="urn:microsoft.com/office/officeart/2005/8/layout/list1"/>
    <dgm:cxn modelId="{05428149-2BDD-488B-8C91-D28E671096B0}" type="presParOf" srcId="{B1F2E32E-AE76-4999-A096-6542A64BA009}" destId="{C8D9E594-A8A4-435C-AD36-B3F4DF21A913}" srcOrd="0" destOrd="0" presId="urn:microsoft.com/office/officeart/2005/8/layout/list1"/>
    <dgm:cxn modelId="{224043ED-4D76-4598-9D71-DD45A7AABAAD}" type="presParOf" srcId="{B1F2E32E-AE76-4999-A096-6542A64BA009}" destId="{3856075B-61DF-44DC-AAE0-CC5CFF954CA0}" srcOrd="1" destOrd="0" presId="urn:microsoft.com/office/officeart/2005/8/layout/list1"/>
    <dgm:cxn modelId="{F7641D30-1EEB-40B7-AAA8-D9F6026EC783}" type="presParOf" srcId="{98B8F071-208B-4388-9043-52474186388F}" destId="{95DF28D6-0995-4B52-ABD9-911058D132AA}" srcOrd="13" destOrd="0" presId="urn:microsoft.com/office/officeart/2005/8/layout/list1"/>
    <dgm:cxn modelId="{F4B4F82D-46AF-4F76-B75D-FBBD9B5915A8}" type="presParOf" srcId="{98B8F071-208B-4388-9043-52474186388F}" destId="{EFDF9727-A768-483C-9714-D7AC1C7D01C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2E56555-B5E2-412E-8272-33E52A21C00E}"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TW" altLang="en-US"/>
        </a:p>
      </dgm:t>
    </dgm:pt>
    <dgm:pt modelId="{477109AF-D7A2-406A-B3DD-3204DB70C2CE}">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當事人申請</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DA760B29-360E-4EB9-90A6-7275AF770DF3}" type="parTrans" cxnId="{D6FD83C6-C56F-4480-A173-D3A996439C1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75AE651-F772-4FE8-98A4-6EE85405426D}" type="sibTrans" cxnId="{D6FD83C6-C56F-4480-A173-D3A996439C1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83EAEC6-395A-484C-939A-CC43E5C75735}">
      <dgm:prSet phldrT="[文字]" custT="1"/>
      <dgm:spPr>
        <a:solidFill>
          <a:srgbClr val="FF9900">
            <a:alpha val="89804"/>
          </a:srgbClr>
        </a:solidFill>
      </dgm:spPr>
      <dgm:t>
        <a:bodyPr/>
        <a:lstStyle/>
        <a:p>
          <a:r>
            <a:rPr lang="zh-TW" sz="1400" b="1" dirty="0" smtClean="0">
              <a:latin typeface="微軟正黑體" panose="020B0604030504040204" pitchFamily="34" charset="-120"/>
              <a:ea typeface="微軟正黑體" panose="020B0604030504040204" pitchFamily="34" charset="-120"/>
            </a:rPr>
            <a:t>受訓人員於訓練前經核准延後訓練或於訓練期間經核准停止訓練者，應於</a:t>
          </a:r>
          <a:r>
            <a:rPr lang="zh-TW" sz="1400" b="1" dirty="0" smtClean="0">
              <a:solidFill>
                <a:srgbClr val="FF33CC"/>
              </a:solidFill>
              <a:latin typeface="微軟正黑體" panose="020B0604030504040204" pitchFamily="34" charset="-120"/>
              <a:ea typeface="微軟正黑體" panose="020B0604030504040204" pitchFamily="34" charset="-120"/>
            </a:rPr>
            <a:t>原因消滅後</a:t>
          </a:r>
          <a:r>
            <a:rPr lang="en-US" altLang="zh-TW" sz="1400" b="1" dirty="0" smtClean="0">
              <a:solidFill>
                <a:srgbClr val="FF33CC"/>
              </a:solidFill>
              <a:latin typeface="微軟正黑體" panose="020B0604030504040204" pitchFamily="34" charset="-120"/>
              <a:ea typeface="微軟正黑體" panose="020B0604030504040204" pitchFamily="34" charset="-120"/>
            </a:rPr>
            <a:t>3</a:t>
          </a:r>
          <a:r>
            <a:rPr lang="zh-TW" sz="1400" b="1" dirty="0" smtClean="0">
              <a:solidFill>
                <a:srgbClr val="FF33CC"/>
              </a:solidFill>
              <a:latin typeface="微軟正黑體" panose="020B0604030504040204" pitchFamily="34" charset="-120"/>
              <a:ea typeface="微軟正黑體" panose="020B0604030504040204" pitchFamily="34" charset="-120"/>
            </a:rPr>
            <a:t>個月內</a:t>
          </a:r>
          <a:r>
            <a:rPr lang="zh-TW" sz="1400" b="1" dirty="0" smtClean="0">
              <a:latin typeface="微軟正黑體" panose="020B0604030504040204" pitchFamily="34" charset="-120"/>
              <a:ea typeface="微軟正黑體" panose="020B0604030504040204" pitchFamily="34" charset="-120"/>
            </a:rPr>
            <a:t>，檢具相關證明文件，</a:t>
          </a:r>
          <a:r>
            <a:rPr lang="zh-TW" altLang="en-US" sz="1400" b="1" dirty="0" smtClean="0">
              <a:latin typeface="微軟正黑體" panose="020B0604030504040204" pitchFamily="34" charset="-120"/>
              <a:ea typeface="微軟正黑體" panose="020B0604030504040204" pitchFamily="34" charset="-120"/>
            </a:rPr>
            <a:t>向</a:t>
          </a:r>
          <a:r>
            <a:rPr lang="zh-TW" sz="1400" b="1" dirty="0" smtClean="0">
              <a:latin typeface="微軟正黑體" panose="020B0604030504040204" pitchFamily="34" charset="-120"/>
              <a:ea typeface="微軟正黑體" panose="020B0604030504040204" pitchFamily="34" charset="-120"/>
            </a:rPr>
            <a:t>服務機關、學校</a:t>
          </a:r>
          <a:r>
            <a:rPr lang="zh-TW" altLang="en-US" sz="1400" b="1" dirty="0" smtClean="0">
              <a:latin typeface="微軟正黑體" panose="020B0604030504040204" pitchFamily="34" charset="-120"/>
              <a:ea typeface="微軟正黑體" panose="020B0604030504040204" pitchFamily="34" charset="-120"/>
            </a:rPr>
            <a:t>提出補訓申請。</a:t>
          </a:r>
          <a:r>
            <a:rPr lang="en-US" altLang="zh-TW" sz="1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sz="1400" b="1" dirty="0" smtClean="0">
              <a:solidFill>
                <a:schemeClr val="accent5">
                  <a:lumMod val="75000"/>
                </a:schemeClr>
              </a:solidFill>
              <a:latin typeface="微軟正黑體" panose="020B0604030504040204" pitchFamily="34" charset="-120"/>
              <a:ea typeface="微軟正黑體" panose="020B0604030504040204" pitchFamily="34" charset="-120"/>
            </a:rPr>
            <a:t>逾期未提出申請者，視同放棄補訓及保留之受訓資格。</a:t>
          </a:r>
          <a:r>
            <a:rPr lang="zh-TW" altLang="en-US" sz="1400" b="1" dirty="0" smtClean="0">
              <a:solidFill>
                <a:schemeClr val="tx1"/>
              </a:solidFill>
              <a:latin typeface="微軟正黑體" panose="020B0604030504040204" pitchFamily="34" charset="-120"/>
              <a:ea typeface="微軟正黑體" panose="020B0604030504040204" pitchFamily="34" charset="-120"/>
            </a:rPr>
            <a:t>（</a:t>
          </a:r>
          <a:r>
            <a:rPr lang="zh-TW" altLang="en-US" sz="1400" b="1" u="none" dirty="0" smtClean="0">
              <a:latin typeface="微軟正黑體" panose="020B0604030504040204" pitchFamily="34" charset="-120"/>
              <a:ea typeface="微軟正黑體" panose="020B0604030504040204" pitchFamily="34" charset="-120"/>
            </a:rPr>
            <a:t>依據訓練辦法第</a:t>
          </a:r>
          <a:r>
            <a:rPr lang="en-US" altLang="zh-TW" sz="1400" b="1" u="none" dirty="0" smtClean="0">
              <a:latin typeface="微軟正黑體" panose="020B0604030504040204" pitchFamily="34" charset="-120"/>
              <a:ea typeface="微軟正黑體" panose="020B0604030504040204" pitchFamily="34" charset="-120"/>
            </a:rPr>
            <a:t>18</a:t>
          </a:r>
          <a:r>
            <a:rPr lang="zh-TW" altLang="en-US" sz="1400" b="1" u="none" dirty="0" smtClean="0">
              <a:latin typeface="微軟正黑體" panose="020B0604030504040204" pitchFamily="34" charset="-120"/>
              <a:ea typeface="微軟正黑體" panose="020B0604030504040204" pitchFamily="34" charset="-120"/>
            </a:rPr>
            <a:t>條</a:t>
          </a:r>
          <a:r>
            <a:rPr lang="en-US" altLang="zh-TW" sz="1400" b="1" dirty="0" smtClean="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dgm:t>
    </dgm:pt>
    <dgm:pt modelId="{8EEF9A04-6D28-4CFF-B947-1F6BB63EAC8C}" type="parTrans" cxnId="{E6BEF5AA-31DD-467B-B312-3FDE21CB8F9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8BCE5B9-2635-473E-8A6F-0210273269EB}" type="sibTrans" cxnId="{E6BEF5AA-31DD-467B-B312-3FDE21CB8F9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28BDD43-FF68-4101-8965-B6D9A4E6EC7E}">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服務機關審核</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F02F2558-56AD-4926-93CA-FEB6766F7B89}" type="parTrans" cxnId="{02A14813-128F-4016-8F55-B8A56787539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ACF20E4-1780-4F2C-A9FF-9A3ADD99DF19}" type="sibTrans" cxnId="{02A14813-128F-4016-8F55-B8A56787539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8EB89BA-69A1-4E85-93A1-8F92D6CB6DB6}">
      <dgm:prSet phldrT="[文字]"/>
      <dgm:spPr>
        <a:solidFill>
          <a:srgbClr val="C0C0C0">
            <a:alpha val="89804"/>
          </a:srgbClr>
        </a:solidFill>
      </dgm:spPr>
      <dgm:t>
        <a:bodyPr/>
        <a:lstStyle/>
        <a:p>
          <a:r>
            <a:rPr lang="zh-TW" altLang="en-US" b="1" dirty="0" smtClean="0">
              <a:latin typeface="微軟正黑體" panose="020B0604030504040204" pitchFamily="34" charset="-120"/>
              <a:ea typeface="微軟正黑體" panose="020B0604030504040204" pitchFamily="34" charset="-120"/>
            </a:rPr>
            <a:t>服務機關、學校應審核相關證明文件及申請期間，函報主管機關。</a:t>
          </a:r>
          <a:endParaRPr lang="zh-TW" altLang="en-US" b="1" dirty="0">
            <a:latin typeface="微軟正黑體" panose="020B0604030504040204" pitchFamily="34" charset="-120"/>
            <a:ea typeface="微軟正黑體" panose="020B0604030504040204" pitchFamily="34" charset="-120"/>
          </a:endParaRPr>
        </a:p>
      </dgm:t>
    </dgm:pt>
    <dgm:pt modelId="{4B9532CF-DC4A-4BD0-985D-A5921333781E}" type="parTrans" cxnId="{3ADB16FC-0434-4665-B554-B43FE6DD663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1B112CF-0179-48F2-8784-B37A90602CA0}" type="sibTrans" cxnId="{3ADB16FC-0434-4665-B554-B43FE6DD663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BF0785F-B5E0-40DE-B3C9-123879D48E4B}">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主管機關審核</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6F526B64-BF35-4096-8B93-65291FB47E29}" type="parTrans" cxnId="{171330CF-A5FB-40E9-B0A8-5684BF538F1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EBFD083-7C8D-4A2F-93AC-40C8D8331806}" type="sibTrans" cxnId="{171330CF-A5FB-40E9-B0A8-5684BF538F1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9BD5630-2128-4499-9F7B-AE7939C46608}">
      <dgm:prSet phldrT="[文字]"/>
      <dgm:spPr>
        <a:solidFill>
          <a:schemeClr val="accent1">
            <a:lumMod val="60000"/>
            <a:lumOff val="40000"/>
            <a:alpha val="90000"/>
          </a:schemeClr>
        </a:solidFill>
      </dgm:spPr>
      <dgm:t>
        <a:bodyPr/>
        <a:lstStyle/>
        <a:p>
          <a:r>
            <a:rPr lang="zh-TW" b="1" dirty="0" smtClean="0">
              <a:latin typeface="微軟正黑體" panose="020B0604030504040204" pitchFamily="34" charset="-120"/>
              <a:ea typeface="微軟正黑體" panose="020B0604030504040204" pitchFamily="34" charset="-120"/>
            </a:rPr>
            <a:t>保訓會視年度辦理時程，</a:t>
          </a:r>
          <a:r>
            <a:rPr lang="zh-TW" altLang="en-US" b="1" dirty="0" smtClean="0">
              <a:latin typeface="微軟正黑體" panose="020B0604030504040204" pitchFamily="34" charset="-120"/>
              <a:ea typeface="微軟正黑體" panose="020B0604030504040204" pitchFamily="34" charset="-120"/>
            </a:rPr>
            <a:t>將核准補訓人員安排</a:t>
          </a:r>
          <a:r>
            <a:rPr lang="zh-TW" b="1" dirty="0" smtClean="0">
              <a:latin typeface="微軟正黑體" panose="020B0604030504040204" pitchFamily="34" charset="-120"/>
              <a:ea typeface="微軟正黑體" panose="020B0604030504040204" pitchFamily="34" charset="-120"/>
            </a:rPr>
            <a:t>於當年度或次年度調訓</a:t>
          </a:r>
          <a:r>
            <a:rPr lang="zh-TW" altLang="en-US"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dgm:t>
    </dgm:pt>
    <dgm:pt modelId="{1A577AD1-CC00-4CAC-9A67-2B48DB14B619}" type="parTrans" cxnId="{12541DCC-18C2-43B2-9BA1-CAFD10E893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7F2F93F-ADCB-46A4-91AD-09FA12B563DF}" type="sibTrans" cxnId="{12541DCC-18C2-43B2-9BA1-CAFD10E893E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DE9A1A0-537F-40EE-BF81-81A74ED4FD0A}">
      <dgm:prSet phldrT="[文字]"/>
      <dgm:spPr/>
      <dgm:t>
        <a:bodyPr/>
        <a:lstStyle/>
        <a:p>
          <a:r>
            <a:rPr lang="zh-TW" altLang="en-US" b="1" dirty="0" smtClean="0">
              <a:solidFill>
                <a:schemeClr val="tx1"/>
              </a:solidFill>
              <a:latin typeface="微軟正黑體" panose="020B0604030504040204" pitchFamily="34" charset="-120"/>
              <a:ea typeface="微軟正黑體" panose="020B0604030504040204" pitchFamily="34" charset="-120"/>
            </a:rPr>
            <a:t>保訓會審核</a:t>
          </a:r>
          <a:endParaRPr lang="zh-TW" altLang="en-US" b="1" dirty="0">
            <a:solidFill>
              <a:schemeClr val="tx1"/>
            </a:solidFill>
            <a:latin typeface="微軟正黑體" panose="020B0604030504040204" pitchFamily="34" charset="-120"/>
            <a:ea typeface="微軟正黑體" panose="020B0604030504040204" pitchFamily="34" charset="-120"/>
          </a:endParaRPr>
        </a:p>
      </dgm:t>
    </dgm:pt>
    <dgm:pt modelId="{5B9B914E-CB1B-43CD-9A57-92126AE42E94}" type="parTrans" cxnId="{8BA7BF0B-C66B-4638-B682-897073E7A5E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E27DB78-38EB-4F2C-870D-AD11FCB96DC1}" type="sibTrans" cxnId="{8BA7BF0B-C66B-4638-B682-897073E7A5E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4773C15-5671-419E-916F-C0DA82AD03BF}">
      <dgm:prSet/>
      <dgm:spPr>
        <a:solidFill>
          <a:srgbClr val="E9E41C">
            <a:alpha val="89804"/>
          </a:srgbClr>
        </a:solidFill>
      </dgm:spPr>
      <dgm:t>
        <a:bodyPr/>
        <a:lstStyle/>
        <a:p>
          <a:r>
            <a:rPr lang="zh-TW" altLang="en-US" b="1" dirty="0" smtClean="0">
              <a:latin typeface="微軟正黑體" panose="020B0604030504040204" pitchFamily="34" charset="-120"/>
              <a:ea typeface="微軟正黑體" panose="020B0604030504040204" pitchFamily="34" charset="-120"/>
            </a:rPr>
            <a:t>主管機關亦應審核相關證明文件及申請期間，函報保訓會。</a:t>
          </a:r>
          <a:endParaRPr lang="zh-TW" altLang="en-US" b="1" dirty="0">
            <a:latin typeface="微軟正黑體" panose="020B0604030504040204" pitchFamily="34" charset="-120"/>
            <a:ea typeface="微軟正黑體" panose="020B0604030504040204" pitchFamily="34" charset="-120"/>
          </a:endParaRPr>
        </a:p>
      </dgm:t>
    </dgm:pt>
    <dgm:pt modelId="{7A3FC28C-B4EF-4799-8776-87D39744C97B}" type="parTrans" cxnId="{8C0CAD87-E427-4EF8-946A-C84D5B4E24F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7E537729-C368-4023-B8B4-1676817269B8}" type="sibTrans" cxnId="{8C0CAD87-E427-4EF8-946A-C84D5B4E24F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5C507E7-2CC9-44C6-A18A-23DD6C75752D}" type="pres">
      <dgm:prSet presAssocID="{D2E56555-B5E2-412E-8272-33E52A21C00E}" presName="linearFlow" presStyleCnt="0">
        <dgm:presLayoutVars>
          <dgm:dir/>
          <dgm:animLvl val="lvl"/>
          <dgm:resizeHandles val="exact"/>
        </dgm:presLayoutVars>
      </dgm:prSet>
      <dgm:spPr/>
      <dgm:t>
        <a:bodyPr/>
        <a:lstStyle/>
        <a:p>
          <a:endParaRPr lang="zh-TW" altLang="en-US"/>
        </a:p>
      </dgm:t>
    </dgm:pt>
    <dgm:pt modelId="{1802CFF5-DD1C-476E-8F8E-9A6610AEC559}" type="pres">
      <dgm:prSet presAssocID="{477109AF-D7A2-406A-B3DD-3204DB70C2CE}" presName="composite" presStyleCnt="0"/>
      <dgm:spPr/>
    </dgm:pt>
    <dgm:pt modelId="{BB0F3AF8-532C-4E39-9C51-999C6FFE2F83}" type="pres">
      <dgm:prSet presAssocID="{477109AF-D7A2-406A-B3DD-3204DB70C2CE}" presName="parentText" presStyleLbl="alignNode1" presStyleIdx="0" presStyleCnt="4">
        <dgm:presLayoutVars>
          <dgm:chMax val="1"/>
          <dgm:bulletEnabled val="1"/>
        </dgm:presLayoutVars>
      </dgm:prSet>
      <dgm:spPr/>
      <dgm:t>
        <a:bodyPr/>
        <a:lstStyle/>
        <a:p>
          <a:endParaRPr lang="zh-TW" altLang="en-US"/>
        </a:p>
      </dgm:t>
    </dgm:pt>
    <dgm:pt modelId="{786763D8-3F0D-4C86-B16D-ECED09E172F5}" type="pres">
      <dgm:prSet presAssocID="{477109AF-D7A2-406A-B3DD-3204DB70C2CE}" presName="descendantText" presStyleLbl="alignAcc1" presStyleIdx="0" presStyleCnt="4">
        <dgm:presLayoutVars>
          <dgm:bulletEnabled val="1"/>
        </dgm:presLayoutVars>
      </dgm:prSet>
      <dgm:spPr/>
      <dgm:t>
        <a:bodyPr/>
        <a:lstStyle/>
        <a:p>
          <a:endParaRPr lang="zh-TW" altLang="en-US"/>
        </a:p>
      </dgm:t>
    </dgm:pt>
    <dgm:pt modelId="{6C92EEBA-24AE-4C71-BB10-64FE73B6C476}" type="pres">
      <dgm:prSet presAssocID="{875AE651-F772-4FE8-98A4-6EE85405426D}" presName="sp" presStyleCnt="0"/>
      <dgm:spPr/>
    </dgm:pt>
    <dgm:pt modelId="{17A6CF37-063C-4622-9D21-7F0A1B4A74EC}" type="pres">
      <dgm:prSet presAssocID="{C28BDD43-FF68-4101-8965-B6D9A4E6EC7E}" presName="composite" presStyleCnt="0"/>
      <dgm:spPr/>
    </dgm:pt>
    <dgm:pt modelId="{516B120E-AFC3-47FE-B9B8-113CD16777EE}" type="pres">
      <dgm:prSet presAssocID="{C28BDD43-FF68-4101-8965-B6D9A4E6EC7E}" presName="parentText" presStyleLbl="alignNode1" presStyleIdx="1" presStyleCnt="4">
        <dgm:presLayoutVars>
          <dgm:chMax val="1"/>
          <dgm:bulletEnabled val="1"/>
        </dgm:presLayoutVars>
      </dgm:prSet>
      <dgm:spPr/>
      <dgm:t>
        <a:bodyPr/>
        <a:lstStyle/>
        <a:p>
          <a:endParaRPr lang="zh-TW" altLang="en-US"/>
        </a:p>
      </dgm:t>
    </dgm:pt>
    <dgm:pt modelId="{6A921DBB-B1A9-4D82-B1FD-79B4C802BB29}" type="pres">
      <dgm:prSet presAssocID="{C28BDD43-FF68-4101-8965-B6D9A4E6EC7E}" presName="descendantText" presStyleLbl="alignAcc1" presStyleIdx="1" presStyleCnt="4">
        <dgm:presLayoutVars>
          <dgm:bulletEnabled val="1"/>
        </dgm:presLayoutVars>
      </dgm:prSet>
      <dgm:spPr/>
      <dgm:t>
        <a:bodyPr/>
        <a:lstStyle/>
        <a:p>
          <a:endParaRPr lang="zh-TW" altLang="en-US"/>
        </a:p>
      </dgm:t>
    </dgm:pt>
    <dgm:pt modelId="{54C80AA7-C49C-49DE-B1F8-DAB6DB8E9333}" type="pres">
      <dgm:prSet presAssocID="{0ACF20E4-1780-4F2C-A9FF-9A3ADD99DF19}" presName="sp" presStyleCnt="0"/>
      <dgm:spPr/>
    </dgm:pt>
    <dgm:pt modelId="{F6E634DF-D08F-4F84-AACB-66FB49095787}" type="pres">
      <dgm:prSet presAssocID="{0BF0785F-B5E0-40DE-B3C9-123879D48E4B}" presName="composite" presStyleCnt="0"/>
      <dgm:spPr/>
    </dgm:pt>
    <dgm:pt modelId="{6A6169CB-3873-4349-9232-5DE4F2AD14DA}" type="pres">
      <dgm:prSet presAssocID="{0BF0785F-B5E0-40DE-B3C9-123879D48E4B}" presName="parentText" presStyleLbl="alignNode1" presStyleIdx="2" presStyleCnt="4">
        <dgm:presLayoutVars>
          <dgm:chMax val="1"/>
          <dgm:bulletEnabled val="1"/>
        </dgm:presLayoutVars>
      </dgm:prSet>
      <dgm:spPr/>
      <dgm:t>
        <a:bodyPr/>
        <a:lstStyle/>
        <a:p>
          <a:endParaRPr lang="zh-TW" altLang="en-US"/>
        </a:p>
      </dgm:t>
    </dgm:pt>
    <dgm:pt modelId="{4DFF2C3B-6F6F-4757-B0EE-C4BB4458BA53}" type="pres">
      <dgm:prSet presAssocID="{0BF0785F-B5E0-40DE-B3C9-123879D48E4B}" presName="descendantText" presStyleLbl="alignAcc1" presStyleIdx="2" presStyleCnt="4">
        <dgm:presLayoutVars>
          <dgm:bulletEnabled val="1"/>
        </dgm:presLayoutVars>
      </dgm:prSet>
      <dgm:spPr/>
      <dgm:t>
        <a:bodyPr/>
        <a:lstStyle/>
        <a:p>
          <a:endParaRPr lang="zh-TW" altLang="en-US"/>
        </a:p>
      </dgm:t>
    </dgm:pt>
    <dgm:pt modelId="{D34E0DD5-7605-4BE8-8A07-01A273EC13F3}" type="pres">
      <dgm:prSet presAssocID="{DEBFD083-7C8D-4A2F-93AC-40C8D8331806}" presName="sp" presStyleCnt="0"/>
      <dgm:spPr/>
    </dgm:pt>
    <dgm:pt modelId="{F199B841-2977-47DA-A122-41AB12C4830E}" type="pres">
      <dgm:prSet presAssocID="{DDE9A1A0-537F-40EE-BF81-81A74ED4FD0A}" presName="composite" presStyleCnt="0"/>
      <dgm:spPr/>
    </dgm:pt>
    <dgm:pt modelId="{0C97FD5C-C83F-4A5C-811E-26EDE003E5F6}" type="pres">
      <dgm:prSet presAssocID="{DDE9A1A0-537F-40EE-BF81-81A74ED4FD0A}" presName="parentText" presStyleLbl="alignNode1" presStyleIdx="3" presStyleCnt="4">
        <dgm:presLayoutVars>
          <dgm:chMax val="1"/>
          <dgm:bulletEnabled val="1"/>
        </dgm:presLayoutVars>
      </dgm:prSet>
      <dgm:spPr/>
      <dgm:t>
        <a:bodyPr/>
        <a:lstStyle/>
        <a:p>
          <a:endParaRPr lang="zh-TW" altLang="en-US"/>
        </a:p>
      </dgm:t>
    </dgm:pt>
    <dgm:pt modelId="{2C637078-02D5-47B1-BFBF-26839408F09A}" type="pres">
      <dgm:prSet presAssocID="{DDE9A1A0-537F-40EE-BF81-81A74ED4FD0A}" presName="descendantText" presStyleLbl="alignAcc1" presStyleIdx="3" presStyleCnt="4">
        <dgm:presLayoutVars>
          <dgm:bulletEnabled val="1"/>
        </dgm:presLayoutVars>
      </dgm:prSet>
      <dgm:spPr/>
      <dgm:t>
        <a:bodyPr/>
        <a:lstStyle/>
        <a:p>
          <a:endParaRPr lang="zh-TW" altLang="en-US"/>
        </a:p>
      </dgm:t>
    </dgm:pt>
  </dgm:ptLst>
  <dgm:cxnLst>
    <dgm:cxn modelId="{B56BD444-C005-4C90-9FF8-AAC4A5DBBA19}" type="presOf" srcId="{783EAEC6-395A-484C-939A-CC43E5C75735}" destId="{786763D8-3F0D-4C86-B16D-ECED09E172F5}" srcOrd="0" destOrd="0" presId="urn:microsoft.com/office/officeart/2005/8/layout/chevron2"/>
    <dgm:cxn modelId="{8BA7BF0B-C66B-4638-B682-897073E7A5E4}" srcId="{D2E56555-B5E2-412E-8272-33E52A21C00E}" destId="{DDE9A1A0-537F-40EE-BF81-81A74ED4FD0A}" srcOrd="3" destOrd="0" parTransId="{5B9B914E-CB1B-43CD-9A57-92126AE42E94}" sibTransId="{6E27DB78-38EB-4F2C-870D-AD11FCB96DC1}"/>
    <dgm:cxn modelId="{171330CF-A5FB-40E9-B0A8-5684BF538F12}" srcId="{D2E56555-B5E2-412E-8272-33E52A21C00E}" destId="{0BF0785F-B5E0-40DE-B3C9-123879D48E4B}" srcOrd="2" destOrd="0" parTransId="{6F526B64-BF35-4096-8B93-65291FB47E29}" sibTransId="{DEBFD083-7C8D-4A2F-93AC-40C8D8331806}"/>
    <dgm:cxn modelId="{B0FA1F83-BE5D-415F-9A10-4682F49B27CE}" type="presOf" srcId="{48EB89BA-69A1-4E85-93A1-8F92D6CB6DB6}" destId="{6A921DBB-B1A9-4D82-B1FD-79B4C802BB29}" srcOrd="0" destOrd="0" presId="urn:microsoft.com/office/officeart/2005/8/layout/chevron2"/>
    <dgm:cxn modelId="{8C0CAD87-E427-4EF8-946A-C84D5B4E24F8}" srcId="{0BF0785F-B5E0-40DE-B3C9-123879D48E4B}" destId="{84773C15-5671-419E-916F-C0DA82AD03BF}" srcOrd="0" destOrd="0" parTransId="{7A3FC28C-B4EF-4799-8776-87D39744C97B}" sibTransId="{7E537729-C368-4023-B8B4-1676817269B8}"/>
    <dgm:cxn modelId="{D6FD83C6-C56F-4480-A173-D3A996439C14}" srcId="{D2E56555-B5E2-412E-8272-33E52A21C00E}" destId="{477109AF-D7A2-406A-B3DD-3204DB70C2CE}" srcOrd="0" destOrd="0" parTransId="{DA760B29-360E-4EB9-90A6-7275AF770DF3}" sibTransId="{875AE651-F772-4FE8-98A4-6EE85405426D}"/>
    <dgm:cxn modelId="{01C3B41D-E25B-4C8C-A795-DBB54B814787}" type="presOf" srcId="{DDE9A1A0-537F-40EE-BF81-81A74ED4FD0A}" destId="{0C97FD5C-C83F-4A5C-811E-26EDE003E5F6}" srcOrd="0" destOrd="0" presId="urn:microsoft.com/office/officeart/2005/8/layout/chevron2"/>
    <dgm:cxn modelId="{5FC63D12-F7D8-490E-8DC9-D543A29270A1}" type="presOf" srcId="{C28BDD43-FF68-4101-8965-B6D9A4E6EC7E}" destId="{516B120E-AFC3-47FE-B9B8-113CD16777EE}" srcOrd="0" destOrd="0" presId="urn:microsoft.com/office/officeart/2005/8/layout/chevron2"/>
    <dgm:cxn modelId="{3ADB16FC-0434-4665-B554-B43FE6DD6630}" srcId="{C28BDD43-FF68-4101-8965-B6D9A4E6EC7E}" destId="{48EB89BA-69A1-4E85-93A1-8F92D6CB6DB6}" srcOrd="0" destOrd="0" parTransId="{4B9532CF-DC4A-4BD0-985D-A5921333781E}" sibTransId="{91B112CF-0179-48F2-8784-B37A90602CA0}"/>
    <dgm:cxn modelId="{E6BEF5AA-31DD-467B-B312-3FDE21CB8F9F}" srcId="{477109AF-D7A2-406A-B3DD-3204DB70C2CE}" destId="{783EAEC6-395A-484C-939A-CC43E5C75735}" srcOrd="0" destOrd="0" parTransId="{8EEF9A04-6D28-4CFF-B947-1F6BB63EAC8C}" sibTransId="{78BCE5B9-2635-473E-8A6F-0210273269EB}"/>
    <dgm:cxn modelId="{002C5B71-4ABC-4A6E-B120-E7019417D7C6}" type="presOf" srcId="{19BD5630-2128-4499-9F7B-AE7939C46608}" destId="{2C637078-02D5-47B1-BFBF-26839408F09A}" srcOrd="0" destOrd="0" presId="urn:microsoft.com/office/officeart/2005/8/layout/chevron2"/>
    <dgm:cxn modelId="{8A19A293-9AB2-471F-B679-B06B97743FBA}" type="presOf" srcId="{477109AF-D7A2-406A-B3DD-3204DB70C2CE}" destId="{BB0F3AF8-532C-4E39-9C51-999C6FFE2F83}" srcOrd="0" destOrd="0" presId="urn:microsoft.com/office/officeart/2005/8/layout/chevron2"/>
    <dgm:cxn modelId="{038779B6-0C26-4E01-8AFB-E2ECB6718114}" type="presOf" srcId="{D2E56555-B5E2-412E-8272-33E52A21C00E}" destId="{65C507E7-2CC9-44C6-A18A-23DD6C75752D}" srcOrd="0" destOrd="0" presId="urn:microsoft.com/office/officeart/2005/8/layout/chevron2"/>
    <dgm:cxn modelId="{1153CC19-63CE-491F-8470-BD44EC3FB952}" type="presOf" srcId="{0BF0785F-B5E0-40DE-B3C9-123879D48E4B}" destId="{6A6169CB-3873-4349-9232-5DE4F2AD14DA}" srcOrd="0" destOrd="0" presId="urn:microsoft.com/office/officeart/2005/8/layout/chevron2"/>
    <dgm:cxn modelId="{02A14813-128F-4016-8F55-B8A567875399}" srcId="{D2E56555-B5E2-412E-8272-33E52A21C00E}" destId="{C28BDD43-FF68-4101-8965-B6D9A4E6EC7E}" srcOrd="1" destOrd="0" parTransId="{F02F2558-56AD-4926-93CA-FEB6766F7B89}" sibTransId="{0ACF20E4-1780-4F2C-A9FF-9A3ADD99DF19}"/>
    <dgm:cxn modelId="{80D0F3EF-2E5D-475B-83C8-C32A9911842F}" type="presOf" srcId="{84773C15-5671-419E-916F-C0DA82AD03BF}" destId="{4DFF2C3B-6F6F-4757-B0EE-C4BB4458BA53}" srcOrd="0" destOrd="0" presId="urn:microsoft.com/office/officeart/2005/8/layout/chevron2"/>
    <dgm:cxn modelId="{12541DCC-18C2-43B2-9BA1-CAFD10E893EB}" srcId="{DDE9A1A0-537F-40EE-BF81-81A74ED4FD0A}" destId="{19BD5630-2128-4499-9F7B-AE7939C46608}" srcOrd="0" destOrd="0" parTransId="{1A577AD1-CC00-4CAC-9A67-2B48DB14B619}" sibTransId="{B7F2F93F-ADCB-46A4-91AD-09FA12B563DF}"/>
    <dgm:cxn modelId="{A772F42F-1E38-41DD-984F-F0FBFF348623}" type="presParOf" srcId="{65C507E7-2CC9-44C6-A18A-23DD6C75752D}" destId="{1802CFF5-DD1C-476E-8F8E-9A6610AEC559}" srcOrd="0" destOrd="0" presId="urn:microsoft.com/office/officeart/2005/8/layout/chevron2"/>
    <dgm:cxn modelId="{C398B5A2-4FBE-4F22-82BD-08B59B0AFE69}" type="presParOf" srcId="{1802CFF5-DD1C-476E-8F8E-9A6610AEC559}" destId="{BB0F3AF8-532C-4E39-9C51-999C6FFE2F83}" srcOrd="0" destOrd="0" presId="urn:microsoft.com/office/officeart/2005/8/layout/chevron2"/>
    <dgm:cxn modelId="{EB6716BF-EADF-4860-B4EA-08D72473F113}" type="presParOf" srcId="{1802CFF5-DD1C-476E-8F8E-9A6610AEC559}" destId="{786763D8-3F0D-4C86-B16D-ECED09E172F5}" srcOrd="1" destOrd="0" presId="urn:microsoft.com/office/officeart/2005/8/layout/chevron2"/>
    <dgm:cxn modelId="{90FDC207-2F59-4F80-9606-774E970EE30C}" type="presParOf" srcId="{65C507E7-2CC9-44C6-A18A-23DD6C75752D}" destId="{6C92EEBA-24AE-4C71-BB10-64FE73B6C476}" srcOrd="1" destOrd="0" presId="urn:microsoft.com/office/officeart/2005/8/layout/chevron2"/>
    <dgm:cxn modelId="{0A154044-9420-4B46-9188-1637FBCCC13F}" type="presParOf" srcId="{65C507E7-2CC9-44C6-A18A-23DD6C75752D}" destId="{17A6CF37-063C-4622-9D21-7F0A1B4A74EC}" srcOrd="2" destOrd="0" presId="urn:microsoft.com/office/officeart/2005/8/layout/chevron2"/>
    <dgm:cxn modelId="{9E3EDB24-4003-40CD-B670-A8F7ABE308C7}" type="presParOf" srcId="{17A6CF37-063C-4622-9D21-7F0A1B4A74EC}" destId="{516B120E-AFC3-47FE-B9B8-113CD16777EE}" srcOrd="0" destOrd="0" presId="urn:microsoft.com/office/officeart/2005/8/layout/chevron2"/>
    <dgm:cxn modelId="{E142FB55-85E7-4809-94BC-A92289845E1A}" type="presParOf" srcId="{17A6CF37-063C-4622-9D21-7F0A1B4A74EC}" destId="{6A921DBB-B1A9-4D82-B1FD-79B4C802BB29}" srcOrd="1" destOrd="0" presId="urn:microsoft.com/office/officeart/2005/8/layout/chevron2"/>
    <dgm:cxn modelId="{62B951B4-F6A8-4BFB-959D-526872990F5B}" type="presParOf" srcId="{65C507E7-2CC9-44C6-A18A-23DD6C75752D}" destId="{54C80AA7-C49C-49DE-B1F8-DAB6DB8E9333}" srcOrd="3" destOrd="0" presId="urn:microsoft.com/office/officeart/2005/8/layout/chevron2"/>
    <dgm:cxn modelId="{502E3197-FB2D-4A9D-9355-11EF8C244A34}" type="presParOf" srcId="{65C507E7-2CC9-44C6-A18A-23DD6C75752D}" destId="{F6E634DF-D08F-4F84-AACB-66FB49095787}" srcOrd="4" destOrd="0" presId="urn:microsoft.com/office/officeart/2005/8/layout/chevron2"/>
    <dgm:cxn modelId="{C660E269-FAA4-412F-BF2B-AD5C721D307F}" type="presParOf" srcId="{F6E634DF-D08F-4F84-AACB-66FB49095787}" destId="{6A6169CB-3873-4349-9232-5DE4F2AD14DA}" srcOrd="0" destOrd="0" presId="urn:microsoft.com/office/officeart/2005/8/layout/chevron2"/>
    <dgm:cxn modelId="{96551671-A34A-4A5B-8BDE-736043C4DF4F}" type="presParOf" srcId="{F6E634DF-D08F-4F84-AACB-66FB49095787}" destId="{4DFF2C3B-6F6F-4757-B0EE-C4BB4458BA53}" srcOrd="1" destOrd="0" presId="urn:microsoft.com/office/officeart/2005/8/layout/chevron2"/>
    <dgm:cxn modelId="{E67BC066-30EF-4E63-9C38-C5BAF2A929CD}" type="presParOf" srcId="{65C507E7-2CC9-44C6-A18A-23DD6C75752D}" destId="{D34E0DD5-7605-4BE8-8A07-01A273EC13F3}" srcOrd="5" destOrd="0" presId="urn:microsoft.com/office/officeart/2005/8/layout/chevron2"/>
    <dgm:cxn modelId="{7C3AE1D5-AFA1-43AD-9DC8-56E741F5FA49}" type="presParOf" srcId="{65C507E7-2CC9-44C6-A18A-23DD6C75752D}" destId="{F199B841-2977-47DA-A122-41AB12C4830E}" srcOrd="6" destOrd="0" presId="urn:microsoft.com/office/officeart/2005/8/layout/chevron2"/>
    <dgm:cxn modelId="{B816CD65-2042-4854-9250-4C23C75D9E45}" type="presParOf" srcId="{F199B841-2977-47DA-A122-41AB12C4830E}" destId="{0C97FD5C-C83F-4A5C-811E-26EDE003E5F6}" srcOrd="0" destOrd="0" presId="urn:microsoft.com/office/officeart/2005/8/layout/chevron2"/>
    <dgm:cxn modelId="{8C1928C3-5B82-428C-A73E-75465D3E6FDE}" type="presParOf" srcId="{F199B841-2977-47DA-A122-41AB12C4830E}" destId="{2C637078-02D5-47B1-BFBF-26839408F0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29DF4D78-2009-4F2F-AF0E-0C9FE43F1D9F}" type="doc">
      <dgm:prSet loTypeId="urn:microsoft.com/office/officeart/2005/8/layout/process1" loCatId="process" qsTypeId="urn:microsoft.com/office/officeart/2005/8/quickstyle/simple1" qsCatId="simple" csTypeId="urn:microsoft.com/office/officeart/2005/8/colors/colorful1" csCatId="colorful" phldr="1"/>
      <dgm:spPr/>
    </dgm:pt>
    <dgm:pt modelId="{D3B2F9AB-2BCA-455C-B52A-1350485D63C2}">
      <dgm:prSet phldrT="[文字]"/>
      <dgm:spPr>
        <a:ln>
          <a:noFill/>
        </a:ln>
      </dgm:spPr>
      <dgm:t>
        <a:bodyPr/>
        <a:lstStyle/>
        <a:p>
          <a:r>
            <a:rPr lang="zh-TW" altLang="zh-TW" dirty="0" smtClean="0">
              <a:solidFill>
                <a:schemeClr val="tx1"/>
              </a:solidFill>
              <a:latin typeface="微軟正黑體" panose="020B0604030504040204" pitchFamily="34" charset="-120"/>
              <a:ea typeface="微軟正黑體" panose="020B0604030504040204" pitchFamily="34" charset="-120"/>
            </a:rPr>
            <a:t>受訓人員訓練成績</a:t>
          </a:r>
          <a:r>
            <a:rPr lang="zh-TW" altLang="zh-TW" b="1" dirty="0" smtClean="0">
              <a:solidFill>
                <a:srgbClr val="FF0000"/>
              </a:solidFill>
              <a:latin typeface="微軟正黑體" panose="020B0604030504040204" pitchFamily="34" charset="-120"/>
              <a:ea typeface="微軟正黑體" panose="020B0604030504040204" pitchFamily="34" charset="-120"/>
            </a:rPr>
            <a:t>經評定不及格</a:t>
          </a:r>
          <a:endParaRPr lang="zh-TW" altLang="en-US" b="1" dirty="0">
            <a:solidFill>
              <a:srgbClr val="FF0000"/>
            </a:solidFill>
            <a:latin typeface="微軟正黑體" panose="020B0604030504040204" pitchFamily="34" charset="-120"/>
            <a:ea typeface="微軟正黑體" panose="020B0604030504040204" pitchFamily="34" charset="-120"/>
          </a:endParaRPr>
        </a:p>
      </dgm:t>
    </dgm:pt>
    <dgm:pt modelId="{13831E52-983B-4FFC-AC80-3482B10D11F4}" type="parTrans" cxnId="{AFC3F977-FD37-4FFB-BEA9-3F98F7A75EB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2CAB16-84BB-4E21-BEB1-D7151B10B053}" type="sibTrans" cxnId="{AFC3F977-FD37-4FFB-BEA9-3F98F7A75EB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C51380-7471-4346-A2D7-3F20C3D6EBD1}">
      <dgm:prSet phldrT="[文字]"/>
      <dgm:spPr>
        <a:ln>
          <a:noFill/>
        </a:ln>
      </dgm:spPr>
      <dgm:t>
        <a:bodyPr/>
        <a:lstStyle/>
        <a:p>
          <a:r>
            <a:rPr lang="zh-TW" altLang="zh-TW" b="1" dirty="0" smtClean="0">
              <a:solidFill>
                <a:srgbClr val="FF33CC"/>
              </a:solidFill>
              <a:latin typeface="微軟正黑體" panose="020B0604030504040204" pitchFamily="34" charset="-120"/>
              <a:ea typeface="微軟正黑體" panose="020B0604030504040204" pitchFamily="34" charset="-120"/>
            </a:rPr>
            <a:t>於次年度起</a:t>
          </a:r>
          <a:r>
            <a:rPr lang="zh-TW" altLang="zh-TW" b="1" dirty="0" smtClean="0">
              <a:solidFill>
                <a:srgbClr val="FF0000"/>
              </a:solidFill>
              <a:latin typeface="微軟正黑體" panose="020B0604030504040204" pitchFamily="34" charset="-120"/>
              <a:ea typeface="微軟正黑體" panose="020B0604030504040204" pitchFamily="34" charset="-120"/>
            </a:rPr>
            <a:t>符合受訓資格時</a:t>
          </a:r>
          <a:endParaRPr lang="zh-TW" altLang="en-US" dirty="0">
            <a:latin typeface="微軟正黑體" panose="020B0604030504040204" pitchFamily="34" charset="-120"/>
            <a:ea typeface="微軟正黑體" panose="020B0604030504040204" pitchFamily="34" charset="-120"/>
          </a:endParaRPr>
        </a:p>
      </dgm:t>
    </dgm:pt>
    <dgm:pt modelId="{57DDF9A7-077A-4648-82BE-53147CD49A3A}" type="parTrans" cxnId="{2A028295-7855-4AF2-9639-FEF3DE85B8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F76679A-1DA3-43B6-AF7B-FD62DBE9540A}" type="sibTrans" cxnId="{2A028295-7855-4AF2-9639-FEF3DE85B8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1E1FAB-14C2-4830-A803-5AA1CB793E1B}">
      <dgm:prSet phldrT="[文字]"/>
      <dgm:spPr>
        <a:ln>
          <a:noFill/>
        </a:ln>
      </dgm:spPr>
      <dgm:t>
        <a:bodyPr/>
        <a:lstStyle/>
        <a:p>
          <a:r>
            <a:rPr lang="zh-TW" altLang="zh-TW" dirty="0" smtClean="0">
              <a:solidFill>
                <a:schemeClr val="tx1"/>
              </a:solidFill>
              <a:latin typeface="微軟正黑體" panose="020B0604030504040204" pitchFamily="34" charset="-120"/>
              <a:ea typeface="微軟正黑體" panose="020B0604030504040204" pitchFamily="34" charset="-120"/>
            </a:rPr>
            <a:t>得由各主管機關</a:t>
          </a:r>
          <a:r>
            <a:rPr lang="zh-TW" altLang="zh-TW" b="1" dirty="0" smtClean="0">
              <a:solidFill>
                <a:srgbClr val="FF0000"/>
              </a:solidFill>
              <a:latin typeface="微軟正黑體" panose="020B0604030504040204" pitchFamily="34" charset="-120"/>
              <a:ea typeface="微軟正黑體" panose="020B0604030504040204" pitchFamily="34" charset="-120"/>
            </a:rPr>
            <a:t>重新依規定遴選後</a:t>
          </a:r>
          <a:endParaRPr lang="zh-TW" altLang="en-US" dirty="0">
            <a:latin typeface="微軟正黑體" panose="020B0604030504040204" pitchFamily="34" charset="-120"/>
            <a:ea typeface="微軟正黑體" panose="020B0604030504040204" pitchFamily="34" charset="-120"/>
          </a:endParaRPr>
        </a:p>
      </dgm:t>
    </dgm:pt>
    <dgm:pt modelId="{E29CA524-9F3D-43F8-A6C8-D2F64E1F8AF0}" type="parTrans" cxnId="{C9C7857C-07FD-48EF-90F8-1CC1A248A56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7A57462-B904-42FD-8F2E-EF0151A06E9E}" type="sibTrans" cxnId="{C9C7857C-07FD-48EF-90F8-1CC1A248A56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CCB6842-F25D-46B5-AA4A-6DBFADEE979D}">
      <dgm:prSet phldrT="[文字]"/>
      <dgm:spPr>
        <a:ln>
          <a:noFill/>
        </a:ln>
      </dgm:spPr>
      <dgm:t>
        <a:bodyPr/>
        <a:lstStyle/>
        <a:p>
          <a:r>
            <a:rPr lang="zh-TW" altLang="zh-TW" dirty="0" smtClean="0">
              <a:solidFill>
                <a:schemeClr val="tx1"/>
              </a:solidFill>
              <a:latin typeface="微軟正黑體" panose="020B0604030504040204" pitchFamily="34" charset="-120"/>
              <a:ea typeface="微軟正黑體" panose="020B0604030504040204" pitchFamily="34" charset="-120"/>
            </a:rPr>
            <a:t>函送保訓會參加訓練</a:t>
          </a:r>
          <a:endParaRPr lang="zh-TW" altLang="en-US" dirty="0">
            <a:solidFill>
              <a:schemeClr val="tx1"/>
            </a:solidFill>
            <a:latin typeface="微軟正黑體" panose="020B0604030504040204" pitchFamily="34" charset="-120"/>
            <a:ea typeface="微軟正黑體" panose="020B0604030504040204" pitchFamily="34" charset="-120"/>
          </a:endParaRPr>
        </a:p>
      </dgm:t>
    </dgm:pt>
    <dgm:pt modelId="{94DAE638-A968-41ED-B9AA-113680D7F9C0}" type="parTrans" cxnId="{AA655D82-CB70-47CD-A76F-729D00D3AA3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EBEA6E-AB41-406D-AEA7-3B6938ED59F7}" type="sibTrans" cxnId="{AA655D82-CB70-47CD-A76F-729D00D3AA3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465E14-3274-4760-B689-B6DE7D38F7CD}" type="pres">
      <dgm:prSet presAssocID="{29DF4D78-2009-4F2F-AF0E-0C9FE43F1D9F}" presName="Name0" presStyleCnt="0">
        <dgm:presLayoutVars>
          <dgm:dir/>
          <dgm:resizeHandles val="exact"/>
        </dgm:presLayoutVars>
      </dgm:prSet>
      <dgm:spPr/>
    </dgm:pt>
    <dgm:pt modelId="{DCD47F4F-01FA-478A-9BC1-C80351ACC027}" type="pres">
      <dgm:prSet presAssocID="{D3B2F9AB-2BCA-455C-B52A-1350485D63C2}" presName="node" presStyleLbl="node1" presStyleIdx="0" presStyleCnt="4" custScaleY="168569">
        <dgm:presLayoutVars>
          <dgm:bulletEnabled val="1"/>
        </dgm:presLayoutVars>
      </dgm:prSet>
      <dgm:spPr/>
      <dgm:t>
        <a:bodyPr/>
        <a:lstStyle/>
        <a:p>
          <a:endParaRPr lang="zh-TW" altLang="en-US"/>
        </a:p>
      </dgm:t>
    </dgm:pt>
    <dgm:pt modelId="{C60CB3CB-54A2-4C94-A285-26DC593BA872}" type="pres">
      <dgm:prSet presAssocID="{052CAB16-84BB-4E21-BEB1-D7151B10B053}" presName="sibTrans" presStyleLbl="sibTrans2D1" presStyleIdx="0" presStyleCnt="3"/>
      <dgm:spPr/>
      <dgm:t>
        <a:bodyPr/>
        <a:lstStyle/>
        <a:p>
          <a:endParaRPr lang="zh-TW" altLang="en-US"/>
        </a:p>
      </dgm:t>
    </dgm:pt>
    <dgm:pt modelId="{97D5B246-ACD8-41A1-B5EB-8CDDA2A0988D}" type="pres">
      <dgm:prSet presAssocID="{052CAB16-84BB-4E21-BEB1-D7151B10B053}" presName="connectorText" presStyleLbl="sibTrans2D1" presStyleIdx="0" presStyleCnt="3"/>
      <dgm:spPr/>
      <dgm:t>
        <a:bodyPr/>
        <a:lstStyle/>
        <a:p>
          <a:endParaRPr lang="zh-TW" altLang="en-US"/>
        </a:p>
      </dgm:t>
    </dgm:pt>
    <dgm:pt modelId="{E77B8E00-FCE3-4474-A887-7420B2821CB7}" type="pres">
      <dgm:prSet presAssocID="{4CC51380-7471-4346-A2D7-3F20C3D6EBD1}" presName="node" presStyleLbl="node1" presStyleIdx="1" presStyleCnt="4" custScaleY="168569">
        <dgm:presLayoutVars>
          <dgm:bulletEnabled val="1"/>
        </dgm:presLayoutVars>
      </dgm:prSet>
      <dgm:spPr/>
      <dgm:t>
        <a:bodyPr/>
        <a:lstStyle/>
        <a:p>
          <a:endParaRPr lang="zh-TW" altLang="en-US"/>
        </a:p>
      </dgm:t>
    </dgm:pt>
    <dgm:pt modelId="{42EEC796-4E59-4A19-8708-30EAE6438B27}" type="pres">
      <dgm:prSet presAssocID="{4F76679A-1DA3-43B6-AF7B-FD62DBE9540A}" presName="sibTrans" presStyleLbl="sibTrans2D1" presStyleIdx="1" presStyleCnt="3"/>
      <dgm:spPr/>
      <dgm:t>
        <a:bodyPr/>
        <a:lstStyle/>
        <a:p>
          <a:endParaRPr lang="zh-TW" altLang="en-US"/>
        </a:p>
      </dgm:t>
    </dgm:pt>
    <dgm:pt modelId="{05114ADE-08A7-4A4A-BA69-928B252B8970}" type="pres">
      <dgm:prSet presAssocID="{4F76679A-1DA3-43B6-AF7B-FD62DBE9540A}" presName="connectorText" presStyleLbl="sibTrans2D1" presStyleIdx="1" presStyleCnt="3"/>
      <dgm:spPr/>
      <dgm:t>
        <a:bodyPr/>
        <a:lstStyle/>
        <a:p>
          <a:endParaRPr lang="zh-TW" altLang="en-US"/>
        </a:p>
      </dgm:t>
    </dgm:pt>
    <dgm:pt modelId="{6535490D-C0C9-4466-920E-F9206C9B3AEB}" type="pres">
      <dgm:prSet presAssocID="{CD1E1FAB-14C2-4830-A803-5AA1CB793E1B}" presName="node" presStyleLbl="node1" presStyleIdx="2" presStyleCnt="4" custScaleY="168569">
        <dgm:presLayoutVars>
          <dgm:bulletEnabled val="1"/>
        </dgm:presLayoutVars>
      </dgm:prSet>
      <dgm:spPr/>
      <dgm:t>
        <a:bodyPr/>
        <a:lstStyle/>
        <a:p>
          <a:endParaRPr lang="zh-TW" altLang="en-US"/>
        </a:p>
      </dgm:t>
    </dgm:pt>
    <dgm:pt modelId="{CBC68778-AE40-4C72-8B0C-BB38AF652384}" type="pres">
      <dgm:prSet presAssocID="{57A57462-B904-42FD-8F2E-EF0151A06E9E}" presName="sibTrans" presStyleLbl="sibTrans2D1" presStyleIdx="2" presStyleCnt="3"/>
      <dgm:spPr/>
      <dgm:t>
        <a:bodyPr/>
        <a:lstStyle/>
        <a:p>
          <a:endParaRPr lang="zh-TW" altLang="en-US"/>
        </a:p>
      </dgm:t>
    </dgm:pt>
    <dgm:pt modelId="{B3CB52FB-4D45-4F8B-B0CC-EDDA0742F4B0}" type="pres">
      <dgm:prSet presAssocID="{57A57462-B904-42FD-8F2E-EF0151A06E9E}" presName="connectorText" presStyleLbl="sibTrans2D1" presStyleIdx="2" presStyleCnt="3"/>
      <dgm:spPr/>
      <dgm:t>
        <a:bodyPr/>
        <a:lstStyle/>
        <a:p>
          <a:endParaRPr lang="zh-TW" altLang="en-US"/>
        </a:p>
      </dgm:t>
    </dgm:pt>
    <dgm:pt modelId="{06D44DFF-E3BB-4169-BFF2-8B8D83A55064}" type="pres">
      <dgm:prSet presAssocID="{1CCB6842-F25D-46B5-AA4A-6DBFADEE979D}" presName="node" presStyleLbl="node1" presStyleIdx="3" presStyleCnt="4" custScaleY="166813">
        <dgm:presLayoutVars>
          <dgm:bulletEnabled val="1"/>
        </dgm:presLayoutVars>
      </dgm:prSet>
      <dgm:spPr/>
      <dgm:t>
        <a:bodyPr/>
        <a:lstStyle/>
        <a:p>
          <a:endParaRPr lang="zh-TW" altLang="en-US"/>
        </a:p>
      </dgm:t>
    </dgm:pt>
  </dgm:ptLst>
  <dgm:cxnLst>
    <dgm:cxn modelId="{1E9292A4-6FF0-499A-A2FC-19BA8098E750}" type="presOf" srcId="{D3B2F9AB-2BCA-455C-B52A-1350485D63C2}" destId="{DCD47F4F-01FA-478A-9BC1-C80351ACC027}" srcOrd="0" destOrd="0" presId="urn:microsoft.com/office/officeart/2005/8/layout/process1"/>
    <dgm:cxn modelId="{8C9AF2D8-E638-4655-BAED-570CDBEFB0FE}" type="presOf" srcId="{052CAB16-84BB-4E21-BEB1-D7151B10B053}" destId="{C60CB3CB-54A2-4C94-A285-26DC593BA872}" srcOrd="0" destOrd="0" presId="urn:microsoft.com/office/officeart/2005/8/layout/process1"/>
    <dgm:cxn modelId="{1BD6EB5A-A0F6-40AA-A1A2-D5108186ACB5}" type="presOf" srcId="{4F76679A-1DA3-43B6-AF7B-FD62DBE9540A}" destId="{05114ADE-08A7-4A4A-BA69-928B252B8970}" srcOrd="1" destOrd="0" presId="urn:microsoft.com/office/officeart/2005/8/layout/process1"/>
    <dgm:cxn modelId="{692647C2-7AB7-4D24-B515-4A484C506F1F}" type="presOf" srcId="{29DF4D78-2009-4F2F-AF0E-0C9FE43F1D9F}" destId="{E5465E14-3274-4760-B689-B6DE7D38F7CD}" srcOrd="0" destOrd="0" presId="urn:microsoft.com/office/officeart/2005/8/layout/process1"/>
    <dgm:cxn modelId="{17659C93-F907-458E-BDE2-949AF9C003A4}" type="presOf" srcId="{57A57462-B904-42FD-8F2E-EF0151A06E9E}" destId="{B3CB52FB-4D45-4F8B-B0CC-EDDA0742F4B0}" srcOrd="1" destOrd="0" presId="urn:microsoft.com/office/officeart/2005/8/layout/process1"/>
    <dgm:cxn modelId="{AA655D82-CB70-47CD-A76F-729D00D3AA3A}" srcId="{29DF4D78-2009-4F2F-AF0E-0C9FE43F1D9F}" destId="{1CCB6842-F25D-46B5-AA4A-6DBFADEE979D}" srcOrd="3" destOrd="0" parTransId="{94DAE638-A968-41ED-B9AA-113680D7F9C0}" sibTransId="{EEEBEA6E-AB41-406D-AEA7-3B6938ED59F7}"/>
    <dgm:cxn modelId="{0AB754B7-4D90-409C-B348-3020444F949A}" type="presOf" srcId="{4F76679A-1DA3-43B6-AF7B-FD62DBE9540A}" destId="{42EEC796-4E59-4A19-8708-30EAE6438B27}" srcOrd="0" destOrd="0" presId="urn:microsoft.com/office/officeart/2005/8/layout/process1"/>
    <dgm:cxn modelId="{4F9D1BFD-2212-4149-90CB-6BB0F9724915}" type="presOf" srcId="{4CC51380-7471-4346-A2D7-3F20C3D6EBD1}" destId="{E77B8E00-FCE3-4474-A887-7420B2821CB7}" srcOrd="0" destOrd="0" presId="urn:microsoft.com/office/officeart/2005/8/layout/process1"/>
    <dgm:cxn modelId="{2F91AD7B-A20F-479C-88F7-EF4DEB39ECFD}" type="presOf" srcId="{CD1E1FAB-14C2-4830-A803-5AA1CB793E1B}" destId="{6535490D-C0C9-4466-920E-F9206C9B3AEB}" srcOrd="0" destOrd="0" presId="urn:microsoft.com/office/officeart/2005/8/layout/process1"/>
    <dgm:cxn modelId="{C3D81954-E686-4825-AA54-1B9FD95946D0}" type="presOf" srcId="{052CAB16-84BB-4E21-BEB1-D7151B10B053}" destId="{97D5B246-ACD8-41A1-B5EB-8CDDA2A0988D}" srcOrd="1" destOrd="0" presId="urn:microsoft.com/office/officeart/2005/8/layout/process1"/>
    <dgm:cxn modelId="{AFC3F977-FD37-4FFB-BEA9-3F98F7A75EBD}" srcId="{29DF4D78-2009-4F2F-AF0E-0C9FE43F1D9F}" destId="{D3B2F9AB-2BCA-455C-B52A-1350485D63C2}" srcOrd="0" destOrd="0" parTransId="{13831E52-983B-4FFC-AC80-3482B10D11F4}" sibTransId="{052CAB16-84BB-4E21-BEB1-D7151B10B053}"/>
    <dgm:cxn modelId="{2A028295-7855-4AF2-9639-FEF3DE85B895}" srcId="{29DF4D78-2009-4F2F-AF0E-0C9FE43F1D9F}" destId="{4CC51380-7471-4346-A2D7-3F20C3D6EBD1}" srcOrd="1" destOrd="0" parTransId="{57DDF9A7-077A-4648-82BE-53147CD49A3A}" sibTransId="{4F76679A-1DA3-43B6-AF7B-FD62DBE9540A}"/>
    <dgm:cxn modelId="{C9C7857C-07FD-48EF-90F8-1CC1A248A561}" srcId="{29DF4D78-2009-4F2F-AF0E-0C9FE43F1D9F}" destId="{CD1E1FAB-14C2-4830-A803-5AA1CB793E1B}" srcOrd="2" destOrd="0" parTransId="{E29CA524-9F3D-43F8-A6C8-D2F64E1F8AF0}" sibTransId="{57A57462-B904-42FD-8F2E-EF0151A06E9E}"/>
    <dgm:cxn modelId="{986CB340-7666-454E-9DBA-E296BA21D221}" type="presOf" srcId="{1CCB6842-F25D-46B5-AA4A-6DBFADEE979D}" destId="{06D44DFF-E3BB-4169-BFF2-8B8D83A55064}" srcOrd="0" destOrd="0" presId="urn:microsoft.com/office/officeart/2005/8/layout/process1"/>
    <dgm:cxn modelId="{E8347BAB-F6FC-4230-8846-0D16791C40B1}" type="presOf" srcId="{57A57462-B904-42FD-8F2E-EF0151A06E9E}" destId="{CBC68778-AE40-4C72-8B0C-BB38AF652384}" srcOrd="0" destOrd="0" presId="urn:microsoft.com/office/officeart/2005/8/layout/process1"/>
    <dgm:cxn modelId="{C90C8B5F-C6D0-4E71-B4A8-FD4717AB4DAB}" type="presParOf" srcId="{E5465E14-3274-4760-B689-B6DE7D38F7CD}" destId="{DCD47F4F-01FA-478A-9BC1-C80351ACC027}" srcOrd="0" destOrd="0" presId="urn:microsoft.com/office/officeart/2005/8/layout/process1"/>
    <dgm:cxn modelId="{4032B725-0F88-43CA-B624-D04815727A82}" type="presParOf" srcId="{E5465E14-3274-4760-B689-B6DE7D38F7CD}" destId="{C60CB3CB-54A2-4C94-A285-26DC593BA872}" srcOrd="1" destOrd="0" presId="urn:microsoft.com/office/officeart/2005/8/layout/process1"/>
    <dgm:cxn modelId="{382F00FB-5C55-47C8-AB48-54D4715E0C4C}" type="presParOf" srcId="{C60CB3CB-54A2-4C94-A285-26DC593BA872}" destId="{97D5B246-ACD8-41A1-B5EB-8CDDA2A0988D}" srcOrd="0" destOrd="0" presId="urn:microsoft.com/office/officeart/2005/8/layout/process1"/>
    <dgm:cxn modelId="{DD2B9CAD-0B62-4F22-BF3C-B8D9F6364D4A}" type="presParOf" srcId="{E5465E14-3274-4760-B689-B6DE7D38F7CD}" destId="{E77B8E00-FCE3-4474-A887-7420B2821CB7}" srcOrd="2" destOrd="0" presId="urn:microsoft.com/office/officeart/2005/8/layout/process1"/>
    <dgm:cxn modelId="{31047790-10AC-42BA-B076-CFCCA88D7022}" type="presParOf" srcId="{E5465E14-3274-4760-B689-B6DE7D38F7CD}" destId="{42EEC796-4E59-4A19-8708-30EAE6438B27}" srcOrd="3" destOrd="0" presId="urn:microsoft.com/office/officeart/2005/8/layout/process1"/>
    <dgm:cxn modelId="{4A836C82-6569-4A1B-9B42-E353553811A7}" type="presParOf" srcId="{42EEC796-4E59-4A19-8708-30EAE6438B27}" destId="{05114ADE-08A7-4A4A-BA69-928B252B8970}" srcOrd="0" destOrd="0" presId="urn:microsoft.com/office/officeart/2005/8/layout/process1"/>
    <dgm:cxn modelId="{BD527BB2-C34E-495F-AB6A-C099A3034BC0}" type="presParOf" srcId="{E5465E14-3274-4760-B689-B6DE7D38F7CD}" destId="{6535490D-C0C9-4466-920E-F9206C9B3AEB}" srcOrd="4" destOrd="0" presId="urn:microsoft.com/office/officeart/2005/8/layout/process1"/>
    <dgm:cxn modelId="{0C39EA3B-8191-4789-979A-A91E623F77B8}" type="presParOf" srcId="{E5465E14-3274-4760-B689-B6DE7D38F7CD}" destId="{CBC68778-AE40-4C72-8B0C-BB38AF652384}" srcOrd="5" destOrd="0" presId="urn:microsoft.com/office/officeart/2005/8/layout/process1"/>
    <dgm:cxn modelId="{18EE238B-D9EF-4AD3-A5AC-5A12DE98DDBD}" type="presParOf" srcId="{CBC68778-AE40-4C72-8B0C-BB38AF652384}" destId="{B3CB52FB-4D45-4F8B-B0CC-EDDA0742F4B0}" srcOrd="0" destOrd="0" presId="urn:microsoft.com/office/officeart/2005/8/layout/process1"/>
    <dgm:cxn modelId="{F0AA70EE-1AA6-4927-94B2-93EC8F6AAB3F}" type="presParOf" srcId="{E5465E14-3274-4760-B689-B6DE7D38F7CD}" destId="{06D44DFF-E3BB-4169-BFF2-8B8D83A5506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FB1D088-5BBC-44A8-B3F8-F44AF0A784DB}" type="doc">
      <dgm:prSet loTypeId="urn:microsoft.com/office/officeart/2005/8/layout/hList9" loCatId="list" qsTypeId="urn:microsoft.com/office/officeart/2005/8/quickstyle/simple5" qsCatId="simple" csTypeId="urn:microsoft.com/office/officeart/2005/8/colors/colorful3" csCatId="colorful" phldr="1"/>
      <dgm:spPr/>
      <dgm:t>
        <a:bodyPr/>
        <a:lstStyle/>
        <a:p>
          <a:endParaRPr lang="zh-TW" altLang="en-US"/>
        </a:p>
      </dgm:t>
    </dgm:pt>
    <dgm:pt modelId="{73100549-A5F5-4D96-B8E7-7668B265758B}">
      <dgm:prSet phldrT="[文字]" custT="1"/>
      <dgm:spPr/>
      <dgm:t>
        <a:bodyPr/>
        <a:lstStyle/>
        <a:p>
          <a:r>
            <a:rPr lang="zh-TW" altLang="en-US" sz="1100" b="1" dirty="0" smtClean="0">
              <a:solidFill>
                <a:schemeClr val="tx1"/>
              </a:solidFill>
              <a:latin typeface="微軟正黑體" panose="020B0604030504040204" pitchFamily="34" charset="-120"/>
              <a:ea typeface="微軟正黑體" panose="020B0604030504040204" pitchFamily="34" charset="-120"/>
            </a:rPr>
            <a:t>因下列事由受廢止受訓資格，</a:t>
          </a:r>
          <a:r>
            <a:rPr lang="zh-TW" altLang="en-US" sz="1100" b="1" dirty="0" smtClean="0">
              <a:solidFill>
                <a:srgbClr val="002060"/>
              </a:solidFill>
              <a:latin typeface="微軟正黑體" panose="020B0604030504040204" pitchFamily="34" charset="-120"/>
              <a:ea typeface="微軟正黑體" panose="020B0604030504040204" pitchFamily="34" charset="-120"/>
            </a:rPr>
            <a:t>應間隔</a:t>
          </a:r>
          <a:r>
            <a:rPr lang="en-US" altLang="zh-TW" sz="1100" b="1" dirty="0" smtClean="0">
              <a:solidFill>
                <a:srgbClr val="002060"/>
              </a:solidFill>
              <a:latin typeface="微軟正黑體" panose="020B0604030504040204" pitchFamily="34" charset="-120"/>
              <a:ea typeface="微軟正黑體" panose="020B0604030504040204" pitchFamily="34" charset="-120"/>
            </a:rPr>
            <a:t>1</a:t>
          </a:r>
          <a:r>
            <a:rPr lang="zh-TW" altLang="en-US" sz="1100" b="1" dirty="0" smtClean="0">
              <a:solidFill>
                <a:srgbClr val="002060"/>
              </a:solidFill>
              <a:latin typeface="微軟正黑體" panose="020B0604030504040204" pitchFamily="34" charset="-120"/>
              <a:ea typeface="微軟正黑體" panose="020B0604030504040204" pitchFamily="34" charset="-120"/>
            </a:rPr>
            <a:t>年度</a:t>
          </a:r>
          <a:endParaRPr lang="zh-TW" altLang="en-US" sz="1100" b="1" dirty="0">
            <a:solidFill>
              <a:srgbClr val="002060"/>
            </a:solidFill>
            <a:latin typeface="微軟正黑體" panose="020B0604030504040204" pitchFamily="34" charset="-120"/>
            <a:ea typeface="微軟正黑體" panose="020B0604030504040204" pitchFamily="34" charset="-120"/>
          </a:endParaRPr>
        </a:p>
      </dgm:t>
    </dgm:pt>
    <dgm:pt modelId="{AF8601B9-4473-4E93-952E-97AA8079C1AD}" type="parTrans" cxnId="{06897F72-CF6E-4AB3-B006-2699FE261EA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6F8FE8-29CA-4FAB-8E9D-DDC7E53CEC4A}" type="sibTrans" cxnId="{06897F72-CF6E-4AB3-B006-2699FE261EA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1719511-951D-4D6C-8315-D290B2B4F115}">
      <dgm:prSet phldrT="[文字]"/>
      <dgm:spPr/>
      <dgm:t>
        <a:bodyPr/>
        <a:lstStyle/>
        <a:p>
          <a:r>
            <a:rPr lang="zh-TW" altLang="en-US" b="1" dirty="0" smtClean="0">
              <a:solidFill>
                <a:srgbClr val="FF33CC"/>
              </a:solidFill>
              <a:latin typeface="微軟正黑體" panose="020B0604030504040204" pitchFamily="34" charset="-120"/>
              <a:ea typeface="微軟正黑體" panose="020B0604030504040204" pitchFamily="34" charset="-120"/>
            </a:rPr>
            <a:t>未於規定時間報到、經核准中途離訓</a:t>
          </a:r>
          <a:endParaRPr lang="zh-TW" altLang="en-US" b="1" dirty="0">
            <a:solidFill>
              <a:srgbClr val="FF33CC"/>
            </a:solidFill>
            <a:latin typeface="微軟正黑體" panose="020B0604030504040204" pitchFamily="34" charset="-120"/>
            <a:ea typeface="微軟正黑體" panose="020B0604030504040204" pitchFamily="34" charset="-120"/>
          </a:endParaRPr>
        </a:p>
      </dgm:t>
    </dgm:pt>
    <dgm:pt modelId="{9C6FD276-D77C-4071-9560-54A68AF2322A}" type="parTrans" cxnId="{376ECA01-7FA7-42A2-91C1-552A2D5A41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FC876B58-25D2-4848-BA59-316A33B8A665}" type="sibTrans" cxnId="{376ECA01-7FA7-42A2-91C1-552A2D5A418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440F1F0-8208-416E-841F-116F6324F558}">
      <dgm:prSet phldrT="[文字]"/>
      <dgm:spPr/>
      <dgm:t>
        <a:bodyPr/>
        <a:lstStyle/>
        <a:p>
          <a:r>
            <a:rPr lang="zh-TW" altLang="en-US" b="1" dirty="0" smtClean="0">
              <a:latin typeface="微軟正黑體" panose="020B0604030504040204" pitchFamily="34" charset="-120"/>
              <a:ea typeface="微軟正黑體" panose="020B0604030504040204" pitchFamily="34" charset="-120"/>
            </a:rPr>
            <a:t>請假缺課時數超過規定</a:t>
          </a:r>
          <a:endParaRPr lang="zh-TW" altLang="en-US" b="1" dirty="0">
            <a:latin typeface="微軟正黑體" panose="020B0604030504040204" pitchFamily="34" charset="-120"/>
            <a:ea typeface="微軟正黑體" panose="020B0604030504040204" pitchFamily="34" charset="-120"/>
          </a:endParaRPr>
        </a:p>
      </dgm:t>
    </dgm:pt>
    <dgm:pt modelId="{54860E99-83D6-4C6D-95CF-0368CD95CDC9}" type="parTrans" cxnId="{F25A1526-B5C0-4B57-8CEB-A4BA86178CD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7D359A9-CE3D-40D0-BF73-25A84CF3D6B7}" type="sibTrans" cxnId="{F25A1526-B5C0-4B57-8CEB-A4BA86178CD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4A6F5E9-A491-4898-B584-0CBEF4248E1F}">
      <dgm:prSet phldrT="[文字]" custT="1"/>
      <dgm:spPr/>
      <dgm:t>
        <a:bodyPr/>
        <a:lstStyle/>
        <a:p>
          <a:r>
            <a:rPr lang="zh-TW" altLang="en-US" sz="1100" b="1" dirty="0" smtClean="0">
              <a:solidFill>
                <a:schemeClr val="tx1"/>
              </a:solidFill>
              <a:latin typeface="微軟正黑體" panose="020B0604030504040204" pitchFamily="34" charset="-120"/>
              <a:ea typeface="微軟正黑體" panose="020B0604030504040204" pitchFamily="34" charset="-120"/>
            </a:rPr>
            <a:t>因下列事由受廢止受訓資格，</a:t>
          </a:r>
          <a:r>
            <a:rPr lang="zh-TW" altLang="en-US" sz="1100" b="1" dirty="0" smtClean="0">
              <a:solidFill>
                <a:srgbClr val="002060"/>
              </a:solidFill>
              <a:latin typeface="微軟正黑體" panose="020B0604030504040204" pitchFamily="34" charset="-120"/>
              <a:ea typeface="微軟正黑體" panose="020B0604030504040204" pitchFamily="34" charset="-120"/>
            </a:rPr>
            <a:t>應間隔</a:t>
          </a:r>
          <a:r>
            <a:rPr lang="en-US" altLang="zh-TW" sz="1100" b="1" dirty="0" smtClean="0">
              <a:solidFill>
                <a:srgbClr val="002060"/>
              </a:solidFill>
              <a:latin typeface="微軟正黑體" panose="020B0604030504040204" pitchFamily="34" charset="-120"/>
              <a:ea typeface="微軟正黑體" panose="020B0604030504040204" pitchFamily="34" charset="-120"/>
            </a:rPr>
            <a:t>3</a:t>
          </a:r>
          <a:r>
            <a:rPr lang="zh-TW" altLang="en-US" sz="1100" b="1" dirty="0" smtClean="0">
              <a:solidFill>
                <a:srgbClr val="002060"/>
              </a:solidFill>
              <a:latin typeface="微軟正黑體" panose="020B0604030504040204" pitchFamily="34" charset="-120"/>
              <a:ea typeface="微軟正黑體" panose="020B0604030504040204" pitchFamily="34" charset="-120"/>
            </a:rPr>
            <a:t>年度</a:t>
          </a:r>
          <a:endParaRPr lang="zh-TW" altLang="en-US" sz="1100" b="1" dirty="0">
            <a:solidFill>
              <a:srgbClr val="002060"/>
            </a:solidFill>
            <a:latin typeface="微軟正黑體" panose="020B0604030504040204" pitchFamily="34" charset="-120"/>
            <a:ea typeface="微軟正黑體" panose="020B0604030504040204" pitchFamily="34" charset="-120"/>
          </a:endParaRPr>
        </a:p>
      </dgm:t>
    </dgm:pt>
    <dgm:pt modelId="{FE62F860-B23A-4247-96A3-7B8960F993C0}" type="parTrans" cxnId="{DF271869-0D37-4886-B6EE-767DC79024B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A79D766-14CA-44AB-BCD2-64C36849FBF7}" type="sibTrans" cxnId="{DF271869-0D37-4886-B6EE-767DC79024B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06BD4AA-CB76-4815-8B94-E31DE90E8701}">
      <dgm:prSet phldrT="[文字]"/>
      <dgm:spPr/>
      <dgm:t>
        <a:bodyPr/>
        <a:lstStyle/>
        <a:p>
          <a:r>
            <a:rPr lang="zh-TW" altLang="en-US" b="1" dirty="0" smtClean="0">
              <a:latin typeface="微軟正黑體" panose="020B0604030504040204" pitchFamily="34" charset="-120"/>
              <a:ea typeface="微軟正黑體" panose="020B0604030504040204" pitchFamily="34" charset="-120"/>
            </a:rPr>
            <a:t>未經核准中途離訓</a:t>
          </a:r>
          <a:endParaRPr lang="zh-TW" altLang="en-US" b="1" dirty="0">
            <a:latin typeface="微軟正黑體" panose="020B0604030504040204" pitchFamily="34" charset="-120"/>
            <a:ea typeface="微軟正黑體" panose="020B0604030504040204" pitchFamily="34" charset="-120"/>
          </a:endParaRPr>
        </a:p>
      </dgm:t>
    </dgm:pt>
    <dgm:pt modelId="{88337B26-E72C-42FD-A3BA-38E5846565E3}" type="parTrans" cxnId="{DD387680-0EA2-430C-9028-33A2D315CAA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73446E2-B7E5-44D8-A5AA-8CA5274D5F2C}" type="sibTrans" cxnId="{DD387680-0EA2-430C-9028-33A2D315CAA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A60B5BF-0A99-4EBD-8047-F9A66DF4131D}">
      <dgm:prSet phldrT="[文字]"/>
      <dgm:spPr/>
      <dgm:t>
        <a:bodyPr/>
        <a:lstStyle/>
        <a:p>
          <a:r>
            <a:rPr lang="zh-TW" altLang="en-US" b="1" dirty="0" smtClean="0">
              <a:latin typeface="微軟正黑體" panose="020B0604030504040204" pitchFamily="34" charset="-120"/>
              <a:ea typeface="微軟正黑體" panose="020B0604030504040204" pitchFamily="34" charset="-120"/>
            </a:rPr>
            <a:t>曠課</a:t>
          </a:r>
          <a:endParaRPr lang="zh-TW" altLang="en-US" b="1" dirty="0">
            <a:latin typeface="微軟正黑體" panose="020B0604030504040204" pitchFamily="34" charset="-120"/>
            <a:ea typeface="微軟正黑體" panose="020B0604030504040204" pitchFamily="34" charset="-120"/>
          </a:endParaRPr>
        </a:p>
      </dgm:t>
    </dgm:pt>
    <dgm:pt modelId="{DC710E74-E6F7-4A46-BBEA-28E94EE68A58}" type="parTrans" cxnId="{919F44F5-7E03-4115-B430-EE8BAF75FAE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01E57DB-3EEF-4001-ADAE-A88703E94AD4}" type="sibTrans" cxnId="{919F44F5-7E03-4115-B430-EE8BAF75FAE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D9E09B9-8205-4B95-975F-51F3686F953D}">
      <dgm:prSet phldrT="[文字]" custT="1"/>
      <dgm:spPr/>
      <dgm:t>
        <a:bodyPr/>
        <a:lstStyle/>
        <a:p>
          <a:r>
            <a:rPr lang="zh-TW" altLang="en-US" sz="1100" b="1" dirty="0" smtClean="0">
              <a:solidFill>
                <a:schemeClr val="tx1"/>
              </a:solidFill>
              <a:latin typeface="微軟正黑體" panose="020B0604030504040204" pitchFamily="34" charset="-120"/>
              <a:ea typeface="微軟正黑體" panose="020B0604030504040204" pitchFamily="34" charset="-120"/>
            </a:rPr>
            <a:t>因下列事由受廢止受訓資格，</a:t>
          </a:r>
          <a:r>
            <a:rPr lang="zh-TW" altLang="en-US" sz="1100" b="1" dirty="0" smtClean="0">
              <a:solidFill>
                <a:srgbClr val="002060"/>
              </a:solidFill>
              <a:latin typeface="微軟正黑體" panose="020B0604030504040204" pitchFamily="34" charset="-120"/>
              <a:ea typeface="微軟正黑體" panose="020B0604030504040204" pitchFamily="34" charset="-120"/>
            </a:rPr>
            <a:t>應間隔</a:t>
          </a:r>
          <a:r>
            <a:rPr lang="en-US" altLang="zh-TW" sz="1100" b="1" dirty="0" smtClean="0">
              <a:solidFill>
                <a:srgbClr val="002060"/>
              </a:solidFill>
              <a:latin typeface="微軟正黑體" panose="020B0604030504040204" pitchFamily="34" charset="-120"/>
              <a:ea typeface="微軟正黑體" panose="020B0604030504040204" pitchFamily="34" charset="-120"/>
            </a:rPr>
            <a:t>5</a:t>
          </a:r>
          <a:r>
            <a:rPr lang="zh-TW" altLang="en-US" sz="1100" b="1" dirty="0" smtClean="0">
              <a:solidFill>
                <a:srgbClr val="002060"/>
              </a:solidFill>
              <a:latin typeface="微軟正黑體" panose="020B0604030504040204" pitchFamily="34" charset="-120"/>
              <a:ea typeface="微軟正黑體" panose="020B0604030504040204" pitchFamily="34" charset="-120"/>
            </a:rPr>
            <a:t>年度</a:t>
          </a:r>
          <a:endParaRPr lang="zh-TW" altLang="en-US" sz="1100" b="1" dirty="0">
            <a:solidFill>
              <a:srgbClr val="002060"/>
            </a:solidFill>
            <a:latin typeface="微軟正黑體" panose="020B0604030504040204" pitchFamily="34" charset="-120"/>
            <a:ea typeface="微軟正黑體" panose="020B0604030504040204" pitchFamily="34" charset="-120"/>
          </a:endParaRPr>
        </a:p>
      </dgm:t>
    </dgm:pt>
    <dgm:pt modelId="{7C656ED9-C55F-46F1-BFDD-864819EE5496}" type="parTrans" cxnId="{A693E766-4638-4896-BA5D-C3E90836350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3650FF4-E1A9-4E84-A4C6-E121D2520B9D}" type="sibTrans" cxnId="{A693E766-4638-4896-BA5D-C3E90836350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06EFF1E-4FBB-4F6E-BE91-EDE6C4AE7DBC}">
      <dgm:prSet phldrT="[文字]"/>
      <dgm:spPr/>
      <dgm:t>
        <a:bodyPr/>
        <a:lstStyle/>
        <a:p>
          <a:r>
            <a:rPr lang="zh-TW" altLang="en-US" b="1" dirty="0" smtClean="0">
              <a:latin typeface="微軟正黑體" panose="020B0604030504040204" pitchFamily="34" charset="-120"/>
              <a:ea typeface="微軟正黑體" panose="020B0604030504040204" pitchFamily="34" charset="-120"/>
            </a:rPr>
            <a:t>冒名頂替</a:t>
          </a:r>
          <a:endParaRPr lang="zh-TW" altLang="en-US" b="1" dirty="0">
            <a:latin typeface="微軟正黑體" panose="020B0604030504040204" pitchFamily="34" charset="-120"/>
            <a:ea typeface="微軟正黑體" panose="020B0604030504040204" pitchFamily="34" charset="-120"/>
          </a:endParaRPr>
        </a:p>
      </dgm:t>
    </dgm:pt>
    <dgm:pt modelId="{1BA5663C-A7B2-4ACE-B1B7-390331AB766C}" type="parTrans" cxnId="{643C59B2-9B69-40B5-91DD-5D5DB3C14C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320E8A3-5151-4171-9B72-A988F7BF0E9B}" type="sibTrans" cxnId="{643C59B2-9B69-40B5-91DD-5D5DB3C14CFB}">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4E07DDB-8F42-47F8-A96C-FBAA44C0D956}">
      <dgm:prSet phldrT="[文字]"/>
      <dgm:spPr/>
      <dgm:t>
        <a:bodyPr/>
        <a:lstStyle/>
        <a:p>
          <a:r>
            <a:rPr lang="zh-TW" altLang="en-US" b="1" dirty="0" smtClean="0">
              <a:latin typeface="微軟正黑體" panose="020B0604030504040204" pitchFamily="34" charset="-120"/>
              <a:ea typeface="微軟正黑體" panose="020B0604030504040204" pitchFamily="34" charset="-120"/>
            </a:rPr>
            <a:t>強暴脅迫</a:t>
          </a:r>
          <a:endParaRPr lang="zh-TW" altLang="en-US" b="1" dirty="0">
            <a:latin typeface="微軟正黑體" panose="020B0604030504040204" pitchFamily="34" charset="-120"/>
            <a:ea typeface="微軟正黑體" panose="020B0604030504040204" pitchFamily="34" charset="-120"/>
          </a:endParaRPr>
        </a:p>
      </dgm:t>
    </dgm:pt>
    <dgm:pt modelId="{D924B20D-3EDD-4608-8730-DB6AB76F38B8}" type="parTrans" cxnId="{ECC2F7EC-90D5-42E5-AEE0-861C3C90041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63E7426-9B6E-43F6-83B8-DF3A5FAA7ACC}" type="sibTrans" cxnId="{ECC2F7EC-90D5-42E5-AEE0-861C3C900419}">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8AAFA19-DECC-4B0A-87E4-51C4B1B54783}">
      <dgm:prSet phldrT="[文字]"/>
      <dgm:spPr/>
      <dgm:t>
        <a:bodyPr/>
        <a:lstStyle/>
        <a:p>
          <a:r>
            <a:rPr lang="zh-TW" altLang="en-US" b="1" dirty="0" smtClean="0">
              <a:latin typeface="微軟正黑體" panose="020B0604030504040204" pitchFamily="34" charset="-120"/>
              <a:ea typeface="微軟正黑體" panose="020B0604030504040204" pitchFamily="34" charset="-120"/>
            </a:rPr>
            <a:t>違反測驗試務規定，經扣考處分</a:t>
          </a:r>
          <a:endParaRPr lang="zh-TW" altLang="en-US" b="1" dirty="0">
            <a:latin typeface="微軟正黑體" panose="020B0604030504040204" pitchFamily="34" charset="-120"/>
            <a:ea typeface="微軟正黑體" panose="020B0604030504040204" pitchFamily="34" charset="-120"/>
          </a:endParaRPr>
        </a:p>
      </dgm:t>
    </dgm:pt>
    <dgm:pt modelId="{C93C0CBD-C3CA-46C5-BD91-E4A0E755994C}" type="parTrans" cxnId="{0EC4F3D7-682B-4BFF-A136-CB55B2C1E33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AFB3C5C-2084-4B12-9210-F5B9F701CEC9}" type="sibTrans" cxnId="{0EC4F3D7-682B-4BFF-A136-CB55B2C1E33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B67BBD9-E9FA-43A1-BD0A-234CBD125F60}">
      <dgm:prSet phldrT="[文字]"/>
      <dgm:spPr/>
      <dgm:t>
        <a:bodyPr/>
        <a:lstStyle/>
        <a:p>
          <a:r>
            <a:rPr lang="zh-TW" altLang="en-US" b="1" dirty="0" smtClean="0">
              <a:latin typeface="微軟正黑體" panose="020B0604030504040204" pitchFamily="34" charset="-120"/>
              <a:ea typeface="微軟正黑體" panose="020B0604030504040204" pitchFamily="34" charset="-120"/>
            </a:rPr>
            <a:t>品德操守不良</a:t>
          </a:r>
          <a:endParaRPr lang="zh-TW" altLang="en-US" b="1" dirty="0">
            <a:latin typeface="微軟正黑體" panose="020B0604030504040204" pitchFamily="34" charset="-120"/>
            <a:ea typeface="微軟正黑體" panose="020B0604030504040204" pitchFamily="34" charset="-120"/>
          </a:endParaRPr>
        </a:p>
      </dgm:t>
    </dgm:pt>
    <dgm:pt modelId="{6B9E92C5-5130-416B-BE4E-E980A943D671}" type="parTrans" cxnId="{791324C6-E4C1-406C-84EB-2EA3131A52D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CD3F20C-11F1-4ECC-BA24-83E0AED520E2}" type="sibTrans" cxnId="{791324C6-E4C1-406C-84EB-2EA3131A52D7}">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0043811-ADF7-44C7-896D-E9652C12004E}" type="pres">
      <dgm:prSet presAssocID="{2FB1D088-5BBC-44A8-B3F8-F44AF0A784DB}" presName="list" presStyleCnt="0">
        <dgm:presLayoutVars>
          <dgm:dir/>
          <dgm:animLvl val="lvl"/>
        </dgm:presLayoutVars>
      </dgm:prSet>
      <dgm:spPr/>
      <dgm:t>
        <a:bodyPr/>
        <a:lstStyle/>
        <a:p>
          <a:endParaRPr lang="zh-TW" altLang="en-US"/>
        </a:p>
      </dgm:t>
    </dgm:pt>
    <dgm:pt modelId="{68CD6376-46A1-4355-9F7F-3E4BBE7A6236}" type="pres">
      <dgm:prSet presAssocID="{73100549-A5F5-4D96-B8E7-7668B265758B}" presName="posSpace" presStyleCnt="0"/>
      <dgm:spPr/>
    </dgm:pt>
    <dgm:pt modelId="{DE381CD5-A39A-4542-9514-D0D422C0B0F3}" type="pres">
      <dgm:prSet presAssocID="{73100549-A5F5-4D96-B8E7-7668B265758B}" presName="vertFlow" presStyleCnt="0"/>
      <dgm:spPr/>
    </dgm:pt>
    <dgm:pt modelId="{8F06E629-326F-44A6-B7EA-7AF6DDA2E4FA}" type="pres">
      <dgm:prSet presAssocID="{73100549-A5F5-4D96-B8E7-7668B265758B}" presName="topSpace" presStyleCnt="0"/>
      <dgm:spPr/>
    </dgm:pt>
    <dgm:pt modelId="{DB809B4A-76FB-46EC-8E61-9E05E136ABB3}" type="pres">
      <dgm:prSet presAssocID="{73100549-A5F5-4D96-B8E7-7668B265758B}" presName="firstComp" presStyleCnt="0"/>
      <dgm:spPr/>
    </dgm:pt>
    <dgm:pt modelId="{2FD3A1B2-8AD5-4C55-94D2-1A8A79AF7AA6}" type="pres">
      <dgm:prSet presAssocID="{73100549-A5F5-4D96-B8E7-7668B265758B}" presName="firstChild" presStyleLbl="bgAccFollowNode1" presStyleIdx="0" presStyleCnt="8"/>
      <dgm:spPr/>
      <dgm:t>
        <a:bodyPr/>
        <a:lstStyle/>
        <a:p>
          <a:endParaRPr lang="zh-TW" altLang="en-US"/>
        </a:p>
      </dgm:t>
    </dgm:pt>
    <dgm:pt modelId="{60574BEC-F426-424E-986D-B1E6EDE8722F}" type="pres">
      <dgm:prSet presAssocID="{73100549-A5F5-4D96-B8E7-7668B265758B}" presName="firstChildTx" presStyleLbl="bgAccFollowNode1" presStyleIdx="0" presStyleCnt="8">
        <dgm:presLayoutVars>
          <dgm:bulletEnabled val="1"/>
        </dgm:presLayoutVars>
      </dgm:prSet>
      <dgm:spPr/>
      <dgm:t>
        <a:bodyPr/>
        <a:lstStyle/>
        <a:p>
          <a:endParaRPr lang="zh-TW" altLang="en-US"/>
        </a:p>
      </dgm:t>
    </dgm:pt>
    <dgm:pt modelId="{BB528EC0-B498-42EE-95BA-24847484DB8E}" type="pres">
      <dgm:prSet presAssocID="{1440F1F0-8208-416E-841F-116F6324F558}" presName="comp" presStyleCnt="0"/>
      <dgm:spPr/>
    </dgm:pt>
    <dgm:pt modelId="{5B629838-0C2B-49E1-B15A-1C1DAAD92643}" type="pres">
      <dgm:prSet presAssocID="{1440F1F0-8208-416E-841F-116F6324F558}" presName="child" presStyleLbl="bgAccFollowNode1" presStyleIdx="1" presStyleCnt="8"/>
      <dgm:spPr/>
      <dgm:t>
        <a:bodyPr/>
        <a:lstStyle/>
        <a:p>
          <a:endParaRPr lang="zh-TW" altLang="en-US"/>
        </a:p>
      </dgm:t>
    </dgm:pt>
    <dgm:pt modelId="{1B97D527-94B2-41A7-8DAD-847C85E56F77}" type="pres">
      <dgm:prSet presAssocID="{1440F1F0-8208-416E-841F-116F6324F558}" presName="childTx" presStyleLbl="bgAccFollowNode1" presStyleIdx="1" presStyleCnt="8">
        <dgm:presLayoutVars>
          <dgm:bulletEnabled val="1"/>
        </dgm:presLayoutVars>
      </dgm:prSet>
      <dgm:spPr/>
      <dgm:t>
        <a:bodyPr/>
        <a:lstStyle/>
        <a:p>
          <a:endParaRPr lang="zh-TW" altLang="en-US"/>
        </a:p>
      </dgm:t>
    </dgm:pt>
    <dgm:pt modelId="{EFDC3113-4AFF-4F7E-B2C0-40BFF2DF8C41}" type="pres">
      <dgm:prSet presAssocID="{73100549-A5F5-4D96-B8E7-7668B265758B}" presName="negSpace" presStyleCnt="0"/>
      <dgm:spPr/>
    </dgm:pt>
    <dgm:pt modelId="{122A97B5-53B6-4C80-BEFA-249D13148C26}" type="pres">
      <dgm:prSet presAssocID="{73100549-A5F5-4D96-B8E7-7668B265758B}" presName="circle" presStyleLbl="node1" presStyleIdx="0" presStyleCnt="3"/>
      <dgm:spPr/>
      <dgm:t>
        <a:bodyPr/>
        <a:lstStyle/>
        <a:p>
          <a:endParaRPr lang="zh-TW" altLang="en-US"/>
        </a:p>
      </dgm:t>
    </dgm:pt>
    <dgm:pt modelId="{344E3033-2923-40CC-951A-8F7BF7834120}" type="pres">
      <dgm:prSet presAssocID="{E16F8FE8-29CA-4FAB-8E9D-DDC7E53CEC4A}" presName="transSpace" presStyleCnt="0"/>
      <dgm:spPr/>
    </dgm:pt>
    <dgm:pt modelId="{F5E5F194-5775-4839-8168-F1316BF599CA}" type="pres">
      <dgm:prSet presAssocID="{E4A6F5E9-A491-4898-B584-0CBEF4248E1F}" presName="posSpace" presStyleCnt="0"/>
      <dgm:spPr/>
    </dgm:pt>
    <dgm:pt modelId="{27A01551-AC3C-4416-81EC-4C97C097FA9B}" type="pres">
      <dgm:prSet presAssocID="{E4A6F5E9-A491-4898-B584-0CBEF4248E1F}" presName="vertFlow" presStyleCnt="0"/>
      <dgm:spPr/>
    </dgm:pt>
    <dgm:pt modelId="{E1E2B14D-771A-4104-B82F-CBE407B74999}" type="pres">
      <dgm:prSet presAssocID="{E4A6F5E9-A491-4898-B584-0CBEF4248E1F}" presName="topSpace" presStyleCnt="0"/>
      <dgm:spPr/>
    </dgm:pt>
    <dgm:pt modelId="{6076CEB4-021F-47CA-B405-D1D46EE7AAD6}" type="pres">
      <dgm:prSet presAssocID="{E4A6F5E9-A491-4898-B584-0CBEF4248E1F}" presName="firstComp" presStyleCnt="0"/>
      <dgm:spPr/>
    </dgm:pt>
    <dgm:pt modelId="{7E3FC8F8-353E-4338-9A99-119BE48080DE}" type="pres">
      <dgm:prSet presAssocID="{E4A6F5E9-A491-4898-B584-0CBEF4248E1F}" presName="firstChild" presStyleLbl="bgAccFollowNode1" presStyleIdx="2" presStyleCnt="8"/>
      <dgm:spPr/>
      <dgm:t>
        <a:bodyPr/>
        <a:lstStyle/>
        <a:p>
          <a:endParaRPr lang="zh-TW" altLang="en-US"/>
        </a:p>
      </dgm:t>
    </dgm:pt>
    <dgm:pt modelId="{0AB88BCB-BBBC-40DC-9169-7B525DB2C3CD}" type="pres">
      <dgm:prSet presAssocID="{E4A6F5E9-A491-4898-B584-0CBEF4248E1F}" presName="firstChildTx" presStyleLbl="bgAccFollowNode1" presStyleIdx="2" presStyleCnt="8">
        <dgm:presLayoutVars>
          <dgm:bulletEnabled val="1"/>
        </dgm:presLayoutVars>
      </dgm:prSet>
      <dgm:spPr/>
      <dgm:t>
        <a:bodyPr/>
        <a:lstStyle/>
        <a:p>
          <a:endParaRPr lang="zh-TW" altLang="en-US"/>
        </a:p>
      </dgm:t>
    </dgm:pt>
    <dgm:pt modelId="{71E03F99-E792-4977-AEBE-0D131532D479}" type="pres">
      <dgm:prSet presAssocID="{AA60B5BF-0A99-4EBD-8047-F9A66DF4131D}" presName="comp" presStyleCnt="0"/>
      <dgm:spPr/>
    </dgm:pt>
    <dgm:pt modelId="{91EC4AC9-10B5-4D02-86F2-2DF2523021E9}" type="pres">
      <dgm:prSet presAssocID="{AA60B5BF-0A99-4EBD-8047-F9A66DF4131D}" presName="child" presStyleLbl="bgAccFollowNode1" presStyleIdx="3" presStyleCnt="8"/>
      <dgm:spPr/>
      <dgm:t>
        <a:bodyPr/>
        <a:lstStyle/>
        <a:p>
          <a:endParaRPr lang="zh-TW" altLang="en-US"/>
        </a:p>
      </dgm:t>
    </dgm:pt>
    <dgm:pt modelId="{CBED85C2-F7C1-44E8-8084-287D9DB5A6F5}" type="pres">
      <dgm:prSet presAssocID="{AA60B5BF-0A99-4EBD-8047-F9A66DF4131D}" presName="childTx" presStyleLbl="bgAccFollowNode1" presStyleIdx="3" presStyleCnt="8">
        <dgm:presLayoutVars>
          <dgm:bulletEnabled val="1"/>
        </dgm:presLayoutVars>
      </dgm:prSet>
      <dgm:spPr/>
      <dgm:t>
        <a:bodyPr/>
        <a:lstStyle/>
        <a:p>
          <a:endParaRPr lang="zh-TW" altLang="en-US"/>
        </a:p>
      </dgm:t>
    </dgm:pt>
    <dgm:pt modelId="{3D957511-A28C-4AE7-98AD-BA35B1A21A3E}" type="pres">
      <dgm:prSet presAssocID="{E4A6F5E9-A491-4898-B584-0CBEF4248E1F}" presName="negSpace" presStyleCnt="0"/>
      <dgm:spPr/>
    </dgm:pt>
    <dgm:pt modelId="{332AABFB-8FE1-4D3B-ABA5-B6CD444F677D}" type="pres">
      <dgm:prSet presAssocID="{E4A6F5E9-A491-4898-B584-0CBEF4248E1F}" presName="circle" presStyleLbl="node1" presStyleIdx="1" presStyleCnt="3"/>
      <dgm:spPr/>
      <dgm:t>
        <a:bodyPr/>
        <a:lstStyle/>
        <a:p>
          <a:endParaRPr lang="zh-TW" altLang="en-US"/>
        </a:p>
      </dgm:t>
    </dgm:pt>
    <dgm:pt modelId="{BB41B4BA-5F6A-461B-886C-4B3835083917}" type="pres">
      <dgm:prSet presAssocID="{8A79D766-14CA-44AB-BCD2-64C36849FBF7}" presName="transSpace" presStyleCnt="0"/>
      <dgm:spPr/>
    </dgm:pt>
    <dgm:pt modelId="{140BF470-D7EA-4906-A94D-BE6623E27C4B}" type="pres">
      <dgm:prSet presAssocID="{3D9E09B9-8205-4B95-975F-51F3686F953D}" presName="posSpace" presStyleCnt="0"/>
      <dgm:spPr/>
    </dgm:pt>
    <dgm:pt modelId="{1C86E837-D89C-40EC-B8FD-C26B8C882E83}" type="pres">
      <dgm:prSet presAssocID="{3D9E09B9-8205-4B95-975F-51F3686F953D}" presName="vertFlow" presStyleCnt="0"/>
      <dgm:spPr/>
    </dgm:pt>
    <dgm:pt modelId="{E86B715A-9244-4A3B-B922-0E62B6A5F176}" type="pres">
      <dgm:prSet presAssocID="{3D9E09B9-8205-4B95-975F-51F3686F953D}" presName="topSpace" presStyleCnt="0"/>
      <dgm:spPr/>
    </dgm:pt>
    <dgm:pt modelId="{F85173D4-476D-464E-8D16-A1E62E336A47}" type="pres">
      <dgm:prSet presAssocID="{3D9E09B9-8205-4B95-975F-51F3686F953D}" presName="firstComp" presStyleCnt="0"/>
      <dgm:spPr/>
    </dgm:pt>
    <dgm:pt modelId="{97BAB35D-C488-4C77-86B6-08DAC8DEE5F4}" type="pres">
      <dgm:prSet presAssocID="{3D9E09B9-8205-4B95-975F-51F3686F953D}" presName="firstChild" presStyleLbl="bgAccFollowNode1" presStyleIdx="4" presStyleCnt="8"/>
      <dgm:spPr/>
      <dgm:t>
        <a:bodyPr/>
        <a:lstStyle/>
        <a:p>
          <a:endParaRPr lang="zh-TW" altLang="en-US"/>
        </a:p>
      </dgm:t>
    </dgm:pt>
    <dgm:pt modelId="{52F64C99-F03B-45AE-A8DA-B38E8B445C07}" type="pres">
      <dgm:prSet presAssocID="{3D9E09B9-8205-4B95-975F-51F3686F953D}" presName="firstChildTx" presStyleLbl="bgAccFollowNode1" presStyleIdx="4" presStyleCnt="8">
        <dgm:presLayoutVars>
          <dgm:bulletEnabled val="1"/>
        </dgm:presLayoutVars>
      </dgm:prSet>
      <dgm:spPr/>
      <dgm:t>
        <a:bodyPr/>
        <a:lstStyle/>
        <a:p>
          <a:endParaRPr lang="zh-TW" altLang="en-US"/>
        </a:p>
      </dgm:t>
    </dgm:pt>
    <dgm:pt modelId="{A73AB60A-7128-4FB5-B076-2E90EA083ADF}" type="pres">
      <dgm:prSet presAssocID="{14E07DDB-8F42-47F8-A96C-FBAA44C0D956}" presName="comp" presStyleCnt="0"/>
      <dgm:spPr/>
    </dgm:pt>
    <dgm:pt modelId="{276EF376-0F99-416E-9536-8C1C09705EA6}" type="pres">
      <dgm:prSet presAssocID="{14E07DDB-8F42-47F8-A96C-FBAA44C0D956}" presName="child" presStyleLbl="bgAccFollowNode1" presStyleIdx="5" presStyleCnt="8"/>
      <dgm:spPr/>
      <dgm:t>
        <a:bodyPr/>
        <a:lstStyle/>
        <a:p>
          <a:endParaRPr lang="zh-TW" altLang="en-US"/>
        </a:p>
      </dgm:t>
    </dgm:pt>
    <dgm:pt modelId="{3DD4E765-A889-4B53-AE19-0F4E7502B1A5}" type="pres">
      <dgm:prSet presAssocID="{14E07DDB-8F42-47F8-A96C-FBAA44C0D956}" presName="childTx" presStyleLbl="bgAccFollowNode1" presStyleIdx="5" presStyleCnt="8">
        <dgm:presLayoutVars>
          <dgm:bulletEnabled val="1"/>
        </dgm:presLayoutVars>
      </dgm:prSet>
      <dgm:spPr/>
      <dgm:t>
        <a:bodyPr/>
        <a:lstStyle/>
        <a:p>
          <a:endParaRPr lang="zh-TW" altLang="en-US"/>
        </a:p>
      </dgm:t>
    </dgm:pt>
    <dgm:pt modelId="{956062AE-90CE-4D53-ADD8-84F7D857E4A8}" type="pres">
      <dgm:prSet presAssocID="{E8AAFA19-DECC-4B0A-87E4-51C4B1B54783}" presName="comp" presStyleCnt="0"/>
      <dgm:spPr/>
    </dgm:pt>
    <dgm:pt modelId="{BADE6D06-1F11-42CC-8D37-600F871F6149}" type="pres">
      <dgm:prSet presAssocID="{E8AAFA19-DECC-4B0A-87E4-51C4B1B54783}" presName="child" presStyleLbl="bgAccFollowNode1" presStyleIdx="6" presStyleCnt="8"/>
      <dgm:spPr/>
      <dgm:t>
        <a:bodyPr/>
        <a:lstStyle/>
        <a:p>
          <a:endParaRPr lang="zh-TW" altLang="en-US"/>
        </a:p>
      </dgm:t>
    </dgm:pt>
    <dgm:pt modelId="{708715E8-CD93-408F-94B9-B2888E92D83A}" type="pres">
      <dgm:prSet presAssocID="{E8AAFA19-DECC-4B0A-87E4-51C4B1B54783}" presName="childTx" presStyleLbl="bgAccFollowNode1" presStyleIdx="6" presStyleCnt="8">
        <dgm:presLayoutVars>
          <dgm:bulletEnabled val="1"/>
        </dgm:presLayoutVars>
      </dgm:prSet>
      <dgm:spPr/>
      <dgm:t>
        <a:bodyPr/>
        <a:lstStyle/>
        <a:p>
          <a:endParaRPr lang="zh-TW" altLang="en-US"/>
        </a:p>
      </dgm:t>
    </dgm:pt>
    <dgm:pt modelId="{84BC37F8-4BDC-4BCD-BFD4-A29D9A328CA2}" type="pres">
      <dgm:prSet presAssocID="{2B67BBD9-E9FA-43A1-BD0A-234CBD125F60}" presName="comp" presStyleCnt="0"/>
      <dgm:spPr/>
    </dgm:pt>
    <dgm:pt modelId="{C883EE67-BE35-4D5B-9BD1-3AD6C3221385}" type="pres">
      <dgm:prSet presAssocID="{2B67BBD9-E9FA-43A1-BD0A-234CBD125F60}" presName="child" presStyleLbl="bgAccFollowNode1" presStyleIdx="7" presStyleCnt="8"/>
      <dgm:spPr/>
      <dgm:t>
        <a:bodyPr/>
        <a:lstStyle/>
        <a:p>
          <a:endParaRPr lang="zh-TW" altLang="en-US"/>
        </a:p>
      </dgm:t>
    </dgm:pt>
    <dgm:pt modelId="{8EE036C1-972A-44E1-BF61-5685F83F09C3}" type="pres">
      <dgm:prSet presAssocID="{2B67BBD9-E9FA-43A1-BD0A-234CBD125F60}" presName="childTx" presStyleLbl="bgAccFollowNode1" presStyleIdx="7" presStyleCnt="8">
        <dgm:presLayoutVars>
          <dgm:bulletEnabled val="1"/>
        </dgm:presLayoutVars>
      </dgm:prSet>
      <dgm:spPr/>
      <dgm:t>
        <a:bodyPr/>
        <a:lstStyle/>
        <a:p>
          <a:endParaRPr lang="zh-TW" altLang="en-US"/>
        </a:p>
      </dgm:t>
    </dgm:pt>
    <dgm:pt modelId="{683EC29F-8047-4DEC-A929-579D32F56AC5}" type="pres">
      <dgm:prSet presAssocID="{3D9E09B9-8205-4B95-975F-51F3686F953D}" presName="negSpace" presStyleCnt="0"/>
      <dgm:spPr/>
    </dgm:pt>
    <dgm:pt modelId="{147492D7-E478-4CAE-AEFC-3DF00AA086DE}" type="pres">
      <dgm:prSet presAssocID="{3D9E09B9-8205-4B95-975F-51F3686F953D}" presName="circle" presStyleLbl="node1" presStyleIdx="2" presStyleCnt="3"/>
      <dgm:spPr/>
      <dgm:t>
        <a:bodyPr/>
        <a:lstStyle/>
        <a:p>
          <a:endParaRPr lang="zh-TW" altLang="en-US"/>
        </a:p>
      </dgm:t>
    </dgm:pt>
  </dgm:ptLst>
  <dgm:cxnLst>
    <dgm:cxn modelId="{2C434589-B611-471F-974E-8D78E8A856AE}" type="presOf" srcId="{2B67BBD9-E9FA-43A1-BD0A-234CBD125F60}" destId="{8EE036C1-972A-44E1-BF61-5685F83F09C3}" srcOrd="1" destOrd="0" presId="urn:microsoft.com/office/officeart/2005/8/layout/hList9"/>
    <dgm:cxn modelId="{DF271869-0D37-4886-B6EE-767DC79024BB}" srcId="{2FB1D088-5BBC-44A8-B3F8-F44AF0A784DB}" destId="{E4A6F5E9-A491-4898-B584-0CBEF4248E1F}" srcOrd="1" destOrd="0" parTransId="{FE62F860-B23A-4247-96A3-7B8960F993C0}" sibTransId="{8A79D766-14CA-44AB-BCD2-64C36849FBF7}"/>
    <dgm:cxn modelId="{AEC8C931-8052-4857-9EE8-5334CD53A177}" type="presOf" srcId="{E8AAFA19-DECC-4B0A-87E4-51C4B1B54783}" destId="{BADE6D06-1F11-42CC-8D37-600F871F6149}" srcOrd="0" destOrd="0" presId="urn:microsoft.com/office/officeart/2005/8/layout/hList9"/>
    <dgm:cxn modelId="{6D8D74F6-BADE-4ACD-9743-434649E574D8}" type="presOf" srcId="{1440F1F0-8208-416E-841F-116F6324F558}" destId="{5B629838-0C2B-49E1-B15A-1C1DAAD92643}" srcOrd="0" destOrd="0" presId="urn:microsoft.com/office/officeart/2005/8/layout/hList9"/>
    <dgm:cxn modelId="{1CE97D28-C7AF-495E-AFDB-A79182EBB21A}" type="presOf" srcId="{AA60B5BF-0A99-4EBD-8047-F9A66DF4131D}" destId="{91EC4AC9-10B5-4D02-86F2-2DF2523021E9}" srcOrd="0" destOrd="0" presId="urn:microsoft.com/office/officeart/2005/8/layout/hList9"/>
    <dgm:cxn modelId="{CC8D901E-E94C-419F-B351-23E90E491F63}" type="presOf" srcId="{906BD4AA-CB76-4815-8B94-E31DE90E8701}" destId="{0AB88BCB-BBBC-40DC-9169-7B525DB2C3CD}" srcOrd="1" destOrd="0" presId="urn:microsoft.com/office/officeart/2005/8/layout/hList9"/>
    <dgm:cxn modelId="{A693E766-4638-4896-BA5D-C3E908363509}" srcId="{2FB1D088-5BBC-44A8-B3F8-F44AF0A784DB}" destId="{3D9E09B9-8205-4B95-975F-51F3686F953D}" srcOrd="2" destOrd="0" parTransId="{7C656ED9-C55F-46F1-BFDD-864819EE5496}" sibTransId="{A3650FF4-E1A9-4E84-A4C6-E121D2520B9D}"/>
    <dgm:cxn modelId="{376ECA01-7FA7-42A2-91C1-552A2D5A4186}" srcId="{73100549-A5F5-4D96-B8E7-7668B265758B}" destId="{51719511-951D-4D6C-8315-D290B2B4F115}" srcOrd="0" destOrd="0" parTransId="{9C6FD276-D77C-4071-9560-54A68AF2322A}" sibTransId="{FC876B58-25D2-4848-BA59-316A33B8A665}"/>
    <dgm:cxn modelId="{438CD151-4500-4D54-B3BB-785FD2EA81DA}" type="presOf" srcId="{51719511-951D-4D6C-8315-D290B2B4F115}" destId="{2FD3A1B2-8AD5-4C55-94D2-1A8A79AF7AA6}" srcOrd="0" destOrd="0" presId="urn:microsoft.com/office/officeart/2005/8/layout/hList9"/>
    <dgm:cxn modelId="{0EC4F3D7-682B-4BFF-A136-CB55B2C1E33E}" srcId="{3D9E09B9-8205-4B95-975F-51F3686F953D}" destId="{E8AAFA19-DECC-4B0A-87E4-51C4B1B54783}" srcOrd="2" destOrd="0" parTransId="{C93C0CBD-C3CA-46C5-BD91-E4A0E755994C}" sibTransId="{8AFB3C5C-2084-4B12-9210-F5B9F701CEC9}"/>
    <dgm:cxn modelId="{7F7D8BCC-C721-40DF-B1E9-7F28DAD1CC21}" type="presOf" srcId="{14E07DDB-8F42-47F8-A96C-FBAA44C0D956}" destId="{276EF376-0F99-416E-9536-8C1C09705EA6}" srcOrd="0" destOrd="0" presId="urn:microsoft.com/office/officeart/2005/8/layout/hList9"/>
    <dgm:cxn modelId="{729A45B2-4247-433B-AC90-D00C6372E6C6}" type="presOf" srcId="{1440F1F0-8208-416E-841F-116F6324F558}" destId="{1B97D527-94B2-41A7-8DAD-847C85E56F77}" srcOrd="1" destOrd="0" presId="urn:microsoft.com/office/officeart/2005/8/layout/hList9"/>
    <dgm:cxn modelId="{5CF4E226-8C4F-4C93-B74B-D655FC56D6F0}" type="presOf" srcId="{14E07DDB-8F42-47F8-A96C-FBAA44C0D956}" destId="{3DD4E765-A889-4B53-AE19-0F4E7502B1A5}" srcOrd="1" destOrd="0" presId="urn:microsoft.com/office/officeart/2005/8/layout/hList9"/>
    <dgm:cxn modelId="{ECC2F7EC-90D5-42E5-AEE0-861C3C900419}" srcId="{3D9E09B9-8205-4B95-975F-51F3686F953D}" destId="{14E07DDB-8F42-47F8-A96C-FBAA44C0D956}" srcOrd="1" destOrd="0" parTransId="{D924B20D-3EDD-4608-8730-DB6AB76F38B8}" sibTransId="{E63E7426-9B6E-43F6-83B8-DF3A5FAA7ACC}"/>
    <dgm:cxn modelId="{E2FEA2AC-B36C-436F-96A6-5675E9F6F87B}" type="presOf" srcId="{73100549-A5F5-4D96-B8E7-7668B265758B}" destId="{122A97B5-53B6-4C80-BEFA-249D13148C26}" srcOrd="0" destOrd="0" presId="urn:microsoft.com/office/officeart/2005/8/layout/hList9"/>
    <dgm:cxn modelId="{80928F5E-FE1B-4844-BBED-EFEAFCDC688F}" type="presOf" srcId="{2B67BBD9-E9FA-43A1-BD0A-234CBD125F60}" destId="{C883EE67-BE35-4D5B-9BD1-3AD6C3221385}" srcOrd="0" destOrd="0" presId="urn:microsoft.com/office/officeart/2005/8/layout/hList9"/>
    <dgm:cxn modelId="{DD387680-0EA2-430C-9028-33A2D315CAAE}" srcId="{E4A6F5E9-A491-4898-B584-0CBEF4248E1F}" destId="{906BD4AA-CB76-4815-8B94-E31DE90E8701}" srcOrd="0" destOrd="0" parTransId="{88337B26-E72C-42FD-A3BA-38E5846565E3}" sibTransId="{373446E2-B7E5-44D8-A5AA-8CA5274D5F2C}"/>
    <dgm:cxn modelId="{4D31E65B-4262-4E91-8730-C80C68506B76}" type="presOf" srcId="{406EFF1E-4FBB-4F6E-BE91-EDE6C4AE7DBC}" destId="{97BAB35D-C488-4C77-86B6-08DAC8DEE5F4}" srcOrd="0" destOrd="0" presId="urn:microsoft.com/office/officeart/2005/8/layout/hList9"/>
    <dgm:cxn modelId="{E29AF043-50F2-4884-AD7C-22D1E0C5E6A1}" type="presOf" srcId="{2FB1D088-5BBC-44A8-B3F8-F44AF0A784DB}" destId="{20043811-ADF7-44C7-896D-E9652C12004E}" srcOrd="0" destOrd="0" presId="urn:microsoft.com/office/officeart/2005/8/layout/hList9"/>
    <dgm:cxn modelId="{C44E9CCF-A2C6-4DEF-A2CC-AC9868CE8559}" type="presOf" srcId="{51719511-951D-4D6C-8315-D290B2B4F115}" destId="{60574BEC-F426-424E-986D-B1E6EDE8722F}" srcOrd="1" destOrd="0" presId="urn:microsoft.com/office/officeart/2005/8/layout/hList9"/>
    <dgm:cxn modelId="{A2D7E621-2B09-4703-9902-2ACB3CA09673}" type="presOf" srcId="{AA60B5BF-0A99-4EBD-8047-F9A66DF4131D}" destId="{CBED85C2-F7C1-44E8-8084-287D9DB5A6F5}" srcOrd="1" destOrd="0" presId="urn:microsoft.com/office/officeart/2005/8/layout/hList9"/>
    <dgm:cxn modelId="{7DA81A36-590C-4E0D-9048-0E82522E35E9}" type="presOf" srcId="{406EFF1E-4FBB-4F6E-BE91-EDE6C4AE7DBC}" destId="{52F64C99-F03B-45AE-A8DA-B38E8B445C07}" srcOrd="1" destOrd="0" presId="urn:microsoft.com/office/officeart/2005/8/layout/hList9"/>
    <dgm:cxn modelId="{8C387AE7-4FBE-48BD-BF50-D6D63E547A01}" type="presOf" srcId="{906BD4AA-CB76-4815-8B94-E31DE90E8701}" destId="{7E3FC8F8-353E-4338-9A99-119BE48080DE}" srcOrd="0" destOrd="0" presId="urn:microsoft.com/office/officeart/2005/8/layout/hList9"/>
    <dgm:cxn modelId="{572C859E-683B-4422-9CBE-7C49064F9CF5}" type="presOf" srcId="{E8AAFA19-DECC-4B0A-87E4-51C4B1B54783}" destId="{708715E8-CD93-408F-94B9-B2888E92D83A}" srcOrd="1" destOrd="0" presId="urn:microsoft.com/office/officeart/2005/8/layout/hList9"/>
    <dgm:cxn modelId="{F25A1526-B5C0-4B57-8CEB-A4BA86178CD4}" srcId="{73100549-A5F5-4D96-B8E7-7668B265758B}" destId="{1440F1F0-8208-416E-841F-116F6324F558}" srcOrd="1" destOrd="0" parTransId="{54860E99-83D6-4C6D-95CF-0368CD95CDC9}" sibTransId="{D7D359A9-CE3D-40D0-BF73-25A84CF3D6B7}"/>
    <dgm:cxn modelId="{643C59B2-9B69-40B5-91DD-5D5DB3C14CFB}" srcId="{3D9E09B9-8205-4B95-975F-51F3686F953D}" destId="{406EFF1E-4FBB-4F6E-BE91-EDE6C4AE7DBC}" srcOrd="0" destOrd="0" parTransId="{1BA5663C-A7B2-4ACE-B1B7-390331AB766C}" sibTransId="{4320E8A3-5151-4171-9B72-A988F7BF0E9B}"/>
    <dgm:cxn modelId="{919F44F5-7E03-4115-B430-EE8BAF75FAE9}" srcId="{E4A6F5E9-A491-4898-B584-0CBEF4248E1F}" destId="{AA60B5BF-0A99-4EBD-8047-F9A66DF4131D}" srcOrd="1" destOrd="0" parTransId="{DC710E74-E6F7-4A46-BBEA-28E94EE68A58}" sibTransId="{101E57DB-3EEF-4001-ADAE-A88703E94AD4}"/>
    <dgm:cxn modelId="{3176948F-28DC-46FD-8293-7031E9F6B790}" type="presOf" srcId="{E4A6F5E9-A491-4898-B584-0CBEF4248E1F}" destId="{332AABFB-8FE1-4D3B-ABA5-B6CD444F677D}" srcOrd="0" destOrd="0" presId="urn:microsoft.com/office/officeart/2005/8/layout/hList9"/>
    <dgm:cxn modelId="{06897F72-CF6E-4AB3-B006-2699FE261EAF}" srcId="{2FB1D088-5BBC-44A8-B3F8-F44AF0A784DB}" destId="{73100549-A5F5-4D96-B8E7-7668B265758B}" srcOrd="0" destOrd="0" parTransId="{AF8601B9-4473-4E93-952E-97AA8079C1AD}" sibTransId="{E16F8FE8-29CA-4FAB-8E9D-DDC7E53CEC4A}"/>
    <dgm:cxn modelId="{791324C6-E4C1-406C-84EB-2EA3131A52D7}" srcId="{3D9E09B9-8205-4B95-975F-51F3686F953D}" destId="{2B67BBD9-E9FA-43A1-BD0A-234CBD125F60}" srcOrd="3" destOrd="0" parTransId="{6B9E92C5-5130-416B-BE4E-E980A943D671}" sibTransId="{0CD3F20C-11F1-4ECC-BA24-83E0AED520E2}"/>
    <dgm:cxn modelId="{BBAFDA33-BB28-4AE2-914E-7CF36C3EFA11}" type="presOf" srcId="{3D9E09B9-8205-4B95-975F-51F3686F953D}" destId="{147492D7-E478-4CAE-AEFC-3DF00AA086DE}" srcOrd="0" destOrd="0" presId="urn:microsoft.com/office/officeart/2005/8/layout/hList9"/>
    <dgm:cxn modelId="{2EA1B139-ECD4-41E5-828D-A53AEE1D3E04}" type="presParOf" srcId="{20043811-ADF7-44C7-896D-E9652C12004E}" destId="{68CD6376-46A1-4355-9F7F-3E4BBE7A6236}" srcOrd="0" destOrd="0" presId="urn:microsoft.com/office/officeart/2005/8/layout/hList9"/>
    <dgm:cxn modelId="{7D6E8276-240B-4162-9C39-5BC5488F8DED}" type="presParOf" srcId="{20043811-ADF7-44C7-896D-E9652C12004E}" destId="{DE381CD5-A39A-4542-9514-D0D422C0B0F3}" srcOrd="1" destOrd="0" presId="urn:microsoft.com/office/officeart/2005/8/layout/hList9"/>
    <dgm:cxn modelId="{42078FC8-CE28-496C-9485-EE7D0EAF9830}" type="presParOf" srcId="{DE381CD5-A39A-4542-9514-D0D422C0B0F3}" destId="{8F06E629-326F-44A6-B7EA-7AF6DDA2E4FA}" srcOrd="0" destOrd="0" presId="urn:microsoft.com/office/officeart/2005/8/layout/hList9"/>
    <dgm:cxn modelId="{DE413DE0-9900-4419-8C39-74AD73D79D6C}" type="presParOf" srcId="{DE381CD5-A39A-4542-9514-D0D422C0B0F3}" destId="{DB809B4A-76FB-46EC-8E61-9E05E136ABB3}" srcOrd="1" destOrd="0" presId="urn:microsoft.com/office/officeart/2005/8/layout/hList9"/>
    <dgm:cxn modelId="{79ADA8C4-EA79-4DF5-8F01-9FA9F657624A}" type="presParOf" srcId="{DB809B4A-76FB-46EC-8E61-9E05E136ABB3}" destId="{2FD3A1B2-8AD5-4C55-94D2-1A8A79AF7AA6}" srcOrd="0" destOrd="0" presId="urn:microsoft.com/office/officeart/2005/8/layout/hList9"/>
    <dgm:cxn modelId="{60B6062E-679C-494F-AFA3-DC558B53B580}" type="presParOf" srcId="{DB809B4A-76FB-46EC-8E61-9E05E136ABB3}" destId="{60574BEC-F426-424E-986D-B1E6EDE8722F}" srcOrd="1" destOrd="0" presId="urn:microsoft.com/office/officeart/2005/8/layout/hList9"/>
    <dgm:cxn modelId="{468ECBC8-7B60-4AE1-8155-666B0276AB7A}" type="presParOf" srcId="{DE381CD5-A39A-4542-9514-D0D422C0B0F3}" destId="{BB528EC0-B498-42EE-95BA-24847484DB8E}" srcOrd="2" destOrd="0" presId="urn:microsoft.com/office/officeart/2005/8/layout/hList9"/>
    <dgm:cxn modelId="{80A6AC98-A363-497F-BC21-7AA77D810CE6}" type="presParOf" srcId="{BB528EC0-B498-42EE-95BA-24847484DB8E}" destId="{5B629838-0C2B-49E1-B15A-1C1DAAD92643}" srcOrd="0" destOrd="0" presId="urn:microsoft.com/office/officeart/2005/8/layout/hList9"/>
    <dgm:cxn modelId="{57D6DCA1-8500-4D3B-9C2F-F7C0A74C317B}" type="presParOf" srcId="{BB528EC0-B498-42EE-95BA-24847484DB8E}" destId="{1B97D527-94B2-41A7-8DAD-847C85E56F77}" srcOrd="1" destOrd="0" presId="urn:microsoft.com/office/officeart/2005/8/layout/hList9"/>
    <dgm:cxn modelId="{D0CFF226-175A-4663-88DA-A8155DFD56D8}" type="presParOf" srcId="{20043811-ADF7-44C7-896D-E9652C12004E}" destId="{EFDC3113-4AFF-4F7E-B2C0-40BFF2DF8C41}" srcOrd="2" destOrd="0" presId="urn:microsoft.com/office/officeart/2005/8/layout/hList9"/>
    <dgm:cxn modelId="{93BD50D3-F8BB-4C3B-9CC3-5F50A74FA18A}" type="presParOf" srcId="{20043811-ADF7-44C7-896D-E9652C12004E}" destId="{122A97B5-53B6-4C80-BEFA-249D13148C26}" srcOrd="3" destOrd="0" presId="urn:microsoft.com/office/officeart/2005/8/layout/hList9"/>
    <dgm:cxn modelId="{B066573B-D46F-40C0-9120-DFC9E3EB5055}" type="presParOf" srcId="{20043811-ADF7-44C7-896D-E9652C12004E}" destId="{344E3033-2923-40CC-951A-8F7BF7834120}" srcOrd="4" destOrd="0" presId="urn:microsoft.com/office/officeart/2005/8/layout/hList9"/>
    <dgm:cxn modelId="{360F7420-5A6B-4E52-B2C8-29E435DB09D6}" type="presParOf" srcId="{20043811-ADF7-44C7-896D-E9652C12004E}" destId="{F5E5F194-5775-4839-8168-F1316BF599CA}" srcOrd="5" destOrd="0" presId="urn:microsoft.com/office/officeart/2005/8/layout/hList9"/>
    <dgm:cxn modelId="{FD1267DB-D3D9-4FB8-BDE5-8B3A5EAECD87}" type="presParOf" srcId="{20043811-ADF7-44C7-896D-E9652C12004E}" destId="{27A01551-AC3C-4416-81EC-4C97C097FA9B}" srcOrd="6" destOrd="0" presId="urn:microsoft.com/office/officeart/2005/8/layout/hList9"/>
    <dgm:cxn modelId="{3773EEE6-9705-492F-9566-39558CA4B4CC}" type="presParOf" srcId="{27A01551-AC3C-4416-81EC-4C97C097FA9B}" destId="{E1E2B14D-771A-4104-B82F-CBE407B74999}" srcOrd="0" destOrd="0" presId="urn:microsoft.com/office/officeart/2005/8/layout/hList9"/>
    <dgm:cxn modelId="{DBA63049-96F5-4B9C-804E-BCF79B8A75A2}" type="presParOf" srcId="{27A01551-AC3C-4416-81EC-4C97C097FA9B}" destId="{6076CEB4-021F-47CA-B405-D1D46EE7AAD6}" srcOrd="1" destOrd="0" presId="urn:microsoft.com/office/officeart/2005/8/layout/hList9"/>
    <dgm:cxn modelId="{913BE7DB-9369-4DF6-BD7D-097AE37B88CA}" type="presParOf" srcId="{6076CEB4-021F-47CA-B405-D1D46EE7AAD6}" destId="{7E3FC8F8-353E-4338-9A99-119BE48080DE}" srcOrd="0" destOrd="0" presId="urn:microsoft.com/office/officeart/2005/8/layout/hList9"/>
    <dgm:cxn modelId="{D46B94F7-982D-4E5E-A7C9-052D47133E2D}" type="presParOf" srcId="{6076CEB4-021F-47CA-B405-D1D46EE7AAD6}" destId="{0AB88BCB-BBBC-40DC-9169-7B525DB2C3CD}" srcOrd="1" destOrd="0" presId="urn:microsoft.com/office/officeart/2005/8/layout/hList9"/>
    <dgm:cxn modelId="{6872B573-59A2-4588-9273-BDE8A47646FE}" type="presParOf" srcId="{27A01551-AC3C-4416-81EC-4C97C097FA9B}" destId="{71E03F99-E792-4977-AEBE-0D131532D479}" srcOrd="2" destOrd="0" presId="urn:microsoft.com/office/officeart/2005/8/layout/hList9"/>
    <dgm:cxn modelId="{E1E21FF1-4AAC-4996-99CD-91841CFADB5E}" type="presParOf" srcId="{71E03F99-E792-4977-AEBE-0D131532D479}" destId="{91EC4AC9-10B5-4D02-86F2-2DF2523021E9}" srcOrd="0" destOrd="0" presId="urn:microsoft.com/office/officeart/2005/8/layout/hList9"/>
    <dgm:cxn modelId="{8569567D-9012-4987-805A-BD60924B3705}" type="presParOf" srcId="{71E03F99-E792-4977-AEBE-0D131532D479}" destId="{CBED85C2-F7C1-44E8-8084-287D9DB5A6F5}" srcOrd="1" destOrd="0" presId="urn:microsoft.com/office/officeart/2005/8/layout/hList9"/>
    <dgm:cxn modelId="{A2FA61D5-641E-41D3-A0F2-B71CEAE26C10}" type="presParOf" srcId="{20043811-ADF7-44C7-896D-E9652C12004E}" destId="{3D957511-A28C-4AE7-98AD-BA35B1A21A3E}" srcOrd="7" destOrd="0" presId="urn:microsoft.com/office/officeart/2005/8/layout/hList9"/>
    <dgm:cxn modelId="{057C20AC-9936-4010-A6C8-8BD43BED4E51}" type="presParOf" srcId="{20043811-ADF7-44C7-896D-E9652C12004E}" destId="{332AABFB-8FE1-4D3B-ABA5-B6CD444F677D}" srcOrd="8" destOrd="0" presId="urn:microsoft.com/office/officeart/2005/8/layout/hList9"/>
    <dgm:cxn modelId="{2FEFD479-4E00-4FC8-88E1-03C1A198196F}" type="presParOf" srcId="{20043811-ADF7-44C7-896D-E9652C12004E}" destId="{BB41B4BA-5F6A-461B-886C-4B3835083917}" srcOrd="9" destOrd="0" presId="urn:microsoft.com/office/officeart/2005/8/layout/hList9"/>
    <dgm:cxn modelId="{05F2F3A8-DBA1-476F-8F65-7DCD30E874F2}" type="presParOf" srcId="{20043811-ADF7-44C7-896D-E9652C12004E}" destId="{140BF470-D7EA-4906-A94D-BE6623E27C4B}" srcOrd="10" destOrd="0" presId="urn:microsoft.com/office/officeart/2005/8/layout/hList9"/>
    <dgm:cxn modelId="{B3FCD7FA-B180-4F10-ABB0-2B243EF2ED24}" type="presParOf" srcId="{20043811-ADF7-44C7-896D-E9652C12004E}" destId="{1C86E837-D89C-40EC-B8FD-C26B8C882E83}" srcOrd="11" destOrd="0" presId="urn:microsoft.com/office/officeart/2005/8/layout/hList9"/>
    <dgm:cxn modelId="{CBF1AD75-66F8-4762-8E6A-68668923213C}" type="presParOf" srcId="{1C86E837-D89C-40EC-B8FD-C26B8C882E83}" destId="{E86B715A-9244-4A3B-B922-0E62B6A5F176}" srcOrd="0" destOrd="0" presId="urn:microsoft.com/office/officeart/2005/8/layout/hList9"/>
    <dgm:cxn modelId="{9A7FA19A-B422-4B40-A059-408F09615DD1}" type="presParOf" srcId="{1C86E837-D89C-40EC-B8FD-C26B8C882E83}" destId="{F85173D4-476D-464E-8D16-A1E62E336A47}" srcOrd="1" destOrd="0" presId="urn:microsoft.com/office/officeart/2005/8/layout/hList9"/>
    <dgm:cxn modelId="{44751D52-A9C0-4AF2-B1E1-DCB3A0FD29C4}" type="presParOf" srcId="{F85173D4-476D-464E-8D16-A1E62E336A47}" destId="{97BAB35D-C488-4C77-86B6-08DAC8DEE5F4}" srcOrd="0" destOrd="0" presId="urn:microsoft.com/office/officeart/2005/8/layout/hList9"/>
    <dgm:cxn modelId="{9D37931C-E0CC-49FF-912C-FB911226D169}" type="presParOf" srcId="{F85173D4-476D-464E-8D16-A1E62E336A47}" destId="{52F64C99-F03B-45AE-A8DA-B38E8B445C07}" srcOrd="1" destOrd="0" presId="urn:microsoft.com/office/officeart/2005/8/layout/hList9"/>
    <dgm:cxn modelId="{9B7D9ABF-7F13-4156-9EE6-0F1EFDE82D9F}" type="presParOf" srcId="{1C86E837-D89C-40EC-B8FD-C26B8C882E83}" destId="{A73AB60A-7128-4FB5-B076-2E90EA083ADF}" srcOrd="2" destOrd="0" presId="urn:microsoft.com/office/officeart/2005/8/layout/hList9"/>
    <dgm:cxn modelId="{119E6646-E5B6-40EB-9FD4-E1E3401FF2BF}" type="presParOf" srcId="{A73AB60A-7128-4FB5-B076-2E90EA083ADF}" destId="{276EF376-0F99-416E-9536-8C1C09705EA6}" srcOrd="0" destOrd="0" presId="urn:microsoft.com/office/officeart/2005/8/layout/hList9"/>
    <dgm:cxn modelId="{0C5EA7EB-95C7-4951-94A4-2178C74339FA}" type="presParOf" srcId="{A73AB60A-7128-4FB5-B076-2E90EA083ADF}" destId="{3DD4E765-A889-4B53-AE19-0F4E7502B1A5}" srcOrd="1" destOrd="0" presId="urn:microsoft.com/office/officeart/2005/8/layout/hList9"/>
    <dgm:cxn modelId="{FAB5167B-38E6-41D2-9BB3-F94932F18B85}" type="presParOf" srcId="{1C86E837-D89C-40EC-B8FD-C26B8C882E83}" destId="{956062AE-90CE-4D53-ADD8-84F7D857E4A8}" srcOrd="3" destOrd="0" presId="urn:microsoft.com/office/officeart/2005/8/layout/hList9"/>
    <dgm:cxn modelId="{E0C259DE-CE8F-4A91-A6B4-606AF348E7E9}" type="presParOf" srcId="{956062AE-90CE-4D53-ADD8-84F7D857E4A8}" destId="{BADE6D06-1F11-42CC-8D37-600F871F6149}" srcOrd="0" destOrd="0" presId="urn:microsoft.com/office/officeart/2005/8/layout/hList9"/>
    <dgm:cxn modelId="{8268AA56-549D-4FC9-9925-AC8E91E28DEE}" type="presParOf" srcId="{956062AE-90CE-4D53-ADD8-84F7D857E4A8}" destId="{708715E8-CD93-408F-94B9-B2888E92D83A}" srcOrd="1" destOrd="0" presId="urn:microsoft.com/office/officeart/2005/8/layout/hList9"/>
    <dgm:cxn modelId="{0799D955-196A-48F7-9F16-5D493D0DE212}" type="presParOf" srcId="{1C86E837-D89C-40EC-B8FD-C26B8C882E83}" destId="{84BC37F8-4BDC-4BCD-BFD4-A29D9A328CA2}" srcOrd="4" destOrd="0" presId="urn:microsoft.com/office/officeart/2005/8/layout/hList9"/>
    <dgm:cxn modelId="{E097C957-26AF-4A9F-8235-2FC7044ADDF6}" type="presParOf" srcId="{84BC37F8-4BDC-4BCD-BFD4-A29D9A328CA2}" destId="{C883EE67-BE35-4D5B-9BD1-3AD6C3221385}" srcOrd="0" destOrd="0" presId="urn:microsoft.com/office/officeart/2005/8/layout/hList9"/>
    <dgm:cxn modelId="{C0E0D558-A542-4C3E-B7A9-B1F2E53FE0BB}" type="presParOf" srcId="{84BC37F8-4BDC-4BCD-BFD4-A29D9A328CA2}" destId="{8EE036C1-972A-44E1-BF61-5685F83F09C3}" srcOrd="1" destOrd="0" presId="urn:microsoft.com/office/officeart/2005/8/layout/hList9"/>
    <dgm:cxn modelId="{80F38BB3-58A2-40D4-82B8-21B583FFA701}" type="presParOf" srcId="{20043811-ADF7-44C7-896D-E9652C12004E}" destId="{683EC29F-8047-4DEC-A929-579D32F56AC5}" srcOrd="12" destOrd="0" presId="urn:microsoft.com/office/officeart/2005/8/layout/hList9"/>
    <dgm:cxn modelId="{E20ECA46-0DA0-4D73-813A-E59C3D96AC99}" type="presParOf" srcId="{20043811-ADF7-44C7-896D-E9652C12004E}" destId="{147492D7-E478-4CAE-AEFC-3DF00AA086DE}"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63B4C2F-7AD5-4733-9ADB-44FBBDB99924}"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zh-TW" altLang="en-US"/>
        </a:p>
      </dgm:t>
    </dgm:pt>
    <dgm:pt modelId="{35449EB5-E33D-4BBE-B694-4BA7EC00CE5C}">
      <dgm:prSet phldrT="[文字]" custT="1"/>
      <dgm:spPr/>
      <dgm:t>
        <a:bodyPr/>
        <a:lstStyle/>
        <a:p>
          <a:r>
            <a:rPr lang="zh-TW" altLang="en-US" sz="1500" b="1" dirty="0" smtClean="0">
              <a:solidFill>
                <a:srgbClr val="FF33CC"/>
              </a:solidFill>
              <a:latin typeface="微軟正黑體" panose="020B0604030504040204" pitchFamily="34" charset="-120"/>
              <a:ea typeface="微軟正黑體" panose="020B0604030504040204" pitchFamily="34" charset="-120"/>
            </a:rPr>
            <a:t>參訓資格不符</a:t>
          </a:r>
          <a:endParaRPr lang="en-US" altLang="zh-TW" sz="1500" b="1" dirty="0" smtClean="0">
            <a:solidFill>
              <a:srgbClr val="FF33CC"/>
            </a:solidFill>
            <a:latin typeface="微軟正黑體" panose="020B0604030504040204" pitchFamily="34" charset="-120"/>
            <a:ea typeface="微軟正黑體" panose="020B0604030504040204" pitchFamily="34" charset="-120"/>
          </a:endParaRPr>
        </a:p>
        <a:p>
          <a:r>
            <a:rPr lang="zh-TW" altLang="en-US" sz="1500" b="1" dirty="0" smtClean="0">
              <a:solidFill>
                <a:srgbClr val="FF33CC"/>
              </a:solidFill>
              <a:latin typeface="微軟正黑體" panose="020B0604030504040204" pitchFamily="34" charset="-120"/>
              <a:ea typeface="微軟正黑體" panose="020B0604030504040204" pitchFamily="34" charset="-120"/>
            </a:rPr>
            <a:t>處理方式</a:t>
          </a:r>
          <a:endParaRPr lang="en-US" altLang="zh-TW" sz="1500" b="1" dirty="0" smtClean="0">
            <a:solidFill>
              <a:srgbClr val="FF33CC"/>
            </a:solidFill>
            <a:latin typeface="微軟正黑體" panose="020B0604030504040204" pitchFamily="34" charset="-120"/>
            <a:ea typeface="微軟正黑體" panose="020B0604030504040204" pitchFamily="34" charset="-120"/>
          </a:endParaRPr>
        </a:p>
        <a:p>
          <a:r>
            <a:rPr lang="en-US" altLang="zh-TW" sz="1200" b="1" dirty="0" smtClean="0">
              <a:solidFill>
                <a:schemeClr val="tx1"/>
              </a:solidFill>
              <a:latin typeface="微軟正黑體" panose="020B0604030504040204" pitchFamily="34" charset="-120"/>
              <a:ea typeface="微軟正黑體" panose="020B0604030504040204" pitchFamily="34" charset="-120"/>
            </a:rPr>
            <a:t>(</a:t>
          </a:r>
          <a:r>
            <a:rPr lang="zh-TW" altLang="zh-TW" sz="1200" b="1" dirty="0" smtClean="0">
              <a:solidFill>
                <a:schemeClr val="tx1"/>
              </a:solidFill>
              <a:latin typeface="微軟正黑體" panose="020B0604030504040204" pitchFamily="34" charset="-120"/>
              <a:ea typeface="微軟正黑體" panose="020B0604030504040204" pitchFamily="34" charset="-120"/>
            </a:rPr>
            <a:t>訓練辦法第</a:t>
          </a:r>
          <a:r>
            <a:rPr lang="en-US" altLang="zh-TW" sz="1200" b="1" dirty="0" smtClean="0">
              <a:solidFill>
                <a:schemeClr val="tx1"/>
              </a:solidFill>
              <a:latin typeface="微軟正黑體" panose="020B0604030504040204" pitchFamily="34" charset="-120"/>
              <a:ea typeface="微軟正黑體" panose="020B0604030504040204" pitchFamily="34" charset="-120"/>
            </a:rPr>
            <a:t>20</a:t>
          </a:r>
          <a:r>
            <a:rPr lang="zh-TW" altLang="zh-TW" sz="1200" b="1" dirty="0" smtClean="0">
              <a:solidFill>
                <a:schemeClr val="tx1"/>
              </a:solidFill>
              <a:latin typeface="微軟正黑體" panose="020B0604030504040204" pitchFamily="34" charset="-120"/>
              <a:ea typeface="微軟正黑體" panose="020B0604030504040204" pitchFamily="34" charset="-120"/>
            </a:rPr>
            <a:t>條</a:t>
          </a:r>
          <a:r>
            <a:rPr lang="en-US" altLang="zh-TW" sz="1200" b="1" dirty="0" smtClean="0">
              <a:solidFill>
                <a:schemeClr val="tx1"/>
              </a:solidFill>
              <a:latin typeface="微軟正黑體" panose="020B0604030504040204" pitchFamily="34" charset="-120"/>
              <a:ea typeface="微軟正黑體" panose="020B0604030504040204" pitchFamily="34" charset="-120"/>
            </a:rPr>
            <a:t>)</a:t>
          </a:r>
        </a:p>
      </dgm:t>
    </dgm:pt>
    <dgm:pt modelId="{EFAC8A30-3CD3-49D7-82FB-11812530C1D8}" type="parTrans" cxnId="{3FBD0DE7-9540-4CAD-8A21-4564ABD5D7D3}">
      <dgm:prSet/>
      <dgm:spPr/>
      <dgm:t>
        <a:bodyPr/>
        <a:lstStyle/>
        <a:p>
          <a:endParaRPr lang="zh-TW" altLang="en-US"/>
        </a:p>
      </dgm:t>
    </dgm:pt>
    <dgm:pt modelId="{3DE685B3-5653-444D-99DE-3A5CA08C69EA}" type="sibTrans" cxnId="{3FBD0DE7-9540-4CAD-8A21-4564ABD5D7D3}">
      <dgm:prSet/>
      <dgm:spPr/>
      <dgm:t>
        <a:bodyPr/>
        <a:lstStyle/>
        <a:p>
          <a:endParaRPr lang="zh-TW" altLang="en-US"/>
        </a:p>
      </dgm:t>
    </dgm:pt>
    <dgm:pt modelId="{1F72F900-4515-4427-B458-7CC9B3FE638E}">
      <dgm:prSet phldrT="[文字]"/>
      <dgm:spPr>
        <a:solidFill>
          <a:schemeClr val="accent5">
            <a:lumMod val="75000"/>
          </a:schemeClr>
        </a:solidFill>
      </dgm:spPr>
      <dgm:t>
        <a:bodyPr/>
        <a:lstStyle/>
        <a:p>
          <a:r>
            <a:rPr lang="zh-TW" altLang="en-US" b="1" dirty="0" smtClean="0">
              <a:solidFill>
                <a:schemeClr val="tx1"/>
              </a:solidFill>
            </a:rPr>
            <a:t>受訓人員於訓練期間發現有受訓資格不符情事者，由保訓會予以退訓。</a:t>
          </a:r>
          <a:endParaRPr lang="zh-TW" altLang="en-US" b="1" dirty="0">
            <a:solidFill>
              <a:schemeClr val="tx1"/>
            </a:solidFill>
          </a:endParaRPr>
        </a:p>
      </dgm:t>
    </dgm:pt>
    <dgm:pt modelId="{B6D75177-8E41-431C-81CD-5C44C82189FD}" type="parTrans" cxnId="{44941887-4FE9-44E2-8BE2-5DDC4D308DFD}">
      <dgm:prSet/>
      <dgm:spPr/>
      <dgm:t>
        <a:bodyPr/>
        <a:lstStyle/>
        <a:p>
          <a:endParaRPr lang="zh-TW" altLang="en-US"/>
        </a:p>
      </dgm:t>
    </dgm:pt>
    <dgm:pt modelId="{ED5B07E5-7104-471C-819F-AC6C77009A9D}" type="sibTrans" cxnId="{44941887-4FE9-44E2-8BE2-5DDC4D308DFD}">
      <dgm:prSet/>
      <dgm:spPr/>
      <dgm:t>
        <a:bodyPr/>
        <a:lstStyle/>
        <a:p>
          <a:endParaRPr lang="zh-TW" altLang="en-US"/>
        </a:p>
      </dgm:t>
    </dgm:pt>
    <dgm:pt modelId="{6EA13B0A-A9A2-4833-B9B0-3D573CFA31C1}">
      <dgm:prSet phldrT="[文字]"/>
      <dgm:spPr>
        <a:solidFill>
          <a:schemeClr val="accent2">
            <a:lumMod val="75000"/>
          </a:schemeClr>
        </a:solidFill>
      </dgm:spPr>
      <dgm:t>
        <a:bodyPr/>
        <a:lstStyle/>
        <a:p>
          <a:r>
            <a:rPr lang="zh-TW" altLang="en-US" b="1" dirty="0" smtClean="0">
              <a:solidFill>
                <a:schemeClr val="tx1"/>
              </a:solidFill>
            </a:rPr>
            <a:t>訓練期滿經核定成績及格後</a:t>
          </a:r>
          <a:endParaRPr lang="zh-TW" altLang="en-US" b="1" dirty="0">
            <a:solidFill>
              <a:schemeClr val="tx1"/>
            </a:solidFill>
          </a:endParaRPr>
        </a:p>
      </dgm:t>
    </dgm:pt>
    <dgm:pt modelId="{CD7D12FC-599C-479E-9E4A-089951D6FE62}" type="parTrans" cxnId="{8480B552-2178-4E3D-8FEB-B7D859EDCE37}">
      <dgm:prSet/>
      <dgm:spPr/>
      <dgm:t>
        <a:bodyPr/>
        <a:lstStyle/>
        <a:p>
          <a:endParaRPr lang="zh-TW" altLang="en-US"/>
        </a:p>
      </dgm:t>
    </dgm:pt>
    <dgm:pt modelId="{F0B0716F-7DEC-4B0D-A7DF-1509A484DFF6}" type="sibTrans" cxnId="{8480B552-2178-4E3D-8FEB-B7D859EDCE37}">
      <dgm:prSet/>
      <dgm:spPr/>
      <dgm:t>
        <a:bodyPr/>
        <a:lstStyle/>
        <a:p>
          <a:endParaRPr lang="zh-TW" altLang="en-US"/>
        </a:p>
      </dgm:t>
    </dgm:pt>
    <dgm:pt modelId="{CB77B987-FE81-4C8F-8791-3398563FCE48}">
      <dgm:prSet phldrT="[文字]"/>
      <dgm:spPr>
        <a:solidFill>
          <a:schemeClr val="accent5">
            <a:lumMod val="75000"/>
          </a:schemeClr>
        </a:solidFill>
      </dgm:spPr>
      <dgm:t>
        <a:bodyPr/>
        <a:lstStyle/>
        <a:p>
          <a:r>
            <a:rPr lang="zh-TW" altLang="en-US" b="1" dirty="0" smtClean="0">
              <a:solidFill>
                <a:schemeClr val="tx1"/>
              </a:solidFill>
            </a:rPr>
            <a:t>訓練期間</a:t>
          </a:r>
          <a:endParaRPr lang="zh-TW" altLang="en-US" b="1" dirty="0">
            <a:solidFill>
              <a:schemeClr val="tx1"/>
            </a:solidFill>
          </a:endParaRPr>
        </a:p>
      </dgm:t>
    </dgm:pt>
    <dgm:pt modelId="{8C58A1FE-161E-4819-B9A8-274809E63322}" type="parTrans" cxnId="{CF653D3A-9023-4554-91AA-163464672509}">
      <dgm:prSet/>
      <dgm:spPr/>
      <dgm:t>
        <a:bodyPr/>
        <a:lstStyle/>
        <a:p>
          <a:endParaRPr lang="zh-TW" altLang="en-US"/>
        </a:p>
      </dgm:t>
    </dgm:pt>
    <dgm:pt modelId="{252D60E7-629D-4023-9F52-C68C54F4DC53}" type="sibTrans" cxnId="{CF653D3A-9023-4554-91AA-163464672509}">
      <dgm:prSet/>
      <dgm:spPr/>
      <dgm:t>
        <a:bodyPr/>
        <a:lstStyle/>
        <a:p>
          <a:endParaRPr lang="zh-TW" altLang="en-US"/>
        </a:p>
      </dgm:t>
    </dgm:pt>
    <dgm:pt modelId="{1BDB8CFF-6EE2-4A8F-8001-13DE98ADFAB4}">
      <dgm:prSet phldrT="[文字]"/>
      <dgm:spPr>
        <a:solidFill>
          <a:schemeClr val="accent2">
            <a:lumMod val="75000"/>
          </a:schemeClr>
        </a:solidFill>
      </dgm:spPr>
      <dgm:t>
        <a:bodyPr/>
        <a:lstStyle/>
        <a:p>
          <a:r>
            <a:rPr lang="zh-TW" altLang="en-US" b="1" dirty="0" smtClean="0">
              <a:solidFill>
                <a:schemeClr val="tx1"/>
              </a:solidFill>
            </a:rPr>
            <a:t>受訓人員訓練期滿經核定成績及格後，發現有受訓資格不符之情事者，撤銷訓練及格資格並註銷訓練合格證書。</a:t>
          </a:r>
          <a:endParaRPr lang="zh-TW" altLang="en-US" b="1" dirty="0">
            <a:solidFill>
              <a:schemeClr val="tx1"/>
            </a:solidFill>
          </a:endParaRPr>
        </a:p>
      </dgm:t>
    </dgm:pt>
    <dgm:pt modelId="{2BC2B584-DD60-431B-B2A0-3F05426B809F}" type="parTrans" cxnId="{2B42B57A-0263-47B0-86A2-3C9119474A62}">
      <dgm:prSet/>
      <dgm:spPr/>
      <dgm:t>
        <a:bodyPr/>
        <a:lstStyle/>
        <a:p>
          <a:endParaRPr lang="zh-TW" altLang="en-US"/>
        </a:p>
      </dgm:t>
    </dgm:pt>
    <dgm:pt modelId="{C9E136C0-34E8-4DAA-B168-700A050E04B8}" type="sibTrans" cxnId="{2B42B57A-0263-47B0-86A2-3C9119474A62}">
      <dgm:prSet/>
      <dgm:spPr/>
      <dgm:t>
        <a:bodyPr/>
        <a:lstStyle/>
        <a:p>
          <a:endParaRPr lang="zh-TW" altLang="en-US"/>
        </a:p>
      </dgm:t>
    </dgm:pt>
    <dgm:pt modelId="{92300FA3-7218-45BE-93BC-7DD4F8B49F97}">
      <dgm:prSet phldrT="[文字]">
        <dgm:style>
          <a:lnRef idx="1">
            <a:schemeClr val="accent6"/>
          </a:lnRef>
          <a:fillRef idx="3">
            <a:schemeClr val="accent6"/>
          </a:fillRef>
          <a:effectRef idx="2">
            <a:schemeClr val="accent6"/>
          </a:effectRef>
          <a:fontRef idx="minor">
            <a:schemeClr val="lt1"/>
          </a:fontRef>
        </dgm:style>
      </dgm:prSet>
      <dgm:spPr/>
      <dgm:t>
        <a:bodyPr/>
        <a:lstStyle/>
        <a:p>
          <a:r>
            <a:rPr lang="zh-TW" altLang="en-US" b="1" dirty="0" smtClean="0">
              <a:solidFill>
                <a:schemeClr val="tx1"/>
              </a:solidFill>
            </a:rPr>
            <a:t>訓練前</a:t>
          </a:r>
          <a:endParaRPr lang="zh-TW" altLang="en-US" b="1" dirty="0">
            <a:solidFill>
              <a:schemeClr val="tx1"/>
            </a:solidFill>
          </a:endParaRPr>
        </a:p>
      </dgm:t>
    </dgm:pt>
    <dgm:pt modelId="{2F8EDF43-BA33-4659-A384-41781D48805F}" type="parTrans" cxnId="{84294FC5-ED06-4CFE-A7AD-F63435F024A2}">
      <dgm:prSet/>
      <dgm:spPr/>
      <dgm:t>
        <a:bodyPr/>
        <a:lstStyle/>
        <a:p>
          <a:endParaRPr lang="zh-TW" altLang="en-US"/>
        </a:p>
      </dgm:t>
    </dgm:pt>
    <dgm:pt modelId="{42EC622F-0DB2-404A-9FC4-26B75FF64F1F}" type="sibTrans" cxnId="{84294FC5-ED06-4CFE-A7AD-F63435F024A2}">
      <dgm:prSet/>
      <dgm:spPr/>
      <dgm:t>
        <a:bodyPr/>
        <a:lstStyle/>
        <a:p>
          <a:endParaRPr lang="zh-TW" altLang="en-US"/>
        </a:p>
      </dgm:t>
    </dgm:pt>
    <dgm:pt modelId="{F5A2650E-84D3-4180-904F-C44314A49D28}">
      <dgm:prSet phldrT="[文字]">
        <dgm:style>
          <a:lnRef idx="1">
            <a:schemeClr val="accent6"/>
          </a:lnRef>
          <a:fillRef idx="3">
            <a:schemeClr val="accent6"/>
          </a:fillRef>
          <a:effectRef idx="2">
            <a:schemeClr val="accent6"/>
          </a:effectRef>
          <a:fontRef idx="minor">
            <a:schemeClr val="lt1"/>
          </a:fontRef>
        </dgm:style>
      </dgm:prSet>
      <dgm:spPr/>
      <dgm:t>
        <a:bodyPr/>
        <a:lstStyle/>
        <a:p>
          <a:r>
            <a:rPr lang="zh-TW" altLang="en-US" b="1" dirty="0" smtClean="0">
              <a:solidFill>
                <a:schemeClr val="tx1"/>
              </a:solidFill>
            </a:rPr>
            <a:t>主管機關應儘速函報保訓會更正受訓人員名冊。</a:t>
          </a:r>
          <a:endParaRPr lang="zh-TW" altLang="en-US" b="1" dirty="0">
            <a:solidFill>
              <a:schemeClr val="tx1"/>
            </a:solidFill>
          </a:endParaRPr>
        </a:p>
      </dgm:t>
    </dgm:pt>
    <dgm:pt modelId="{1FB5EEE9-F87B-437C-8B00-7322E8E30ABE}" type="parTrans" cxnId="{8E645E49-4C8E-4DAC-B5A9-F9E3CF9B400A}">
      <dgm:prSet/>
      <dgm:spPr/>
      <dgm:t>
        <a:bodyPr/>
        <a:lstStyle/>
        <a:p>
          <a:endParaRPr lang="zh-TW" altLang="en-US"/>
        </a:p>
      </dgm:t>
    </dgm:pt>
    <dgm:pt modelId="{090DB826-5947-4056-83C4-4FEA1FEEA956}" type="sibTrans" cxnId="{8E645E49-4C8E-4DAC-B5A9-F9E3CF9B400A}">
      <dgm:prSet/>
      <dgm:spPr/>
      <dgm:t>
        <a:bodyPr/>
        <a:lstStyle/>
        <a:p>
          <a:endParaRPr lang="zh-TW" altLang="en-US"/>
        </a:p>
      </dgm:t>
    </dgm:pt>
    <dgm:pt modelId="{1FB6955F-9911-4739-AE29-568C7AD6786E}" type="pres">
      <dgm:prSet presAssocID="{663B4C2F-7AD5-4733-9ADB-44FBBDB99924}" presName="hierChild1" presStyleCnt="0">
        <dgm:presLayoutVars>
          <dgm:orgChart val="1"/>
          <dgm:chPref val="1"/>
          <dgm:dir/>
          <dgm:animOne val="branch"/>
          <dgm:animLvl val="lvl"/>
          <dgm:resizeHandles/>
        </dgm:presLayoutVars>
      </dgm:prSet>
      <dgm:spPr/>
      <dgm:t>
        <a:bodyPr/>
        <a:lstStyle/>
        <a:p>
          <a:endParaRPr lang="zh-TW" altLang="en-US"/>
        </a:p>
      </dgm:t>
    </dgm:pt>
    <dgm:pt modelId="{E8683151-A965-4C26-AFB3-202EE933E3ED}" type="pres">
      <dgm:prSet presAssocID="{35449EB5-E33D-4BBE-B694-4BA7EC00CE5C}" presName="hierRoot1" presStyleCnt="0">
        <dgm:presLayoutVars>
          <dgm:hierBranch val="init"/>
        </dgm:presLayoutVars>
      </dgm:prSet>
      <dgm:spPr/>
    </dgm:pt>
    <dgm:pt modelId="{3F924FA7-7B59-4C4A-92E2-5857CC573235}" type="pres">
      <dgm:prSet presAssocID="{35449EB5-E33D-4BBE-B694-4BA7EC00CE5C}" presName="rootComposite1" presStyleCnt="0"/>
      <dgm:spPr/>
    </dgm:pt>
    <dgm:pt modelId="{CECB9842-D5C0-45ED-B0E7-87C3D5BF8318}" type="pres">
      <dgm:prSet presAssocID="{35449EB5-E33D-4BBE-B694-4BA7EC00CE5C}" presName="rootText1" presStyleLbl="node0" presStyleIdx="0" presStyleCnt="1" custScaleX="47928" custScaleY="113140">
        <dgm:presLayoutVars>
          <dgm:chPref val="3"/>
        </dgm:presLayoutVars>
      </dgm:prSet>
      <dgm:spPr/>
      <dgm:t>
        <a:bodyPr/>
        <a:lstStyle/>
        <a:p>
          <a:endParaRPr lang="zh-TW" altLang="en-US"/>
        </a:p>
      </dgm:t>
    </dgm:pt>
    <dgm:pt modelId="{EC5B5191-1B4C-48A9-868E-E1C6F3D19293}" type="pres">
      <dgm:prSet presAssocID="{35449EB5-E33D-4BBE-B694-4BA7EC00CE5C}" presName="rootConnector1" presStyleLbl="node1" presStyleIdx="0" presStyleCnt="0"/>
      <dgm:spPr/>
      <dgm:t>
        <a:bodyPr/>
        <a:lstStyle/>
        <a:p>
          <a:endParaRPr lang="zh-TW" altLang="en-US"/>
        </a:p>
      </dgm:t>
    </dgm:pt>
    <dgm:pt modelId="{D5F70737-AB2F-4892-92AB-E7A8A31C3FA0}" type="pres">
      <dgm:prSet presAssocID="{35449EB5-E33D-4BBE-B694-4BA7EC00CE5C}" presName="hierChild2" presStyleCnt="0"/>
      <dgm:spPr/>
    </dgm:pt>
    <dgm:pt modelId="{C0E79728-5AAB-4EE1-ADBF-4AB79CE29C76}" type="pres">
      <dgm:prSet presAssocID="{2F8EDF43-BA33-4659-A384-41781D48805F}" presName="Name64" presStyleLbl="parChTrans1D2" presStyleIdx="0" presStyleCnt="3"/>
      <dgm:spPr/>
      <dgm:t>
        <a:bodyPr/>
        <a:lstStyle/>
        <a:p>
          <a:endParaRPr lang="zh-TW" altLang="en-US"/>
        </a:p>
      </dgm:t>
    </dgm:pt>
    <dgm:pt modelId="{F36539C4-05E9-4034-9105-9B1AFA846B5D}" type="pres">
      <dgm:prSet presAssocID="{92300FA3-7218-45BE-93BC-7DD4F8B49F97}" presName="hierRoot2" presStyleCnt="0">
        <dgm:presLayoutVars>
          <dgm:hierBranch val="init"/>
        </dgm:presLayoutVars>
      </dgm:prSet>
      <dgm:spPr/>
    </dgm:pt>
    <dgm:pt modelId="{1BE18AA4-886B-4CEC-BF95-74F75C32FEDB}" type="pres">
      <dgm:prSet presAssocID="{92300FA3-7218-45BE-93BC-7DD4F8B49F97}" presName="rootComposite" presStyleCnt="0"/>
      <dgm:spPr/>
    </dgm:pt>
    <dgm:pt modelId="{15C01B89-9C4E-40DD-9F03-DFE0E30CDA9D}" type="pres">
      <dgm:prSet presAssocID="{92300FA3-7218-45BE-93BC-7DD4F8B49F97}" presName="rootText" presStyleLbl="node2" presStyleIdx="0" presStyleCnt="3" custScaleX="54373">
        <dgm:presLayoutVars>
          <dgm:chPref val="3"/>
        </dgm:presLayoutVars>
      </dgm:prSet>
      <dgm:spPr/>
      <dgm:t>
        <a:bodyPr/>
        <a:lstStyle/>
        <a:p>
          <a:endParaRPr lang="zh-TW" altLang="en-US"/>
        </a:p>
      </dgm:t>
    </dgm:pt>
    <dgm:pt modelId="{DC4AD2F3-203C-4197-95EF-E6F1B0E8DBA8}" type="pres">
      <dgm:prSet presAssocID="{92300FA3-7218-45BE-93BC-7DD4F8B49F97}" presName="rootConnector" presStyleLbl="node2" presStyleIdx="0" presStyleCnt="3"/>
      <dgm:spPr/>
      <dgm:t>
        <a:bodyPr/>
        <a:lstStyle/>
        <a:p>
          <a:endParaRPr lang="zh-TW" altLang="en-US"/>
        </a:p>
      </dgm:t>
    </dgm:pt>
    <dgm:pt modelId="{114B9253-097A-4EAD-86D5-D0D1F6737C52}" type="pres">
      <dgm:prSet presAssocID="{92300FA3-7218-45BE-93BC-7DD4F8B49F97}" presName="hierChild4" presStyleCnt="0"/>
      <dgm:spPr/>
    </dgm:pt>
    <dgm:pt modelId="{79AA450E-B4A0-46D8-94CA-2ABE4366A9BA}" type="pres">
      <dgm:prSet presAssocID="{1FB5EEE9-F87B-437C-8B00-7322E8E30ABE}" presName="Name64" presStyleLbl="parChTrans1D3" presStyleIdx="0" presStyleCnt="3"/>
      <dgm:spPr/>
      <dgm:t>
        <a:bodyPr/>
        <a:lstStyle/>
        <a:p>
          <a:endParaRPr lang="zh-TW" altLang="en-US"/>
        </a:p>
      </dgm:t>
    </dgm:pt>
    <dgm:pt modelId="{5819DC82-6AD2-41F0-B0CA-A732C4FC86CD}" type="pres">
      <dgm:prSet presAssocID="{F5A2650E-84D3-4180-904F-C44314A49D28}" presName="hierRoot2" presStyleCnt="0">
        <dgm:presLayoutVars>
          <dgm:hierBranch val="init"/>
        </dgm:presLayoutVars>
      </dgm:prSet>
      <dgm:spPr/>
    </dgm:pt>
    <dgm:pt modelId="{0E2E3FE9-8F03-4FCE-8026-B8258A705A32}" type="pres">
      <dgm:prSet presAssocID="{F5A2650E-84D3-4180-904F-C44314A49D28}" presName="rootComposite" presStyleCnt="0"/>
      <dgm:spPr/>
    </dgm:pt>
    <dgm:pt modelId="{30139D63-7AB4-43AC-8F4C-005EA96C1A66}" type="pres">
      <dgm:prSet presAssocID="{F5A2650E-84D3-4180-904F-C44314A49D28}" presName="rootText" presStyleLbl="node3" presStyleIdx="0" presStyleCnt="3" custScaleX="107885">
        <dgm:presLayoutVars>
          <dgm:chPref val="3"/>
        </dgm:presLayoutVars>
      </dgm:prSet>
      <dgm:spPr/>
      <dgm:t>
        <a:bodyPr/>
        <a:lstStyle/>
        <a:p>
          <a:endParaRPr lang="zh-TW" altLang="en-US"/>
        </a:p>
      </dgm:t>
    </dgm:pt>
    <dgm:pt modelId="{3EA6862E-4676-4AE1-AE05-5065DFF8C113}" type="pres">
      <dgm:prSet presAssocID="{F5A2650E-84D3-4180-904F-C44314A49D28}" presName="rootConnector" presStyleLbl="node3" presStyleIdx="0" presStyleCnt="3"/>
      <dgm:spPr/>
      <dgm:t>
        <a:bodyPr/>
        <a:lstStyle/>
        <a:p>
          <a:endParaRPr lang="zh-TW" altLang="en-US"/>
        </a:p>
      </dgm:t>
    </dgm:pt>
    <dgm:pt modelId="{8E47A79E-6B5D-4026-A359-22A2E95A0D3D}" type="pres">
      <dgm:prSet presAssocID="{F5A2650E-84D3-4180-904F-C44314A49D28}" presName="hierChild4" presStyleCnt="0"/>
      <dgm:spPr/>
    </dgm:pt>
    <dgm:pt modelId="{BCDEB40C-579A-4314-917E-14EDDE63427B}" type="pres">
      <dgm:prSet presAssocID="{F5A2650E-84D3-4180-904F-C44314A49D28}" presName="hierChild5" presStyleCnt="0"/>
      <dgm:spPr/>
    </dgm:pt>
    <dgm:pt modelId="{7144B224-8DCC-4FA7-BBA1-A654D6820C3F}" type="pres">
      <dgm:prSet presAssocID="{92300FA3-7218-45BE-93BC-7DD4F8B49F97}" presName="hierChild5" presStyleCnt="0"/>
      <dgm:spPr/>
    </dgm:pt>
    <dgm:pt modelId="{AE5F36A7-8460-46C4-9071-9005DA41B11F}" type="pres">
      <dgm:prSet presAssocID="{8C58A1FE-161E-4819-B9A8-274809E63322}" presName="Name64" presStyleLbl="parChTrans1D2" presStyleIdx="1" presStyleCnt="3"/>
      <dgm:spPr/>
      <dgm:t>
        <a:bodyPr/>
        <a:lstStyle/>
        <a:p>
          <a:endParaRPr lang="zh-TW" altLang="en-US"/>
        </a:p>
      </dgm:t>
    </dgm:pt>
    <dgm:pt modelId="{FFB6FE1D-A83A-4F4D-8C68-6F37C1A769B8}" type="pres">
      <dgm:prSet presAssocID="{CB77B987-FE81-4C8F-8791-3398563FCE48}" presName="hierRoot2" presStyleCnt="0">
        <dgm:presLayoutVars>
          <dgm:hierBranch val="init"/>
        </dgm:presLayoutVars>
      </dgm:prSet>
      <dgm:spPr/>
    </dgm:pt>
    <dgm:pt modelId="{7709453F-A8F4-480F-A4DE-FC035E9040D5}" type="pres">
      <dgm:prSet presAssocID="{CB77B987-FE81-4C8F-8791-3398563FCE48}" presName="rootComposite" presStyleCnt="0"/>
      <dgm:spPr/>
    </dgm:pt>
    <dgm:pt modelId="{89FB2569-04B4-4FF6-8D14-F65C3979800D}" type="pres">
      <dgm:prSet presAssocID="{CB77B987-FE81-4C8F-8791-3398563FCE48}" presName="rootText" presStyleLbl="node2" presStyleIdx="1" presStyleCnt="3" custScaleX="53857">
        <dgm:presLayoutVars>
          <dgm:chPref val="3"/>
        </dgm:presLayoutVars>
      </dgm:prSet>
      <dgm:spPr/>
      <dgm:t>
        <a:bodyPr/>
        <a:lstStyle/>
        <a:p>
          <a:endParaRPr lang="zh-TW" altLang="en-US"/>
        </a:p>
      </dgm:t>
    </dgm:pt>
    <dgm:pt modelId="{F06BDD81-51B9-480C-A831-25B2CB83E807}" type="pres">
      <dgm:prSet presAssocID="{CB77B987-FE81-4C8F-8791-3398563FCE48}" presName="rootConnector" presStyleLbl="node2" presStyleIdx="1" presStyleCnt="3"/>
      <dgm:spPr/>
      <dgm:t>
        <a:bodyPr/>
        <a:lstStyle/>
        <a:p>
          <a:endParaRPr lang="zh-TW" altLang="en-US"/>
        </a:p>
      </dgm:t>
    </dgm:pt>
    <dgm:pt modelId="{3F85E749-74E6-425D-9803-905E31E368C5}" type="pres">
      <dgm:prSet presAssocID="{CB77B987-FE81-4C8F-8791-3398563FCE48}" presName="hierChild4" presStyleCnt="0"/>
      <dgm:spPr/>
    </dgm:pt>
    <dgm:pt modelId="{DE6CEA8D-1181-4576-ABF3-080734531D71}" type="pres">
      <dgm:prSet presAssocID="{B6D75177-8E41-431C-81CD-5C44C82189FD}" presName="Name64" presStyleLbl="parChTrans1D3" presStyleIdx="1" presStyleCnt="3"/>
      <dgm:spPr/>
      <dgm:t>
        <a:bodyPr/>
        <a:lstStyle/>
        <a:p>
          <a:endParaRPr lang="zh-TW" altLang="en-US"/>
        </a:p>
      </dgm:t>
    </dgm:pt>
    <dgm:pt modelId="{DF0C462F-EC71-4732-894F-367668FEC203}" type="pres">
      <dgm:prSet presAssocID="{1F72F900-4515-4427-B458-7CC9B3FE638E}" presName="hierRoot2" presStyleCnt="0">
        <dgm:presLayoutVars>
          <dgm:hierBranch val="init"/>
        </dgm:presLayoutVars>
      </dgm:prSet>
      <dgm:spPr/>
    </dgm:pt>
    <dgm:pt modelId="{B226CE0B-16D9-4525-8252-732296AA2673}" type="pres">
      <dgm:prSet presAssocID="{1F72F900-4515-4427-B458-7CC9B3FE638E}" presName="rootComposite" presStyleCnt="0"/>
      <dgm:spPr/>
    </dgm:pt>
    <dgm:pt modelId="{C214E1D4-9B7D-4F4D-8164-A0BAD5B34F6A}" type="pres">
      <dgm:prSet presAssocID="{1F72F900-4515-4427-B458-7CC9B3FE638E}" presName="rootText" presStyleLbl="node3" presStyleIdx="1" presStyleCnt="3" custScaleX="109081" custScaleY="127673">
        <dgm:presLayoutVars>
          <dgm:chPref val="3"/>
        </dgm:presLayoutVars>
      </dgm:prSet>
      <dgm:spPr/>
      <dgm:t>
        <a:bodyPr/>
        <a:lstStyle/>
        <a:p>
          <a:endParaRPr lang="zh-TW" altLang="en-US"/>
        </a:p>
      </dgm:t>
    </dgm:pt>
    <dgm:pt modelId="{A76C5301-DCD6-42A0-AAE7-B4E8973CA3EB}" type="pres">
      <dgm:prSet presAssocID="{1F72F900-4515-4427-B458-7CC9B3FE638E}" presName="rootConnector" presStyleLbl="node3" presStyleIdx="1" presStyleCnt="3"/>
      <dgm:spPr/>
      <dgm:t>
        <a:bodyPr/>
        <a:lstStyle/>
        <a:p>
          <a:endParaRPr lang="zh-TW" altLang="en-US"/>
        </a:p>
      </dgm:t>
    </dgm:pt>
    <dgm:pt modelId="{4B653BBA-6066-4F34-A00A-ED92F1F7D6ED}" type="pres">
      <dgm:prSet presAssocID="{1F72F900-4515-4427-B458-7CC9B3FE638E}" presName="hierChild4" presStyleCnt="0"/>
      <dgm:spPr/>
    </dgm:pt>
    <dgm:pt modelId="{482CAA70-F86E-4DE4-AD5D-75EBF8BA3A18}" type="pres">
      <dgm:prSet presAssocID="{1F72F900-4515-4427-B458-7CC9B3FE638E}" presName="hierChild5" presStyleCnt="0"/>
      <dgm:spPr/>
    </dgm:pt>
    <dgm:pt modelId="{531264F3-3F67-487B-9495-175FF4518C5C}" type="pres">
      <dgm:prSet presAssocID="{CB77B987-FE81-4C8F-8791-3398563FCE48}" presName="hierChild5" presStyleCnt="0"/>
      <dgm:spPr/>
    </dgm:pt>
    <dgm:pt modelId="{10FE9D1C-4CF4-45D1-831C-426241833526}" type="pres">
      <dgm:prSet presAssocID="{CD7D12FC-599C-479E-9E4A-089951D6FE62}" presName="Name64" presStyleLbl="parChTrans1D2" presStyleIdx="2" presStyleCnt="3"/>
      <dgm:spPr/>
      <dgm:t>
        <a:bodyPr/>
        <a:lstStyle/>
        <a:p>
          <a:endParaRPr lang="zh-TW" altLang="en-US"/>
        </a:p>
      </dgm:t>
    </dgm:pt>
    <dgm:pt modelId="{1CA39E71-730E-49D0-8F68-2788E35B7A67}" type="pres">
      <dgm:prSet presAssocID="{6EA13B0A-A9A2-4833-B9B0-3D573CFA31C1}" presName="hierRoot2" presStyleCnt="0">
        <dgm:presLayoutVars>
          <dgm:hierBranch val="init"/>
        </dgm:presLayoutVars>
      </dgm:prSet>
      <dgm:spPr/>
    </dgm:pt>
    <dgm:pt modelId="{C80C2290-3201-490B-922E-188B44A22B52}" type="pres">
      <dgm:prSet presAssocID="{6EA13B0A-A9A2-4833-B9B0-3D573CFA31C1}" presName="rootComposite" presStyleCnt="0"/>
      <dgm:spPr/>
    </dgm:pt>
    <dgm:pt modelId="{33CEFA2D-FB44-4C96-B77A-A33F3AE0A83A}" type="pres">
      <dgm:prSet presAssocID="{6EA13B0A-A9A2-4833-B9B0-3D573CFA31C1}" presName="rootText" presStyleLbl="node2" presStyleIdx="2" presStyleCnt="3" custScaleX="53857">
        <dgm:presLayoutVars>
          <dgm:chPref val="3"/>
        </dgm:presLayoutVars>
      </dgm:prSet>
      <dgm:spPr/>
      <dgm:t>
        <a:bodyPr/>
        <a:lstStyle/>
        <a:p>
          <a:endParaRPr lang="zh-TW" altLang="en-US"/>
        </a:p>
      </dgm:t>
    </dgm:pt>
    <dgm:pt modelId="{2100A27B-264A-4758-B972-05ED9928FFE7}" type="pres">
      <dgm:prSet presAssocID="{6EA13B0A-A9A2-4833-B9B0-3D573CFA31C1}" presName="rootConnector" presStyleLbl="node2" presStyleIdx="2" presStyleCnt="3"/>
      <dgm:spPr/>
      <dgm:t>
        <a:bodyPr/>
        <a:lstStyle/>
        <a:p>
          <a:endParaRPr lang="zh-TW" altLang="en-US"/>
        </a:p>
      </dgm:t>
    </dgm:pt>
    <dgm:pt modelId="{F46570CC-75DA-44FC-8B35-FBC688F3BF63}" type="pres">
      <dgm:prSet presAssocID="{6EA13B0A-A9A2-4833-B9B0-3D573CFA31C1}" presName="hierChild4" presStyleCnt="0"/>
      <dgm:spPr/>
    </dgm:pt>
    <dgm:pt modelId="{93CFC97A-0B8C-4AA7-BBE1-8665633F247A}" type="pres">
      <dgm:prSet presAssocID="{2BC2B584-DD60-431B-B2A0-3F05426B809F}" presName="Name64" presStyleLbl="parChTrans1D3" presStyleIdx="2" presStyleCnt="3"/>
      <dgm:spPr/>
      <dgm:t>
        <a:bodyPr/>
        <a:lstStyle/>
        <a:p>
          <a:endParaRPr lang="zh-TW" altLang="en-US"/>
        </a:p>
      </dgm:t>
    </dgm:pt>
    <dgm:pt modelId="{566E9590-A5DE-4A70-9204-B2627877AC30}" type="pres">
      <dgm:prSet presAssocID="{1BDB8CFF-6EE2-4A8F-8001-13DE98ADFAB4}" presName="hierRoot2" presStyleCnt="0">
        <dgm:presLayoutVars>
          <dgm:hierBranch val="init"/>
        </dgm:presLayoutVars>
      </dgm:prSet>
      <dgm:spPr/>
    </dgm:pt>
    <dgm:pt modelId="{675407B3-5366-4981-BDF3-00C020199A6B}" type="pres">
      <dgm:prSet presAssocID="{1BDB8CFF-6EE2-4A8F-8001-13DE98ADFAB4}" presName="rootComposite" presStyleCnt="0"/>
      <dgm:spPr/>
    </dgm:pt>
    <dgm:pt modelId="{6528C8B5-D560-46CD-AF52-D036C625713B}" type="pres">
      <dgm:prSet presAssocID="{1BDB8CFF-6EE2-4A8F-8001-13DE98ADFAB4}" presName="rootText" presStyleLbl="node3" presStyleIdx="2" presStyleCnt="3" custScaleX="108881" custScaleY="122450">
        <dgm:presLayoutVars>
          <dgm:chPref val="3"/>
        </dgm:presLayoutVars>
      </dgm:prSet>
      <dgm:spPr/>
      <dgm:t>
        <a:bodyPr/>
        <a:lstStyle/>
        <a:p>
          <a:endParaRPr lang="zh-TW" altLang="en-US"/>
        </a:p>
      </dgm:t>
    </dgm:pt>
    <dgm:pt modelId="{B2EAA887-E774-407A-9555-9DD548581F0A}" type="pres">
      <dgm:prSet presAssocID="{1BDB8CFF-6EE2-4A8F-8001-13DE98ADFAB4}" presName="rootConnector" presStyleLbl="node3" presStyleIdx="2" presStyleCnt="3"/>
      <dgm:spPr/>
      <dgm:t>
        <a:bodyPr/>
        <a:lstStyle/>
        <a:p>
          <a:endParaRPr lang="zh-TW" altLang="en-US"/>
        </a:p>
      </dgm:t>
    </dgm:pt>
    <dgm:pt modelId="{F4E1B41B-55E1-4914-8B5B-5DA5572B0C0A}" type="pres">
      <dgm:prSet presAssocID="{1BDB8CFF-6EE2-4A8F-8001-13DE98ADFAB4}" presName="hierChild4" presStyleCnt="0"/>
      <dgm:spPr/>
    </dgm:pt>
    <dgm:pt modelId="{9F566A7E-74B5-4B0E-8AD3-7CA640A81283}" type="pres">
      <dgm:prSet presAssocID="{1BDB8CFF-6EE2-4A8F-8001-13DE98ADFAB4}" presName="hierChild5" presStyleCnt="0"/>
      <dgm:spPr/>
    </dgm:pt>
    <dgm:pt modelId="{CBD2632C-307D-4E76-B4F2-59B3CEAD31DD}" type="pres">
      <dgm:prSet presAssocID="{6EA13B0A-A9A2-4833-B9B0-3D573CFA31C1}" presName="hierChild5" presStyleCnt="0"/>
      <dgm:spPr/>
    </dgm:pt>
    <dgm:pt modelId="{5A072500-E94E-4654-B704-19154DDF1DC9}" type="pres">
      <dgm:prSet presAssocID="{35449EB5-E33D-4BBE-B694-4BA7EC00CE5C}" presName="hierChild3" presStyleCnt="0"/>
      <dgm:spPr/>
    </dgm:pt>
  </dgm:ptLst>
  <dgm:cxnLst>
    <dgm:cxn modelId="{93D0F0F3-7383-4675-B60C-9618756B2C83}" type="presOf" srcId="{1BDB8CFF-6EE2-4A8F-8001-13DE98ADFAB4}" destId="{6528C8B5-D560-46CD-AF52-D036C625713B}" srcOrd="0" destOrd="0" presId="urn:microsoft.com/office/officeart/2009/3/layout/HorizontalOrganizationChart"/>
    <dgm:cxn modelId="{3FBD0DE7-9540-4CAD-8A21-4564ABD5D7D3}" srcId="{663B4C2F-7AD5-4733-9ADB-44FBBDB99924}" destId="{35449EB5-E33D-4BBE-B694-4BA7EC00CE5C}" srcOrd="0" destOrd="0" parTransId="{EFAC8A30-3CD3-49D7-82FB-11812530C1D8}" sibTransId="{3DE685B3-5653-444D-99DE-3A5CA08C69EA}"/>
    <dgm:cxn modelId="{84294FC5-ED06-4CFE-A7AD-F63435F024A2}" srcId="{35449EB5-E33D-4BBE-B694-4BA7EC00CE5C}" destId="{92300FA3-7218-45BE-93BC-7DD4F8B49F97}" srcOrd="0" destOrd="0" parTransId="{2F8EDF43-BA33-4659-A384-41781D48805F}" sibTransId="{42EC622F-0DB2-404A-9FC4-26B75FF64F1F}"/>
    <dgm:cxn modelId="{3F1B8998-CD92-4040-99D5-0443DC270228}" type="presOf" srcId="{1F72F900-4515-4427-B458-7CC9B3FE638E}" destId="{C214E1D4-9B7D-4F4D-8164-A0BAD5B34F6A}" srcOrd="0" destOrd="0" presId="urn:microsoft.com/office/officeart/2009/3/layout/HorizontalOrganizationChart"/>
    <dgm:cxn modelId="{8480B552-2178-4E3D-8FEB-B7D859EDCE37}" srcId="{35449EB5-E33D-4BBE-B694-4BA7EC00CE5C}" destId="{6EA13B0A-A9A2-4833-B9B0-3D573CFA31C1}" srcOrd="2" destOrd="0" parTransId="{CD7D12FC-599C-479E-9E4A-089951D6FE62}" sibTransId="{F0B0716F-7DEC-4B0D-A7DF-1509A484DFF6}"/>
    <dgm:cxn modelId="{06D2FD34-71E6-4BB0-9645-7D496FF65BCE}" type="presOf" srcId="{663B4C2F-7AD5-4733-9ADB-44FBBDB99924}" destId="{1FB6955F-9911-4739-AE29-568C7AD6786E}" srcOrd="0" destOrd="0" presId="urn:microsoft.com/office/officeart/2009/3/layout/HorizontalOrganizationChart"/>
    <dgm:cxn modelId="{690DA572-288B-41C0-80CF-4316C462B679}" type="presOf" srcId="{2BC2B584-DD60-431B-B2A0-3F05426B809F}" destId="{93CFC97A-0B8C-4AA7-BBE1-8665633F247A}" srcOrd="0" destOrd="0" presId="urn:microsoft.com/office/officeart/2009/3/layout/HorizontalOrganizationChart"/>
    <dgm:cxn modelId="{2A126A4D-67F1-480B-8741-3F467C820702}" type="presOf" srcId="{2F8EDF43-BA33-4659-A384-41781D48805F}" destId="{C0E79728-5AAB-4EE1-ADBF-4AB79CE29C76}" srcOrd="0" destOrd="0" presId="urn:microsoft.com/office/officeart/2009/3/layout/HorizontalOrganizationChart"/>
    <dgm:cxn modelId="{7C4C5FEA-9FD4-4F67-8B6E-983DB27E2FDF}" type="presOf" srcId="{F5A2650E-84D3-4180-904F-C44314A49D28}" destId="{30139D63-7AB4-43AC-8F4C-005EA96C1A66}" srcOrd="0" destOrd="0" presId="urn:microsoft.com/office/officeart/2009/3/layout/HorizontalOrganizationChart"/>
    <dgm:cxn modelId="{66978DBB-6A6F-41F2-9069-ACF4CA92B510}" type="presOf" srcId="{CB77B987-FE81-4C8F-8791-3398563FCE48}" destId="{89FB2569-04B4-4FF6-8D14-F65C3979800D}" srcOrd="0" destOrd="0" presId="urn:microsoft.com/office/officeart/2009/3/layout/HorizontalOrganizationChart"/>
    <dgm:cxn modelId="{75F6D516-292C-4531-824B-542AFFE8115C}" type="presOf" srcId="{92300FA3-7218-45BE-93BC-7DD4F8B49F97}" destId="{15C01B89-9C4E-40DD-9F03-DFE0E30CDA9D}" srcOrd="0" destOrd="0" presId="urn:microsoft.com/office/officeart/2009/3/layout/HorizontalOrganizationChart"/>
    <dgm:cxn modelId="{8022A1E4-6706-4D1F-9327-0A0D17CC9FDC}" type="presOf" srcId="{CB77B987-FE81-4C8F-8791-3398563FCE48}" destId="{F06BDD81-51B9-480C-A831-25B2CB83E807}" srcOrd="1" destOrd="0" presId="urn:microsoft.com/office/officeart/2009/3/layout/HorizontalOrganizationChart"/>
    <dgm:cxn modelId="{1B687423-375D-42F7-8E70-2ABAAC74075D}" type="presOf" srcId="{CD7D12FC-599C-479E-9E4A-089951D6FE62}" destId="{10FE9D1C-4CF4-45D1-831C-426241833526}" srcOrd="0" destOrd="0" presId="urn:microsoft.com/office/officeart/2009/3/layout/HorizontalOrganizationChart"/>
    <dgm:cxn modelId="{5DA16595-F3EB-4751-A94A-6D438C28C3DA}" type="presOf" srcId="{6EA13B0A-A9A2-4833-B9B0-3D573CFA31C1}" destId="{33CEFA2D-FB44-4C96-B77A-A33F3AE0A83A}" srcOrd="0" destOrd="0" presId="urn:microsoft.com/office/officeart/2009/3/layout/HorizontalOrganizationChart"/>
    <dgm:cxn modelId="{A0D36AAA-9AD3-4880-86FE-9E3C7ED69F5D}" type="presOf" srcId="{F5A2650E-84D3-4180-904F-C44314A49D28}" destId="{3EA6862E-4676-4AE1-AE05-5065DFF8C113}" srcOrd="1" destOrd="0" presId="urn:microsoft.com/office/officeart/2009/3/layout/HorizontalOrganizationChart"/>
    <dgm:cxn modelId="{A2D3AFB4-6E8C-4586-8CEF-5303BD86CA5F}" type="presOf" srcId="{6EA13B0A-A9A2-4833-B9B0-3D573CFA31C1}" destId="{2100A27B-264A-4758-B972-05ED9928FFE7}" srcOrd="1" destOrd="0" presId="urn:microsoft.com/office/officeart/2009/3/layout/HorizontalOrganizationChart"/>
    <dgm:cxn modelId="{4F233E4B-62E8-42E8-B4DD-15CA6C986E75}" type="presOf" srcId="{92300FA3-7218-45BE-93BC-7DD4F8B49F97}" destId="{DC4AD2F3-203C-4197-95EF-E6F1B0E8DBA8}" srcOrd="1" destOrd="0" presId="urn:microsoft.com/office/officeart/2009/3/layout/HorizontalOrganizationChart"/>
    <dgm:cxn modelId="{46712EC0-5BBA-4CA4-BCEE-867A654AD4AD}" type="presOf" srcId="{35449EB5-E33D-4BBE-B694-4BA7EC00CE5C}" destId="{EC5B5191-1B4C-48A9-868E-E1C6F3D19293}" srcOrd="1" destOrd="0" presId="urn:microsoft.com/office/officeart/2009/3/layout/HorizontalOrganizationChart"/>
    <dgm:cxn modelId="{361F8937-BB55-4F9C-848B-3D6ECA7982B5}" type="presOf" srcId="{B6D75177-8E41-431C-81CD-5C44C82189FD}" destId="{DE6CEA8D-1181-4576-ABF3-080734531D71}" srcOrd="0" destOrd="0" presId="urn:microsoft.com/office/officeart/2009/3/layout/HorizontalOrganizationChart"/>
    <dgm:cxn modelId="{8E645E49-4C8E-4DAC-B5A9-F9E3CF9B400A}" srcId="{92300FA3-7218-45BE-93BC-7DD4F8B49F97}" destId="{F5A2650E-84D3-4180-904F-C44314A49D28}" srcOrd="0" destOrd="0" parTransId="{1FB5EEE9-F87B-437C-8B00-7322E8E30ABE}" sibTransId="{090DB826-5947-4056-83C4-4FEA1FEEA956}"/>
    <dgm:cxn modelId="{44941887-4FE9-44E2-8BE2-5DDC4D308DFD}" srcId="{CB77B987-FE81-4C8F-8791-3398563FCE48}" destId="{1F72F900-4515-4427-B458-7CC9B3FE638E}" srcOrd="0" destOrd="0" parTransId="{B6D75177-8E41-431C-81CD-5C44C82189FD}" sibTransId="{ED5B07E5-7104-471C-819F-AC6C77009A9D}"/>
    <dgm:cxn modelId="{7FAAAA72-7091-4A31-9CF0-537A4477C3F0}" type="presOf" srcId="{8C58A1FE-161E-4819-B9A8-274809E63322}" destId="{AE5F36A7-8460-46C4-9071-9005DA41B11F}" srcOrd="0" destOrd="0" presId="urn:microsoft.com/office/officeart/2009/3/layout/HorizontalOrganizationChart"/>
    <dgm:cxn modelId="{CF653D3A-9023-4554-91AA-163464672509}" srcId="{35449EB5-E33D-4BBE-B694-4BA7EC00CE5C}" destId="{CB77B987-FE81-4C8F-8791-3398563FCE48}" srcOrd="1" destOrd="0" parTransId="{8C58A1FE-161E-4819-B9A8-274809E63322}" sibTransId="{252D60E7-629D-4023-9F52-C68C54F4DC53}"/>
    <dgm:cxn modelId="{9D32A288-276C-410C-A099-B25F5327ABE7}" type="presOf" srcId="{35449EB5-E33D-4BBE-B694-4BA7EC00CE5C}" destId="{CECB9842-D5C0-45ED-B0E7-87C3D5BF8318}" srcOrd="0" destOrd="0" presId="urn:microsoft.com/office/officeart/2009/3/layout/HorizontalOrganizationChart"/>
    <dgm:cxn modelId="{A41ED290-0436-4B34-BF56-2C7FFF968D2F}" type="presOf" srcId="{1F72F900-4515-4427-B458-7CC9B3FE638E}" destId="{A76C5301-DCD6-42A0-AAE7-B4E8973CA3EB}" srcOrd="1" destOrd="0" presId="urn:microsoft.com/office/officeart/2009/3/layout/HorizontalOrganizationChart"/>
    <dgm:cxn modelId="{4DBBFD6F-2780-4441-8B55-4E9B4D820420}" type="presOf" srcId="{1FB5EEE9-F87B-437C-8B00-7322E8E30ABE}" destId="{79AA450E-B4A0-46D8-94CA-2ABE4366A9BA}" srcOrd="0" destOrd="0" presId="urn:microsoft.com/office/officeart/2009/3/layout/HorizontalOrganizationChart"/>
    <dgm:cxn modelId="{2B42B57A-0263-47B0-86A2-3C9119474A62}" srcId="{6EA13B0A-A9A2-4833-B9B0-3D573CFA31C1}" destId="{1BDB8CFF-6EE2-4A8F-8001-13DE98ADFAB4}" srcOrd="0" destOrd="0" parTransId="{2BC2B584-DD60-431B-B2A0-3F05426B809F}" sibTransId="{C9E136C0-34E8-4DAA-B168-700A050E04B8}"/>
    <dgm:cxn modelId="{95A2DEC6-88B2-48FF-A16C-AB81496E72C4}" type="presOf" srcId="{1BDB8CFF-6EE2-4A8F-8001-13DE98ADFAB4}" destId="{B2EAA887-E774-407A-9555-9DD548581F0A}" srcOrd="1" destOrd="0" presId="urn:microsoft.com/office/officeart/2009/3/layout/HorizontalOrganizationChart"/>
    <dgm:cxn modelId="{B207B69B-241B-41C3-9D14-6F43C36830DD}" type="presParOf" srcId="{1FB6955F-9911-4739-AE29-568C7AD6786E}" destId="{E8683151-A965-4C26-AFB3-202EE933E3ED}" srcOrd="0" destOrd="0" presId="urn:microsoft.com/office/officeart/2009/3/layout/HorizontalOrganizationChart"/>
    <dgm:cxn modelId="{B2EEB43D-093A-40DB-9EB6-CDA5C9A4627D}" type="presParOf" srcId="{E8683151-A965-4C26-AFB3-202EE933E3ED}" destId="{3F924FA7-7B59-4C4A-92E2-5857CC573235}" srcOrd="0" destOrd="0" presId="urn:microsoft.com/office/officeart/2009/3/layout/HorizontalOrganizationChart"/>
    <dgm:cxn modelId="{E94BA4CC-AD5A-4BF7-8507-A71E847D05FF}" type="presParOf" srcId="{3F924FA7-7B59-4C4A-92E2-5857CC573235}" destId="{CECB9842-D5C0-45ED-B0E7-87C3D5BF8318}" srcOrd="0" destOrd="0" presId="urn:microsoft.com/office/officeart/2009/3/layout/HorizontalOrganizationChart"/>
    <dgm:cxn modelId="{D3A10860-5A01-473F-8E41-8AAAD940AF42}" type="presParOf" srcId="{3F924FA7-7B59-4C4A-92E2-5857CC573235}" destId="{EC5B5191-1B4C-48A9-868E-E1C6F3D19293}" srcOrd="1" destOrd="0" presId="urn:microsoft.com/office/officeart/2009/3/layout/HorizontalOrganizationChart"/>
    <dgm:cxn modelId="{73E8950A-428A-4858-8875-86C683D8D125}" type="presParOf" srcId="{E8683151-A965-4C26-AFB3-202EE933E3ED}" destId="{D5F70737-AB2F-4892-92AB-E7A8A31C3FA0}" srcOrd="1" destOrd="0" presId="urn:microsoft.com/office/officeart/2009/3/layout/HorizontalOrganizationChart"/>
    <dgm:cxn modelId="{D19AB435-F2FC-46E1-95EA-250949FA3C4D}" type="presParOf" srcId="{D5F70737-AB2F-4892-92AB-E7A8A31C3FA0}" destId="{C0E79728-5AAB-4EE1-ADBF-4AB79CE29C76}" srcOrd="0" destOrd="0" presId="urn:microsoft.com/office/officeart/2009/3/layout/HorizontalOrganizationChart"/>
    <dgm:cxn modelId="{71B446BC-94B4-4346-B3A3-5B2E1DB8B425}" type="presParOf" srcId="{D5F70737-AB2F-4892-92AB-E7A8A31C3FA0}" destId="{F36539C4-05E9-4034-9105-9B1AFA846B5D}" srcOrd="1" destOrd="0" presId="urn:microsoft.com/office/officeart/2009/3/layout/HorizontalOrganizationChart"/>
    <dgm:cxn modelId="{FB344190-CD23-485E-9FA9-7B45E1AF5A79}" type="presParOf" srcId="{F36539C4-05E9-4034-9105-9B1AFA846B5D}" destId="{1BE18AA4-886B-4CEC-BF95-74F75C32FEDB}" srcOrd="0" destOrd="0" presId="urn:microsoft.com/office/officeart/2009/3/layout/HorizontalOrganizationChart"/>
    <dgm:cxn modelId="{3B23CFCD-9ECC-434A-84D0-09C97562BDE2}" type="presParOf" srcId="{1BE18AA4-886B-4CEC-BF95-74F75C32FEDB}" destId="{15C01B89-9C4E-40DD-9F03-DFE0E30CDA9D}" srcOrd="0" destOrd="0" presId="urn:microsoft.com/office/officeart/2009/3/layout/HorizontalOrganizationChart"/>
    <dgm:cxn modelId="{A69C3176-61DF-49A2-8B28-6BBC6746D9F0}" type="presParOf" srcId="{1BE18AA4-886B-4CEC-BF95-74F75C32FEDB}" destId="{DC4AD2F3-203C-4197-95EF-E6F1B0E8DBA8}" srcOrd="1" destOrd="0" presId="urn:microsoft.com/office/officeart/2009/3/layout/HorizontalOrganizationChart"/>
    <dgm:cxn modelId="{08A95FE9-F057-48C6-AC71-0B3D22141BA8}" type="presParOf" srcId="{F36539C4-05E9-4034-9105-9B1AFA846B5D}" destId="{114B9253-097A-4EAD-86D5-D0D1F6737C52}" srcOrd="1" destOrd="0" presId="urn:microsoft.com/office/officeart/2009/3/layout/HorizontalOrganizationChart"/>
    <dgm:cxn modelId="{752C7D13-4D00-46FE-8C65-32A8FDB76258}" type="presParOf" srcId="{114B9253-097A-4EAD-86D5-D0D1F6737C52}" destId="{79AA450E-B4A0-46D8-94CA-2ABE4366A9BA}" srcOrd="0" destOrd="0" presId="urn:microsoft.com/office/officeart/2009/3/layout/HorizontalOrganizationChart"/>
    <dgm:cxn modelId="{1CADC650-2E85-4448-BE4C-29F6B35AEA51}" type="presParOf" srcId="{114B9253-097A-4EAD-86D5-D0D1F6737C52}" destId="{5819DC82-6AD2-41F0-B0CA-A732C4FC86CD}" srcOrd="1" destOrd="0" presId="urn:microsoft.com/office/officeart/2009/3/layout/HorizontalOrganizationChart"/>
    <dgm:cxn modelId="{C17A20EB-06F1-4C16-B54B-2A6DCAC9F079}" type="presParOf" srcId="{5819DC82-6AD2-41F0-B0CA-A732C4FC86CD}" destId="{0E2E3FE9-8F03-4FCE-8026-B8258A705A32}" srcOrd="0" destOrd="0" presId="urn:microsoft.com/office/officeart/2009/3/layout/HorizontalOrganizationChart"/>
    <dgm:cxn modelId="{084FB08F-3DCB-4B7B-8C30-F51D31F269E7}" type="presParOf" srcId="{0E2E3FE9-8F03-4FCE-8026-B8258A705A32}" destId="{30139D63-7AB4-43AC-8F4C-005EA96C1A66}" srcOrd="0" destOrd="0" presId="urn:microsoft.com/office/officeart/2009/3/layout/HorizontalOrganizationChart"/>
    <dgm:cxn modelId="{5230D679-1655-4014-B677-F5D0DA696340}" type="presParOf" srcId="{0E2E3FE9-8F03-4FCE-8026-B8258A705A32}" destId="{3EA6862E-4676-4AE1-AE05-5065DFF8C113}" srcOrd="1" destOrd="0" presId="urn:microsoft.com/office/officeart/2009/3/layout/HorizontalOrganizationChart"/>
    <dgm:cxn modelId="{4C8BB78B-EF5C-4354-836E-48F8B6B88C8A}" type="presParOf" srcId="{5819DC82-6AD2-41F0-B0CA-A732C4FC86CD}" destId="{8E47A79E-6B5D-4026-A359-22A2E95A0D3D}" srcOrd="1" destOrd="0" presId="urn:microsoft.com/office/officeart/2009/3/layout/HorizontalOrganizationChart"/>
    <dgm:cxn modelId="{577AAB3B-B5A7-493C-AF99-B14D260FFD9E}" type="presParOf" srcId="{5819DC82-6AD2-41F0-B0CA-A732C4FC86CD}" destId="{BCDEB40C-579A-4314-917E-14EDDE63427B}" srcOrd="2" destOrd="0" presId="urn:microsoft.com/office/officeart/2009/3/layout/HorizontalOrganizationChart"/>
    <dgm:cxn modelId="{09FECC89-F95D-426B-9F6C-4240F4DE9D76}" type="presParOf" srcId="{F36539C4-05E9-4034-9105-9B1AFA846B5D}" destId="{7144B224-8DCC-4FA7-BBA1-A654D6820C3F}" srcOrd="2" destOrd="0" presId="urn:microsoft.com/office/officeart/2009/3/layout/HorizontalOrganizationChart"/>
    <dgm:cxn modelId="{D48C7289-E55A-4268-97A5-73879CF1FF8D}" type="presParOf" srcId="{D5F70737-AB2F-4892-92AB-E7A8A31C3FA0}" destId="{AE5F36A7-8460-46C4-9071-9005DA41B11F}" srcOrd="2" destOrd="0" presId="urn:microsoft.com/office/officeart/2009/3/layout/HorizontalOrganizationChart"/>
    <dgm:cxn modelId="{25D3A294-FD9E-4CE8-87A7-4038E60B6FFA}" type="presParOf" srcId="{D5F70737-AB2F-4892-92AB-E7A8A31C3FA0}" destId="{FFB6FE1D-A83A-4F4D-8C68-6F37C1A769B8}" srcOrd="3" destOrd="0" presId="urn:microsoft.com/office/officeart/2009/3/layout/HorizontalOrganizationChart"/>
    <dgm:cxn modelId="{0C0A3F93-3037-4ADC-8DE7-B26A7C73CA15}" type="presParOf" srcId="{FFB6FE1D-A83A-4F4D-8C68-6F37C1A769B8}" destId="{7709453F-A8F4-480F-A4DE-FC035E9040D5}" srcOrd="0" destOrd="0" presId="urn:microsoft.com/office/officeart/2009/3/layout/HorizontalOrganizationChart"/>
    <dgm:cxn modelId="{89C1DFCA-9688-4506-9502-55A4381E7CD9}" type="presParOf" srcId="{7709453F-A8F4-480F-A4DE-FC035E9040D5}" destId="{89FB2569-04B4-4FF6-8D14-F65C3979800D}" srcOrd="0" destOrd="0" presId="urn:microsoft.com/office/officeart/2009/3/layout/HorizontalOrganizationChart"/>
    <dgm:cxn modelId="{C7D830ED-A18E-4EE6-9355-3F90397ACE03}" type="presParOf" srcId="{7709453F-A8F4-480F-A4DE-FC035E9040D5}" destId="{F06BDD81-51B9-480C-A831-25B2CB83E807}" srcOrd="1" destOrd="0" presId="urn:microsoft.com/office/officeart/2009/3/layout/HorizontalOrganizationChart"/>
    <dgm:cxn modelId="{EB64B846-3745-457C-8D52-847151A47961}" type="presParOf" srcId="{FFB6FE1D-A83A-4F4D-8C68-6F37C1A769B8}" destId="{3F85E749-74E6-425D-9803-905E31E368C5}" srcOrd="1" destOrd="0" presId="urn:microsoft.com/office/officeart/2009/3/layout/HorizontalOrganizationChart"/>
    <dgm:cxn modelId="{A9359C39-8A74-4CC6-AAC5-8B3740640F6F}" type="presParOf" srcId="{3F85E749-74E6-425D-9803-905E31E368C5}" destId="{DE6CEA8D-1181-4576-ABF3-080734531D71}" srcOrd="0" destOrd="0" presId="urn:microsoft.com/office/officeart/2009/3/layout/HorizontalOrganizationChart"/>
    <dgm:cxn modelId="{10CA259A-5D16-4283-9C4E-04A4BBAE79BD}" type="presParOf" srcId="{3F85E749-74E6-425D-9803-905E31E368C5}" destId="{DF0C462F-EC71-4732-894F-367668FEC203}" srcOrd="1" destOrd="0" presId="urn:microsoft.com/office/officeart/2009/3/layout/HorizontalOrganizationChart"/>
    <dgm:cxn modelId="{5C32FB99-0ECC-4EA1-A13E-B6054557D000}" type="presParOf" srcId="{DF0C462F-EC71-4732-894F-367668FEC203}" destId="{B226CE0B-16D9-4525-8252-732296AA2673}" srcOrd="0" destOrd="0" presId="urn:microsoft.com/office/officeart/2009/3/layout/HorizontalOrganizationChart"/>
    <dgm:cxn modelId="{1E429482-594E-45E8-BA24-10EE190C066D}" type="presParOf" srcId="{B226CE0B-16D9-4525-8252-732296AA2673}" destId="{C214E1D4-9B7D-4F4D-8164-A0BAD5B34F6A}" srcOrd="0" destOrd="0" presId="urn:microsoft.com/office/officeart/2009/3/layout/HorizontalOrganizationChart"/>
    <dgm:cxn modelId="{CBEA1046-95E0-412C-A3F2-A82C8285E534}" type="presParOf" srcId="{B226CE0B-16D9-4525-8252-732296AA2673}" destId="{A76C5301-DCD6-42A0-AAE7-B4E8973CA3EB}" srcOrd="1" destOrd="0" presId="urn:microsoft.com/office/officeart/2009/3/layout/HorizontalOrganizationChart"/>
    <dgm:cxn modelId="{C9CB7066-C2FD-46BF-A362-E3C4F92D72E4}" type="presParOf" srcId="{DF0C462F-EC71-4732-894F-367668FEC203}" destId="{4B653BBA-6066-4F34-A00A-ED92F1F7D6ED}" srcOrd="1" destOrd="0" presId="urn:microsoft.com/office/officeart/2009/3/layout/HorizontalOrganizationChart"/>
    <dgm:cxn modelId="{A5F53799-A4E9-4150-A7F1-B1936954D6C8}" type="presParOf" srcId="{DF0C462F-EC71-4732-894F-367668FEC203}" destId="{482CAA70-F86E-4DE4-AD5D-75EBF8BA3A18}" srcOrd="2" destOrd="0" presId="urn:microsoft.com/office/officeart/2009/3/layout/HorizontalOrganizationChart"/>
    <dgm:cxn modelId="{9DE8FD31-8E98-4D48-A18C-9F39D494C171}" type="presParOf" srcId="{FFB6FE1D-A83A-4F4D-8C68-6F37C1A769B8}" destId="{531264F3-3F67-487B-9495-175FF4518C5C}" srcOrd="2" destOrd="0" presId="urn:microsoft.com/office/officeart/2009/3/layout/HorizontalOrganizationChart"/>
    <dgm:cxn modelId="{0FC01C38-6C2A-4692-A76D-0E17A819A369}" type="presParOf" srcId="{D5F70737-AB2F-4892-92AB-E7A8A31C3FA0}" destId="{10FE9D1C-4CF4-45D1-831C-426241833526}" srcOrd="4" destOrd="0" presId="urn:microsoft.com/office/officeart/2009/3/layout/HorizontalOrganizationChart"/>
    <dgm:cxn modelId="{804D2AEC-B59D-4F50-9A6D-B48B23C54FD6}" type="presParOf" srcId="{D5F70737-AB2F-4892-92AB-E7A8A31C3FA0}" destId="{1CA39E71-730E-49D0-8F68-2788E35B7A67}" srcOrd="5" destOrd="0" presId="urn:microsoft.com/office/officeart/2009/3/layout/HorizontalOrganizationChart"/>
    <dgm:cxn modelId="{C8F4C5FA-EB60-432B-93AC-77F198692DA5}" type="presParOf" srcId="{1CA39E71-730E-49D0-8F68-2788E35B7A67}" destId="{C80C2290-3201-490B-922E-188B44A22B52}" srcOrd="0" destOrd="0" presId="urn:microsoft.com/office/officeart/2009/3/layout/HorizontalOrganizationChart"/>
    <dgm:cxn modelId="{6905C00D-849E-45EE-8250-64FCD6E8B038}" type="presParOf" srcId="{C80C2290-3201-490B-922E-188B44A22B52}" destId="{33CEFA2D-FB44-4C96-B77A-A33F3AE0A83A}" srcOrd="0" destOrd="0" presId="urn:microsoft.com/office/officeart/2009/3/layout/HorizontalOrganizationChart"/>
    <dgm:cxn modelId="{CBE116FF-0574-41EE-B299-2E04F1162F05}" type="presParOf" srcId="{C80C2290-3201-490B-922E-188B44A22B52}" destId="{2100A27B-264A-4758-B972-05ED9928FFE7}" srcOrd="1" destOrd="0" presId="urn:microsoft.com/office/officeart/2009/3/layout/HorizontalOrganizationChart"/>
    <dgm:cxn modelId="{EA369337-DE9F-4EA6-8F63-18473E1525E5}" type="presParOf" srcId="{1CA39E71-730E-49D0-8F68-2788E35B7A67}" destId="{F46570CC-75DA-44FC-8B35-FBC688F3BF63}" srcOrd="1" destOrd="0" presId="urn:microsoft.com/office/officeart/2009/3/layout/HorizontalOrganizationChart"/>
    <dgm:cxn modelId="{880B4AE3-216D-4533-BBE5-E33906A1C6BD}" type="presParOf" srcId="{F46570CC-75DA-44FC-8B35-FBC688F3BF63}" destId="{93CFC97A-0B8C-4AA7-BBE1-8665633F247A}" srcOrd="0" destOrd="0" presId="urn:microsoft.com/office/officeart/2009/3/layout/HorizontalOrganizationChart"/>
    <dgm:cxn modelId="{16975989-E8BA-4B24-AD31-001473C666FE}" type="presParOf" srcId="{F46570CC-75DA-44FC-8B35-FBC688F3BF63}" destId="{566E9590-A5DE-4A70-9204-B2627877AC30}" srcOrd="1" destOrd="0" presId="urn:microsoft.com/office/officeart/2009/3/layout/HorizontalOrganizationChart"/>
    <dgm:cxn modelId="{0E130FD2-28C1-4B6C-9FAE-5CC0517C5108}" type="presParOf" srcId="{566E9590-A5DE-4A70-9204-B2627877AC30}" destId="{675407B3-5366-4981-BDF3-00C020199A6B}" srcOrd="0" destOrd="0" presId="urn:microsoft.com/office/officeart/2009/3/layout/HorizontalOrganizationChart"/>
    <dgm:cxn modelId="{56A1312F-10B9-4F78-96F7-68E31F5CC8E0}" type="presParOf" srcId="{675407B3-5366-4981-BDF3-00C020199A6B}" destId="{6528C8B5-D560-46CD-AF52-D036C625713B}" srcOrd="0" destOrd="0" presId="urn:microsoft.com/office/officeart/2009/3/layout/HorizontalOrganizationChart"/>
    <dgm:cxn modelId="{FEB0D3B7-4F10-4553-9C9D-0880977CE1BB}" type="presParOf" srcId="{675407B3-5366-4981-BDF3-00C020199A6B}" destId="{B2EAA887-E774-407A-9555-9DD548581F0A}" srcOrd="1" destOrd="0" presId="urn:microsoft.com/office/officeart/2009/3/layout/HorizontalOrganizationChart"/>
    <dgm:cxn modelId="{C899327B-0028-4ED9-9E4B-2C68C43DFDC0}" type="presParOf" srcId="{566E9590-A5DE-4A70-9204-B2627877AC30}" destId="{F4E1B41B-55E1-4914-8B5B-5DA5572B0C0A}" srcOrd="1" destOrd="0" presId="urn:microsoft.com/office/officeart/2009/3/layout/HorizontalOrganizationChart"/>
    <dgm:cxn modelId="{214A9234-4E5F-4F0B-9383-9261AA422259}" type="presParOf" srcId="{566E9590-A5DE-4A70-9204-B2627877AC30}" destId="{9F566A7E-74B5-4B0E-8AD3-7CA640A81283}" srcOrd="2" destOrd="0" presId="urn:microsoft.com/office/officeart/2009/3/layout/HorizontalOrganizationChart"/>
    <dgm:cxn modelId="{55852A08-7DC7-4E75-ADA8-CFE4989EFDC6}" type="presParOf" srcId="{1CA39E71-730E-49D0-8F68-2788E35B7A67}" destId="{CBD2632C-307D-4E76-B4F2-59B3CEAD31DD}" srcOrd="2" destOrd="0" presId="urn:microsoft.com/office/officeart/2009/3/layout/HorizontalOrganizationChart"/>
    <dgm:cxn modelId="{A7533A56-0A93-48B6-A215-FC4ADC86E8CA}" type="presParOf" srcId="{E8683151-A965-4C26-AFB3-202EE933E3ED}" destId="{5A072500-E94E-4654-B704-19154DDF1DC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63B4C2F-7AD5-4733-9ADB-44FBBDB99924}"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zh-TW" altLang="en-US"/>
        </a:p>
      </dgm:t>
    </dgm:pt>
    <dgm:pt modelId="{35449EB5-E33D-4BBE-B694-4BA7EC00CE5C}">
      <dgm:prSet phldrT="[文字]" custT="1"/>
      <dgm:spPr>
        <a:solidFill>
          <a:srgbClr val="F64D0A"/>
        </a:solidFill>
      </dgm:spPr>
      <dgm:t>
        <a:bodyPr/>
        <a:lstStyle/>
        <a:p>
          <a:pPr algn="just">
            <a:lnSpc>
              <a:spcPts val="1400"/>
            </a:lnSpc>
          </a:pPr>
          <a:r>
            <a:rPr lang="zh-TW" sz="1000" b="1" dirty="0" smtClean="0">
              <a:solidFill>
                <a:schemeClr val="tx1"/>
              </a:solidFill>
              <a:latin typeface="微軟正黑體" panose="020B0604030504040204" pitchFamily="34" charset="-120"/>
              <a:ea typeface="微軟正黑體" panose="020B0604030504040204" pitchFamily="34" charset="-120"/>
            </a:rPr>
            <a:t>受訓人員於訓練期間發現有受訓資格不符情事者，由保訓會予以退訓；其涉及行政或刑事責任者，依法處理。</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a:p>
          <a:pPr algn="just">
            <a:lnSpc>
              <a:spcPts val="1400"/>
            </a:lnSpc>
          </a:pPr>
          <a:r>
            <a:rPr lang="zh-TW" altLang="en-US" sz="1000" b="1" dirty="0" smtClean="0">
              <a:solidFill>
                <a:schemeClr val="tx1"/>
              </a:solidFill>
              <a:latin typeface="微軟正黑體" panose="020B0604030504040204" pitchFamily="34" charset="-120"/>
              <a:ea typeface="微軟正黑體" panose="020B0604030504040204" pitchFamily="34" charset="-120"/>
            </a:rPr>
            <a:t>資格不符而經退訓人員，於次年度起符合受訓資格時，由各主管機關依規定重新遴選後，函送保訓會參加本訓練。</a:t>
          </a:r>
          <a:endParaRPr lang="en-US" altLang="zh-TW" sz="1000" b="1" dirty="0" smtClean="0">
            <a:solidFill>
              <a:schemeClr val="tx1"/>
            </a:solidFill>
            <a:latin typeface="微軟正黑體" panose="020B0604030504040204" pitchFamily="34" charset="-120"/>
            <a:ea typeface="微軟正黑體" panose="020B0604030504040204" pitchFamily="34" charset="-120"/>
          </a:endParaRPr>
        </a:p>
      </dgm:t>
    </dgm:pt>
    <dgm:pt modelId="{EFAC8A30-3CD3-49D7-82FB-11812530C1D8}" type="parTrans" cxnId="{3FBD0DE7-9540-4CAD-8A21-4564ABD5D7D3}">
      <dgm:prSet/>
      <dgm:spPr/>
      <dgm:t>
        <a:bodyPr/>
        <a:lstStyle/>
        <a:p>
          <a:endParaRPr lang="zh-TW" altLang="en-US"/>
        </a:p>
      </dgm:t>
    </dgm:pt>
    <dgm:pt modelId="{3DE685B3-5653-444D-99DE-3A5CA08C69EA}" type="sibTrans" cxnId="{3FBD0DE7-9540-4CAD-8A21-4564ABD5D7D3}">
      <dgm:prSet/>
      <dgm:spPr/>
      <dgm:t>
        <a:bodyPr/>
        <a:lstStyle/>
        <a:p>
          <a:endParaRPr lang="zh-TW" altLang="en-US"/>
        </a:p>
      </dgm:t>
    </dgm:pt>
    <dgm:pt modelId="{6EA13B0A-A9A2-4833-B9B0-3D573CFA31C1}">
      <dgm:prSet phldrT="[文字]" custT="1"/>
      <dgm:spPr>
        <a:solidFill>
          <a:schemeClr val="tx1">
            <a:lumMod val="65000"/>
            <a:lumOff val="35000"/>
          </a:schemeClr>
        </a:solidFill>
      </dgm:spPr>
      <dgm:t>
        <a:bodyPr/>
        <a:lstStyle/>
        <a:p>
          <a:r>
            <a:rPr lang="zh-TW" altLang="en-US" sz="1500" b="1" dirty="0" smtClean="0">
              <a:solidFill>
                <a:schemeClr val="bg1"/>
              </a:solidFill>
              <a:latin typeface="微軟正黑體" panose="020B0604030504040204" pitchFamily="34" charset="-120"/>
              <a:ea typeface="微軟正黑體" panose="020B0604030504040204" pitchFamily="34" charset="-120"/>
            </a:rPr>
            <a:t>撤銷及格資格</a:t>
          </a:r>
          <a:r>
            <a:rPr lang="zh-TW" altLang="en-US" sz="1500" b="1" u="sng" dirty="0" smtClean="0">
              <a:solidFill>
                <a:srgbClr val="FF0000"/>
              </a:solidFill>
              <a:latin typeface="微軟正黑體" panose="020B0604030504040204" pitchFamily="34" charset="-120"/>
              <a:ea typeface="微軟正黑體" panose="020B0604030504040204" pitchFamily="34" charset="-120"/>
            </a:rPr>
            <a:t>可歸責</a:t>
          </a:r>
          <a:r>
            <a:rPr lang="zh-TW" altLang="en-US" sz="1500" b="1" dirty="0" smtClean="0">
              <a:solidFill>
                <a:schemeClr val="bg1"/>
              </a:solidFill>
              <a:latin typeface="微軟正黑體" panose="020B0604030504040204" pitchFamily="34" charset="-120"/>
              <a:ea typeface="微軟正黑體" panose="020B0604030504040204" pitchFamily="34" charset="-120"/>
            </a:rPr>
            <a:t>受訓人員：</a:t>
          </a:r>
          <a:endParaRPr lang="en-US" altLang="zh-TW" sz="1500" b="1" dirty="0" smtClean="0">
            <a:solidFill>
              <a:schemeClr val="bg1"/>
            </a:solidFill>
            <a:latin typeface="微軟正黑體" panose="020B0604030504040204" pitchFamily="34" charset="-120"/>
            <a:ea typeface="微軟正黑體" panose="020B0604030504040204" pitchFamily="34" charset="-120"/>
          </a:endParaRPr>
        </a:p>
        <a:p>
          <a:r>
            <a:rPr lang="zh-TW" altLang="en-US" sz="1500" b="1" u="sng" dirty="0" smtClean="0">
              <a:solidFill>
                <a:srgbClr val="FF0000"/>
              </a:solidFill>
              <a:effectLst/>
              <a:latin typeface="微軟正黑體" panose="020B0604030504040204" pitchFamily="34" charset="-120"/>
              <a:ea typeface="微軟正黑體" panose="020B0604030504040204" pitchFamily="34" charset="-120"/>
            </a:rPr>
            <a:t>全額自費</a:t>
          </a:r>
          <a:r>
            <a:rPr lang="zh-TW" altLang="en-US" sz="1500" b="1" dirty="0" smtClean="0">
              <a:solidFill>
                <a:schemeClr val="bg1"/>
              </a:solidFill>
              <a:latin typeface="微軟正黑體" panose="020B0604030504040204" pitchFamily="34" charset="-120"/>
              <a:ea typeface="微軟正黑體" panose="020B0604030504040204" pitchFamily="34" charset="-120"/>
            </a:rPr>
            <a:t>受訓</a:t>
          </a:r>
          <a:endParaRPr lang="zh-TW" altLang="en-US" sz="1500" b="1" dirty="0">
            <a:solidFill>
              <a:schemeClr val="bg1"/>
            </a:solidFill>
            <a:latin typeface="微軟正黑體" panose="020B0604030504040204" pitchFamily="34" charset="-120"/>
            <a:ea typeface="微軟正黑體" panose="020B0604030504040204" pitchFamily="34" charset="-120"/>
          </a:endParaRPr>
        </a:p>
      </dgm:t>
    </dgm:pt>
    <dgm:pt modelId="{CD7D12FC-599C-479E-9E4A-089951D6FE62}" type="parTrans" cxnId="{8480B552-2178-4E3D-8FEB-B7D859EDCE37}">
      <dgm:prSet/>
      <dgm:spPr/>
      <dgm:t>
        <a:bodyPr/>
        <a:lstStyle/>
        <a:p>
          <a:endParaRPr lang="zh-TW" altLang="en-US"/>
        </a:p>
      </dgm:t>
    </dgm:pt>
    <dgm:pt modelId="{F0B0716F-7DEC-4B0D-A7DF-1509A484DFF6}" type="sibTrans" cxnId="{8480B552-2178-4E3D-8FEB-B7D859EDCE37}">
      <dgm:prSet/>
      <dgm:spPr/>
      <dgm:t>
        <a:bodyPr/>
        <a:lstStyle/>
        <a:p>
          <a:endParaRPr lang="zh-TW" altLang="en-US"/>
        </a:p>
      </dgm:t>
    </dgm:pt>
    <dgm:pt modelId="{0D315B17-CAC7-4F68-99DC-F4E072253B33}">
      <dgm:prSet phldrT="[文字]" custT="1"/>
      <dgm:spPr>
        <a:solidFill>
          <a:srgbClr val="F64D0A"/>
        </a:solidFill>
      </dgm:spPr>
      <dgm:t>
        <a:bodyPr/>
        <a:lstStyle/>
        <a:p>
          <a:pPr algn="l"/>
          <a:r>
            <a:rPr lang="en-US" altLang="zh-TW" sz="1500" b="1" dirty="0" smtClean="0">
              <a:solidFill>
                <a:schemeClr val="tx1"/>
              </a:solidFill>
              <a:latin typeface="微軟正黑體" panose="020B0604030504040204" pitchFamily="34" charset="-120"/>
              <a:ea typeface="微軟正黑體" panose="020B0604030504040204" pitchFamily="34" charset="-120"/>
            </a:rPr>
            <a:t>1.</a:t>
          </a:r>
          <a:r>
            <a:rPr lang="zh-TW" altLang="zh-TW" sz="1500" b="1" dirty="0" smtClean="0">
              <a:solidFill>
                <a:schemeClr val="tx1"/>
              </a:solidFill>
              <a:latin typeface="微軟正黑體" panose="020B0604030504040204" pitchFamily="34" charset="-120"/>
              <a:ea typeface="微軟正黑體" panose="020B0604030504040204" pitchFamily="34" charset="-120"/>
            </a:rPr>
            <a:t>退訓</a:t>
          </a:r>
          <a:r>
            <a:rPr lang="zh-TW" altLang="zh-TW" sz="1500" b="1" u="sng" dirty="0" smtClean="0">
              <a:solidFill>
                <a:schemeClr val="tx1"/>
              </a:solidFill>
              <a:latin typeface="微軟正黑體" panose="020B0604030504040204" pitchFamily="34" charset="-120"/>
              <a:ea typeface="微軟正黑體" panose="020B0604030504040204" pitchFamily="34" charset="-120"/>
            </a:rPr>
            <a:t>可歸責</a:t>
          </a:r>
          <a:r>
            <a:rPr lang="zh-TW" altLang="zh-TW" sz="1500" b="1" dirty="0" smtClean="0">
              <a:solidFill>
                <a:schemeClr val="tx1"/>
              </a:solidFill>
              <a:latin typeface="微軟正黑體" panose="020B0604030504040204" pitchFamily="34" charset="-120"/>
              <a:ea typeface="微軟正黑體" panose="020B0604030504040204" pitchFamily="34" charset="-120"/>
            </a:rPr>
            <a:t>受訓人員：</a:t>
          </a:r>
          <a:r>
            <a:rPr lang="zh-TW" altLang="en-US" sz="1500" b="1" u="sng" dirty="0" smtClean="0">
              <a:solidFill>
                <a:schemeClr val="tx1"/>
              </a:solidFill>
              <a:latin typeface="微軟正黑體" panose="020B0604030504040204" pitchFamily="34" charset="-120"/>
              <a:ea typeface="微軟正黑體" panose="020B0604030504040204" pitchFamily="34" charset="-120"/>
            </a:rPr>
            <a:t>全額自</a:t>
          </a:r>
          <a:r>
            <a:rPr lang="zh-TW" altLang="zh-TW" sz="1500" b="1" u="sng" dirty="0" smtClean="0">
              <a:solidFill>
                <a:schemeClr val="tx1"/>
              </a:solidFill>
              <a:latin typeface="微軟正黑體" panose="020B0604030504040204" pitchFamily="34" charset="-120"/>
              <a:ea typeface="微軟正黑體" panose="020B0604030504040204" pitchFamily="34" charset="-120"/>
            </a:rPr>
            <a:t>費</a:t>
          </a:r>
          <a:r>
            <a:rPr lang="zh-TW" altLang="zh-TW" sz="1500" b="1" dirty="0" smtClean="0">
              <a:solidFill>
                <a:schemeClr val="tx1"/>
              </a:solidFill>
              <a:latin typeface="微軟正黑體" panose="020B0604030504040204" pitchFamily="34" charset="-120"/>
              <a:ea typeface="微軟正黑體" panose="020B0604030504040204" pitchFamily="34" charset="-120"/>
            </a:rPr>
            <a:t>受訓</a:t>
          </a:r>
          <a:endParaRPr lang="en-US" altLang="zh-TW" sz="1500" b="1" dirty="0" smtClean="0">
            <a:solidFill>
              <a:schemeClr val="tx1"/>
            </a:solidFill>
            <a:latin typeface="微軟正黑體" panose="020B0604030504040204" pitchFamily="34" charset="-120"/>
            <a:ea typeface="微軟正黑體" panose="020B0604030504040204" pitchFamily="34" charset="-120"/>
          </a:endParaRPr>
        </a:p>
        <a:p>
          <a:pPr algn="l"/>
          <a:r>
            <a:rPr lang="en-US" altLang="zh-TW" sz="1500" b="1" dirty="0" smtClean="0">
              <a:solidFill>
                <a:schemeClr val="tx1"/>
              </a:solidFill>
              <a:latin typeface="微軟正黑體" panose="020B0604030504040204" pitchFamily="34" charset="-120"/>
              <a:ea typeface="微軟正黑體" panose="020B0604030504040204" pitchFamily="34" charset="-120"/>
            </a:rPr>
            <a:t>2.</a:t>
          </a:r>
          <a:r>
            <a:rPr lang="zh-TW" altLang="zh-TW" sz="1500" b="1" dirty="0" smtClean="0">
              <a:solidFill>
                <a:schemeClr val="tx1"/>
              </a:solidFill>
              <a:latin typeface="微軟正黑體" panose="020B0604030504040204" pitchFamily="34" charset="-120"/>
              <a:ea typeface="微軟正黑體" panose="020B0604030504040204" pitchFamily="34" charset="-120"/>
            </a:rPr>
            <a:t>退訓</a:t>
          </a:r>
          <a:r>
            <a:rPr lang="zh-TW" altLang="en-US" sz="1500" b="1" u="sng" dirty="0" smtClean="0">
              <a:solidFill>
                <a:schemeClr val="tx1"/>
              </a:solidFill>
              <a:latin typeface="微軟正黑體" panose="020B0604030504040204" pitchFamily="34" charset="-120"/>
              <a:ea typeface="微軟正黑體" panose="020B0604030504040204" pitchFamily="34" charset="-120"/>
            </a:rPr>
            <a:t>不</a:t>
          </a:r>
          <a:r>
            <a:rPr lang="zh-TW" altLang="zh-TW" sz="1500" b="1" u="sng" dirty="0" smtClean="0">
              <a:solidFill>
                <a:schemeClr val="tx1"/>
              </a:solidFill>
              <a:latin typeface="微軟正黑體" panose="020B0604030504040204" pitchFamily="34" charset="-120"/>
              <a:ea typeface="微軟正黑體" panose="020B0604030504040204" pitchFamily="34" charset="-120"/>
            </a:rPr>
            <a:t>可歸責</a:t>
          </a:r>
          <a:r>
            <a:rPr lang="zh-TW" altLang="zh-TW" sz="1500" b="1" dirty="0" smtClean="0">
              <a:solidFill>
                <a:schemeClr val="tx1"/>
              </a:solidFill>
              <a:latin typeface="微軟正黑體" panose="020B0604030504040204" pitchFamily="34" charset="-120"/>
              <a:ea typeface="微軟正黑體" panose="020B0604030504040204" pitchFamily="34" charset="-120"/>
            </a:rPr>
            <a:t>受訓人員：</a:t>
          </a:r>
          <a:r>
            <a:rPr lang="zh-TW" altLang="en-US" sz="1500" b="1" u="sng" dirty="0" smtClean="0">
              <a:solidFill>
                <a:schemeClr val="tx1"/>
              </a:solidFill>
              <a:latin typeface="微軟正黑體" panose="020B0604030504040204" pitchFamily="34" charset="-120"/>
              <a:ea typeface="微軟正黑體" panose="020B0604030504040204" pitchFamily="34" charset="-120"/>
            </a:rPr>
            <a:t>公</a:t>
          </a:r>
          <a:r>
            <a:rPr lang="zh-TW" altLang="zh-TW" sz="1500" b="1" u="sng" dirty="0" smtClean="0">
              <a:solidFill>
                <a:schemeClr val="tx1"/>
              </a:solidFill>
              <a:latin typeface="微軟正黑體" panose="020B0604030504040204" pitchFamily="34" charset="-120"/>
              <a:ea typeface="微軟正黑體" panose="020B0604030504040204" pitchFamily="34" charset="-120"/>
            </a:rPr>
            <a:t>費</a:t>
          </a:r>
          <a:r>
            <a:rPr lang="zh-TW" altLang="zh-TW" sz="1500" b="1" dirty="0" smtClean="0">
              <a:solidFill>
                <a:schemeClr val="tx1"/>
              </a:solidFill>
              <a:latin typeface="微軟正黑體" panose="020B0604030504040204" pitchFamily="34" charset="-120"/>
              <a:ea typeface="微軟正黑體" panose="020B0604030504040204" pitchFamily="34" charset="-120"/>
            </a:rPr>
            <a:t>受訓</a:t>
          </a:r>
          <a:endParaRPr lang="en-US" altLang="zh-TW" sz="1500" b="1" dirty="0" smtClean="0">
            <a:solidFill>
              <a:schemeClr val="tx1"/>
            </a:solidFill>
            <a:latin typeface="微軟正黑體" panose="020B0604030504040204" pitchFamily="34" charset="-120"/>
            <a:ea typeface="微軟正黑體" panose="020B0604030504040204" pitchFamily="34" charset="-120"/>
          </a:endParaRPr>
        </a:p>
      </dgm:t>
    </dgm:pt>
    <dgm:pt modelId="{4A95E741-3336-46FD-8FCF-5C0B0E578020}" type="parTrans" cxnId="{532F75D8-5544-4BC0-B16D-D23F46A1B948}">
      <dgm:prSet/>
      <dgm:spPr/>
      <dgm:t>
        <a:bodyPr/>
        <a:lstStyle/>
        <a:p>
          <a:endParaRPr lang="zh-TW" altLang="en-US"/>
        </a:p>
      </dgm:t>
    </dgm:pt>
    <dgm:pt modelId="{C3329C53-88F5-49FA-A1D7-4C5007B2B7A4}" type="sibTrans" cxnId="{532F75D8-5544-4BC0-B16D-D23F46A1B948}">
      <dgm:prSet/>
      <dgm:spPr/>
      <dgm:t>
        <a:bodyPr/>
        <a:lstStyle/>
        <a:p>
          <a:endParaRPr lang="zh-TW" altLang="en-US"/>
        </a:p>
      </dgm:t>
    </dgm:pt>
    <dgm:pt modelId="{25A0B7E7-6EBF-4C42-8C98-068855E5A6AE}">
      <dgm:prSet custT="1"/>
      <dgm:spPr>
        <a:solidFill>
          <a:schemeClr val="tx1">
            <a:lumMod val="65000"/>
            <a:lumOff val="35000"/>
          </a:schemeClr>
        </a:solidFill>
      </dgm:spPr>
      <dgm:t>
        <a:bodyPr/>
        <a:lstStyle/>
        <a:p>
          <a:pPr algn="just"/>
          <a:r>
            <a:rPr lang="zh-TW" sz="1000" b="1" dirty="0" smtClean="0">
              <a:latin typeface="微軟正黑體" panose="020B0604030504040204" pitchFamily="34" charset="-120"/>
              <a:ea typeface="微軟正黑體" panose="020B0604030504040204" pitchFamily="34" charset="-120"/>
            </a:rPr>
            <a:t>受訓人員訓練期滿經核定成績及格後，發現有受訓資格不符情事者，由保訓會撤銷訓練及格資格並報請考試院註銷訓練合格證書；其涉及行政或刑事責任者，依法處理。</a:t>
          </a:r>
          <a:endParaRPr lang="en-US" altLang="zh-TW" sz="1000" b="1" dirty="0" smtClean="0">
            <a:solidFill>
              <a:schemeClr val="bg1"/>
            </a:solidFill>
            <a:latin typeface="微軟正黑體" panose="020B0604030504040204" pitchFamily="34" charset="-120"/>
            <a:ea typeface="微軟正黑體" panose="020B0604030504040204" pitchFamily="34" charset="-120"/>
          </a:endParaRPr>
        </a:p>
        <a:p>
          <a:pPr algn="just"/>
          <a:r>
            <a:rPr lang="zh-TW" altLang="zh-TW" sz="1000" b="1" dirty="0" smtClean="0">
              <a:solidFill>
                <a:schemeClr val="bg1"/>
              </a:solidFill>
              <a:latin typeface="微軟正黑體" panose="020B0604030504040204" pitchFamily="34" charset="-120"/>
              <a:ea typeface="微軟正黑體" panose="020B0604030504040204" pitchFamily="34" charset="-120"/>
            </a:rPr>
            <a:t>訓練及格資格經撤銷者，於保訓會撤銷函送達之次日起，符合受訓資格時，由各</a:t>
          </a:r>
          <a:r>
            <a:rPr lang="zh-TW" altLang="en-US" sz="1000" b="1" dirty="0" smtClean="0">
              <a:solidFill>
                <a:schemeClr val="bg1"/>
              </a:solidFill>
              <a:latin typeface="微軟正黑體" panose="020B0604030504040204" pitchFamily="34" charset="-120"/>
              <a:ea typeface="微軟正黑體" panose="020B0604030504040204" pitchFamily="34" charset="-120"/>
            </a:rPr>
            <a:t>主管</a:t>
          </a:r>
          <a:r>
            <a:rPr lang="zh-TW" altLang="zh-TW" sz="1000" b="1" dirty="0" smtClean="0">
              <a:solidFill>
                <a:schemeClr val="bg1"/>
              </a:solidFill>
              <a:latin typeface="微軟正黑體" panose="020B0604030504040204" pitchFamily="34" charset="-120"/>
              <a:ea typeface="微軟正黑體" panose="020B0604030504040204" pitchFamily="34" charset="-120"/>
            </a:rPr>
            <a:t>機關依規定重新遴選後，函送保訓會參加本訓練</a:t>
          </a:r>
          <a:r>
            <a:rPr lang="zh-TW" altLang="en-US" sz="1000" b="1" dirty="0" smtClean="0">
              <a:solidFill>
                <a:schemeClr val="bg1"/>
              </a:solidFill>
              <a:latin typeface="微軟正黑體" panose="020B0604030504040204" pitchFamily="34" charset="-120"/>
              <a:ea typeface="微軟正黑體" panose="020B0604030504040204" pitchFamily="34" charset="-120"/>
            </a:rPr>
            <a:t>。</a:t>
          </a:r>
        </a:p>
      </dgm:t>
    </dgm:pt>
    <dgm:pt modelId="{E1218110-152C-4A05-B342-250CE48CF5FC}" type="parTrans" cxnId="{E45511AD-860E-41AA-8D3A-0FEAB8BF485A}">
      <dgm:prSet/>
      <dgm:spPr/>
      <dgm:t>
        <a:bodyPr/>
        <a:lstStyle/>
        <a:p>
          <a:endParaRPr lang="zh-TW" altLang="en-US"/>
        </a:p>
      </dgm:t>
    </dgm:pt>
    <dgm:pt modelId="{409E0B2D-AC70-44CB-8702-0A658ACE6B9E}" type="sibTrans" cxnId="{E45511AD-860E-41AA-8D3A-0FEAB8BF485A}">
      <dgm:prSet/>
      <dgm:spPr/>
      <dgm:t>
        <a:bodyPr/>
        <a:lstStyle/>
        <a:p>
          <a:endParaRPr lang="zh-TW" altLang="en-US"/>
        </a:p>
      </dgm:t>
    </dgm:pt>
    <dgm:pt modelId="{1FB6955F-9911-4739-AE29-568C7AD6786E}" type="pres">
      <dgm:prSet presAssocID="{663B4C2F-7AD5-4733-9ADB-44FBBDB99924}" presName="hierChild1" presStyleCnt="0">
        <dgm:presLayoutVars>
          <dgm:orgChart val="1"/>
          <dgm:chPref val="1"/>
          <dgm:dir/>
          <dgm:animOne val="branch"/>
          <dgm:animLvl val="lvl"/>
          <dgm:resizeHandles/>
        </dgm:presLayoutVars>
      </dgm:prSet>
      <dgm:spPr/>
      <dgm:t>
        <a:bodyPr/>
        <a:lstStyle/>
        <a:p>
          <a:endParaRPr lang="zh-TW" altLang="en-US"/>
        </a:p>
      </dgm:t>
    </dgm:pt>
    <dgm:pt modelId="{E8683151-A965-4C26-AFB3-202EE933E3ED}" type="pres">
      <dgm:prSet presAssocID="{35449EB5-E33D-4BBE-B694-4BA7EC00CE5C}" presName="hierRoot1" presStyleCnt="0">
        <dgm:presLayoutVars>
          <dgm:hierBranch val="init"/>
        </dgm:presLayoutVars>
      </dgm:prSet>
      <dgm:spPr/>
    </dgm:pt>
    <dgm:pt modelId="{3F924FA7-7B59-4C4A-92E2-5857CC573235}" type="pres">
      <dgm:prSet presAssocID="{35449EB5-E33D-4BBE-B694-4BA7EC00CE5C}" presName="rootComposite1" presStyleCnt="0"/>
      <dgm:spPr/>
    </dgm:pt>
    <dgm:pt modelId="{CECB9842-D5C0-45ED-B0E7-87C3D5BF8318}" type="pres">
      <dgm:prSet presAssocID="{35449EB5-E33D-4BBE-B694-4BA7EC00CE5C}" presName="rootText1" presStyleLbl="node0" presStyleIdx="0" presStyleCnt="2" custScaleX="66087" custScaleY="75327" custLinFactNeighborY="14295">
        <dgm:presLayoutVars>
          <dgm:chPref val="3"/>
        </dgm:presLayoutVars>
      </dgm:prSet>
      <dgm:spPr/>
      <dgm:t>
        <a:bodyPr/>
        <a:lstStyle/>
        <a:p>
          <a:endParaRPr lang="zh-TW" altLang="en-US"/>
        </a:p>
      </dgm:t>
    </dgm:pt>
    <dgm:pt modelId="{EC5B5191-1B4C-48A9-868E-E1C6F3D19293}" type="pres">
      <dgm:prSet presAssocID="{35449EB5-E33D-4BBE-B694-4BA7EC00CE5C}" presName="rootConnector1" presStyleLbl="node1" presStyleIdx="0" presStyleCnt="0"/>
      <dgm:spPr/>
      <dgm:t>
        <a:bodyPr/>
        <a:lstStyle/>
        <a:p>
          <a:endParaRPr lang="zh-TW" altLang="en-US"/>
        </a:p>
      </dgm:t>
    </dgm:pt>
    <dgm:pt modelId="{D5F70737-AB2F-4892-92AB-E7A8A31C3FA0}" type="pres">
      <dgm:prSet presAssocID="{35449EB5-E33D-4BBE-B694-4BA7EC00CE5C}" presName="hierChild2" presStyleCnt="0"/>
      <dgm:spPr/>
    </dgm:pt>
    <dgm:pt modelId="{78206450-EC70-40E6-9F1E-FD70B25DE2D0}" type="pres">
      <dgm:prSet presAssocID="{4A95E741-3336-46FD-8FCF-5C0B0E578020}" presName="Name64" presStyleLbl="parChTrans1D2" presStyleIdx="0" presStyleCnt="2"/>
      <dgm:spPr/>
      <dgm:t>
        <a:bodyPr/>
        <a:lstStyle/>
        <a:p>
          <a:endParaRPr lang="zh-TW" altLang="en-US"/>
        </a:p>
      </dgm:t>
    </dgm:pt>
    <dgm:pt modelId="{E1137623-9BAE-4426-BEEB-B04776061F6E}" type="pres">
      <dgm:prSet presAssocID="{0D315B17-CAC7-4F68-99DC-F4E072253B33}" presName="hierRoot2" presStyleCnt="0">
        <dgm:presLayoutVars>
          <dgm:hierBranch val="init"/>
        </dgm:presLayoutVars>
      </dgm:prSet>
      <dgm:spPr/>
    </dgm:pt>
    <dgm:pt modelId="{5488DFA3-49B9-4D2E-9D8B-4FB14F71CE54}" type="pres">
      <dgm:prSet presAssocID="{0D315B17-CAC7-4F68-99DC-F4E072253B33}" presName="rootComposite" presStyleCnt="0"/>
      <dgm:spPr/>
    </dgm:pt>
    <dgm:pt modelId="{CD331446-55CE-4B63-AE36-161EC9C4F43C}" type="pres">
      <dgm:prSet presAssocID="{0D315B17-CAC7-4F68-99DC-F4E072253B33}" presName="rootText" presStyleLbl="node2" presStyleIdx="0" presStyleCnt="2" custScaleX="64292" custScaleY="72615" custLinFactNeighborX="-723" custLinFactNeighborY="14069">
        <dgm:presLayoutVars>
          <dgm:chPref val="3"/>
        </dgm:presLayoutVars>
      </dgm:prSet>
      <dgm:spPr/>
      <dgm:t>
        <a:bodyPr/>
        <a:lstStyle/>
        <a:p>
          <a:endParaRPr lang="zh-TW" altLang="en-US"/>
        </a:p>
      </dgm:t>
    </dgm:pt>
    <dgm:pt modelId="{EE160CDC-080C-45E6-B988-09F2698456AD}" type="pres">
      <dgm:prSet presAssocID="{0D315B17-CAC7-4F68-99DC-F4E072253B33}" presName="rootConnector" presStyleLbl="node2" presStyleIdx="0" presStyleCnt="2"/>
      <dgm:spPr/>
      <dgm:t>
        <a:bodyPr/>
        <a:lstStyle/>
        <a:p>
          <a:endParaRPr lang="zh-TW" altLang="en-US"/>
        </a:p>
      </dgm:t>
    </dgm:pt>
    <dgm:pt modelId="{EAE7655F-A89C-4E66-A265-FE17D1D6BEDD}" type="pres">
      <dgm:prSet presAssocID="{0D315B17-CAC7-4F68-99DC-F4E072253B33}" presName="hierChild4" presStyleCnt="0"/>
      <dgm:spPr/>
    </dgm:pt>
    <dgm:pt modelId="{37B78AA4-341D-42A8-90F1-D131F5C3409F}" type="pres">
      <dgm:prSet presAssocID="{0D315B17-CAC7-4F68-99DC-F4E072253B33}" presName="hierChild5" presStyleCnt="0"/>
      <dgm:spPr/>
    </dgm:pt>
    <dgm:pt modelId="{5A072500-E94E-4654-B704-19154DDF1DC9}" type="pres">
      <dgm:prSet presAssocID="{35449EB5-E33D-4BBE-B694-4BA7EC00CE5C}" presName="hierChild3" presStyleCnt="0"/>
      <dgm:spPr/>
    </dgm:pt>
    <dgm:pt modelId="{C009B3FC-CB41-4ED0-8EBC-9171A0F9D31B}" type="pres">
      <dgm:prSet presAssocID="{25A0B7E7-6EBF-4C42-8C98-068855E5A6AE}" presName="hierRoot1" presStyleCnt="0">
        <dgm:presLayoutVars>
          <dgm:hierBranch val="init"/>
        </dgm:presLayoutVars>
      </dgm:prSet>
      <dgm:spPr/>
    </dgm:pt>
    <dgm:pt modelId="{E6E56689-2157-4C8B-AEAF-4F677917821D}" type="pres">
      <dgm:prSet presAssocID="{25A0B7E7-6EBF-4C42-8C98-068855E5A6AE}" presName="rootComposite1" presStyleCnt="0"/>
      <dgm:spPr/>
    </dgm:pt>
    <dgm:pt modelId="{38F30BB0-1878-43EA-8FBB-EB945A4B180E}" type="pres">
      <dgm:prSet presAssocID="{25A0B7E7-6EBF-4C42-8C98-068855E5A6AE}" presName="rootText1" presStyleLbl="node0" presStyleIdx="1" presStyleCnt="2" custScaleX="66863" custScaleY="80091" custLinFactNeighborX="235" custLinFactNeighborY="-8896">
        <dgm:presLayoutVars>
          <dgm:chPref val="3"/>
        </dgm:presLayoutVars>
      </dgm:prSet>
      <dgm:spPr/>
      <dgm:t>
        <a:bodyPr/>
        <a:lstStyle/>
        <a:p>
          <a:endParaRPr lang="zh-TW" altLang="en-US"/>
        </a:p>
      </dgm:t>
    </dgm:pt>
    <dgm:pt modelId="{7C1FBE9D-B0DA-4A3F-A6A5-C09F5F5CFEA6}" type="pres">
      <dgm:prSet presAssocID="{25A0B7E7-6EBF-4C42-8C98-068855E5A6AE}" presName="rootConnector1" presStyleLbl="node1" presStyleIdx="0" presStyleCnt="0"/>
      <dgm:spPr/>
      <dgm:t>
        <a:bodyPr/>
        <a:lstStyle/>
        <a:p>
          <a:endParaRPr lang="zh-TW" altLang="en-US"/>
        </a:p>
      </dgm:t>
    </dgm:pt>
    <dgm:pt modelId="{3C37860F-1A88-482D-A654-F1E7AF88CF9F}" type="pres">
      <dgm:prSet presAssocID="{25A0B7E7-6EBF-4C42-8C98-068855E5A6AE}" presName="hierChild2" presStyleCnt="0"/>
      <dgm:spPr/>
    </dgm:pt>
    <dgm:pt modelId="{10FE9D1C-4CF4-45D1-831C-426241833526}" type="pres">
      <dgm:prSet presAssocID="{CD7D12FC-599C-479E-9E4A-089951D6FE62}" presName="Name64" presStyleLbl="parChTrans1D2" presStyleIdx="1" presStyleCnt="2"/>
      <dgm:spPr/>
      <dgm:t>
        <a:bodyPr/>
        <a:lstStyle/>
        <a:p>
          <a:endParaRPr lang="zh-TW" altLang="en-US"/>
        </a:p>
      </dgm:t>
    </dgm:pt>
    <dgm:pt modelId="{1CA39E71-730E-49D0-8F68-2788E35B7A67}" type="pres">
      <dgm:prSet presAssocID="{6EA13B0A-A9A2-4833-B9B0-3D573CFA31C1}" presName="hierRoot2" presStyleCnt="0">
        <dgm:presLayoutVars>
          <dgm:hierBranch val="init"/>
        </dgm:presLayoutVars>
      </dgm:prSet>
      <dgm:spPr/>
    </dgm:pt>
    <dgm:pt modelId="{C80C2290-3201-490B-922E-188B44A22B52}" type="pres">
      <dgm:prSet presAssocID="{6EA13B0A-A9A2-4833-B9B0-3D573CFA31C1}" presName="rootComposite" presStyleCnt="0"/>
      <dgm:spPr/>
    </dgm:pt>
    <dgm:pt modelId="{33CEFA2D-FB44-4C96-B77A-A33F3AE0A83A}" type="pres">
      <dgm:prSet presAssocID="{6EA13B0A-A9A2-4833-B9B0-3D573CFA31C1}" presName="rootText" presStyleLbl="node2" presStyleIdx="1" presStyleCnt="2" custScaleX="62815" custScaleY="71144" custLinFactNeighborX="-142" custLinFactNeighborY="-8895">
        <dgm:presLayoutVars>
          <dgm:chPref val="3"/>
        </dgm:presLayoutVars>
      </dgm:prSet>
      <dgm:spPr/>
      <dgm:t>
        <a:bodyPr/>
        <a:lstStyle/>
        <a:p>
          <a:endParaRPr lang="zh-TW" altLang="en-US"/>
        </a:p>
      </dgm:t>
    </dgm:pt>
    <dgm:pt modelId="{2100A27B-264A-4758-B972-05ED9928FFE7}" type="pres">
      <dgm:prSet presAssocID="{6EA13B0A-A9A2-4833-B9B0-3D573CFA31C1}" presName="rootConnector" presStyleLbl="node2" presStyleIdx="1" presStyleCnt="2"/>
      <dgm:spPr/>
      <dgm:t>
        <a:bodyPr/>
        <a:lstStyle/>
        <a:p>
          <a:endParaRPr lang="zh-TW" altLang="en-US"/>
        </a:p>
      </dgm:t>
    </dgm:pt>
    <dgm:pt modelId="{F46570CC-75DA-44FC-8B35-FBC688F3BF63}" type="pres">
      <dgm:prSet presAssocID="{6EA13B0A-A9A2-4833-B9B0-3D573CFA31C1}" presName="hierChild4" presStyleCnt="0"/>
      <dgm:spPr/>
    </dgm:pt>
    <dgm:pt modelId="{CBD2632C-307D-4E76-B4F2-59B3CEAD31DD}" type="pres">
      <dgm:prSet presAssocID="{6EA13B0A-A9A2-4833-B9B0-3D573CFA31C1}" presName="hierChild5" presStyleCnt="0"/>
      <dgm:spPr/>
    </dgm:pt>
    <dgm:pt modelId="{C40998B6-FF6A-4311-9DBB-60FB7D75042C}" type="pres">
      <dgm:prSet presAssocID="{25A0B7E7-6EBF-4C42-8C98-068855E5A6AE}" presName="hierChild3" presStyleCnt="0"/>
      <dgm:spPr/>
    </dgm:pt>
  </dgm:ptLst>
  <dgm:cxnLst>
    <dgm:cxn modelId="{ABAB3E7D-162A-450D-9F7A-8E1002C43615}" type="presOf" srcId="{0D315B17-CAC7-4F68-99DC-F4E072253B33}" destId="{EE160CDC-080C-45E6-B988-09F2698456AD}" srcOrd="1" destOrd="0" presId="urn:microsoft.com/office/officeart/2009/3/layout/HorizontalOrganizationChart"/>
    <dgm:cxn modelId="{20928C01-8900-42D8-A1B6-D763A515C41D}" type="presOf" srcId="{CD7D12FC-599C-479E-9E4A-089951D6FE62}" destId="{10FE9D1C-4CF4-45D1-831C-426241833526}" srcOrd="0" destOrd="0" presId="urn:microsoft.com/office/officeart/2009/3/layout/HorizontalOrganizationChart"/>
    <dgm:cxn modelId="{FBF3F5F5-B361-4371-A1E4-50DCA40E4560}" type="presOf" srcId="{25A0B7E7-6EBF-4C42-8C98-068855E5A6AE}" destId="{7C1FBE9D-B0DA-4A3F-A6A5-C09F5F5CFEA6}" srcOrd="1" destOrd="0" presId="urn:microsoft.com/office/officeart/2009/3/layout/HorizontalOrganizationChart"/>
    <dgm:cxn modelId="{3167095E-C3EB-44EB-A2A4-72D0606DB4AF}" type="presOf" srcId="{6EA13B0A-A9A2-4833-B9B0-3D573CFA31C1}" destId="{2100A27B-264A-4758-B972-05ED9928FFE7}" srcOrd="1" destOrd="0" presId="urn:microsoft.com/office/officeart/2009/3/layout/HorizontalOrganizationChart"/>
    <dgm:cxn modelId="{4AE67D72-25C8-462F-A5E4-A55A6ED277AA}" type="presOf" srcId="{25A0B7E7-6EBF-4C42-8C98-068855E5A6AE}" destId="{38F30BB0-1878-43EA-8FBB-EB945A4B180E}" srcOrd="0" destOrd="0" presId="urn:microsoft.com/office/officeart/2009/3/layout/HorizontalOrganizationChart"/>
    <dgm:cxn modelId="{532F75D8-5544-4BC0-B16D-D23F46A1B948}" srcId="{35449EB5-E33D-4BBE-B694-4BA7EC00CE5C}" destId="{0D315B17-CAC7-4F68-99DC-F4E072253B33}" srcOrd="0" destOrd="0" parTransId="{4A95E741-3336-46FD-8FCF-5C0B0E578020}" sibTransId="{C3329C53-88F5-49FA-A1D7-4C5007B2B7A4}"/>
    <dgm:cxn modelId="{5F6D27D5-A45E-420B-BB6C-4A3B2C4FA107}" type="presOf" srcId="{4A95E741-3336-46FD-8FCF-5C0B0E578020}" destId="{78206450-EC70-40E6-9F1E-FD70B25DE2D0}" srcOrd="0" destOrd="0" presId="urn:microsoft.com/office/officeart/2009/3/layout/HorizontalOrganizationChart"/>
    <dgm:cxn modelId="{3FBD0DE7-9540-4CAD-8A21-4564ABD5D7D3}" srcId="{663B4C2F-7AD5-4733-9ADB-44FBBDB99924}" destId="{35449EB5-E33D-4BBE-B694-4BA7EC00CE5C}" srcOrd="0" destOrd="0" parTransId="{EFAC8A30-3CD3-49D7-82FB-11812530C1D8}" sibTransId="{3DE685B3-5653-444D-99DE-3A5CA08C69EA}"/>
    <dgm:cxn modelId="{4C130204-D0FA-44BF-B932-D5A293D576A7}" type="presOf" srcId="{35449EB5-E33D-4BBE-B694-4BA7EC00CE5C}" destId="{CECB9842-D5C0-45ED-B0E7-87C3D5BF8318}" srcOrd="0" destOrd="0" presId="urn:microsoft.com/office/officeart/2009/3/layout/HorizontalOrganizationChart"/>
    <dgm:cxn modelId="{EE56AA27-0E86-41A1-B699-2AA983938289}" type="presOf" srcId="{6EA13B0A-A9A2-4833-B9B0-3D573CFA31C1}" destId="{33CEFA2D-FB44-4C96-B77A-A33F3AE0A83A}" srcOrd="0" destOrd="0" presId="urn:microsoft.com/office/officeart/2009/3/layout/HorizontalOrganizationChart"/>
    <dgm:cxn modelId="{E45511AD-860E-41AA-8D3A-0FEAB8BF485A}" srcId="{663B4C2F-7AD5-4733-9ADB-44FBBDB99924}" destId="{25A0B7E7-6EBF-4C42-8C98-068855E5A6AE}" srcOrd="1" destOrd="0" parTransId="{E1218110-152C-4A05-B342-250CE48CF5FC}" sibTransId="{409E0B2D-AC70-44CB-8702-0A658ACE6B9E}"/>
    <dgm:cxn modelId="{8480B552-2178-4E3D-8FEB-B7D859EDCE37}" srcId="{25A0B7E7-6EBF-4C42-8C98-068855E5A6AE}" destId="{6EA13B0A-A9A2-4833-B9B0-3D573CFA31C1}" srcOrd="0" destOrd="0" parTransId="{CD7D12FC-599C-479E-9E4A-089951D6FE62}" sibTransId="{F0B0716F-7DEC-4B0D-A7DF-1509A484DFF6}"/>
    <dgm:cxn modelId="{CFA5BCFB-8A55-4228-A28C-9C907CDBA16D}" type="presOf" srcId="{663B4C2F-7AD5-4733-9ADB-44FBBDB99924}" destId="{1FB6955F-9911-4739-AE29-568C7AD6786E}" srcOrd="0" destOrd="0" presId="urn:microsoft.com/office/officeart/2009/3/layout/HorizontalOrganizationChart"/>
    <dgm:cxn modelId="{05FE3A7E-38B1-4E0B-8D0A-1675ED2C398D}" type="presOf" srcId="{0D315B17-CAC7-4F68-99DC-F4E072253B33}" destId="{CD331446-55CE-4B63-AE36-161EC9C4F43C}" srcOrd="0" destOrd="0" presId="urn:microsoft.com/office/officeart/2009/3/layout/HorizontalOrganizationChart"/>
    <dgm:cxn modelId="{6AD1F1BE-C3D2-4B4E-8F50-EC3ED02B6A25}" type="presOf" srcId="{35449EB5-E33D-4BBE-B694-4BA7EC00CE5C}" destId="{EC5B5191-1B4C-48A9-868E-E1C6F3D19293}" srcOrd="1" destOrd="0" presId="urn:microsoft.com/office/officeart/2009/3/layout/HorizontalOrganizationChart"/>
    <dgm:cxn modelId="{92926243-A459-4247-8E39-CB8D23B7AB38}" type="presParOf" srcId="{1FB6955F-9911-4739-AE29-568C7AD6786E}" destId="{E8683151-A965-4C26-AFB3-202EE933E3ED}" srcOrd="0" destOrd="0" presId="urn:microsoft.com/office/officeart/2009/3/layout/HorizontalOrganizationChart"/>
    <dgm:cxn modelId="{C9FB591A-95EC-4AD0-9F48-EA31D22CF4A0}" type="presParOf" srcId="{E8683151-A965-4C26-AFB3-202EE933E3ED}" destId="{3F924FA7-7B59-4C4A-92E2-5857CC573235}" srcOrd="0" destOrd="0" presId="urn:microsoft.com/office/officeart/2009/3/layout/HorizontalOrganizationChart"/>
    <dgm:cxn modelId="{8B5A9A4C-636C-468E-98ED-941BA7AE0C6F}" type="presParOf" srcId="{3F924FA7-7B59-4C4A-92E2-5857CC573235}" destId="{CECB9842-D5C0-45ED-B0E7-87C3D5BF8318}" srcOrd="0" destOrd="0" presId="urn:microsoft.com/office/officeart/2009/3/layout/HorizontalOrganizationChart"/>
    <dgm:cxn modelId="{3C7611CE-CFFF-47CF-8299-2D83BB679D1E}" type="presParOf" srcId="{3F924FA7-7B59-4C4A-92E2-5857CC573235}" destId="{EC5B5191-1B4C-48A9-868E-E1C6F3D19293}" srcOrd="1" destOrd="0" presId="urn:microsoft.com/office/officeart/2009/3/layout/HorizontalOrganizationChart"/>
    <dgm:cxn modelId="{6EBE368D-3B70-4655-885D-4B516F153C93}" type="presParOf" srcId="{E8683151-A965-4C26-AFB3-202EE933E3ED}" destId="{D5F70737-AB2F-4892-92AB-E7A8A31C3FA0}" srcOrd="1" destOrd="0" presId="urn:microsoft.com/office/officeart/2009/3/layout/HorizontalOrganizationChart"/>
    <dgm:cxn modelId="{34CEDC73-C8E0-447F-B230-6D1058862FCC}" type="presParOf" srcId="{D5F70737-AB2F-4892-92AB-E7A8A31C3FA0}" destId="{78206450-EC70-40E6-9F1E-FD70B25DE2D0}" srcOrd="0" destOrd="0" presId="urn:microsoft.com/office/officeart/2009/3/layout/HorizontalOrganizationChart"/>
    <dgm:cxn modelId="{D9849539-5AD4-4FC5-BB5E-B0EAA8333A3B}" type="presParOf" srcId="{D5F70737-AB2F-4892-92AB-E7A8A31C3FA0}" destId="{E1137623-9BAE-4426-BEEB-B04776061F6E}" srcOrd="1" destOrd="0" presId="urn:microsoft.com/office/officeart/2009/3/layout/HorizontalOrganizationChart"/>
    <dgm:cxn modelId="{46B3AB5F-6171-450D-B926-BA34B09FA5D5}" type="presParOf" srcId="{E1137623-9BAE-4426-BEEB-B04776061F6E}" destId="{5488DFA3-49B9-4D2E-9D8B-4FB14F71CE54}" srcOrd="0" destOrd="0" presId="urn:microsoft.com/office/officeart/2009/3/layout/HorizontalOrganizationChart"/>
    <dgm:cxn modelId="{8B1CB98C-3DBC-4AC5-A9A4-AFF18B76FDD1}" type="presParOf" srcId="{5488DFA3-49B9-4D2E-9D8B-4FB14F71CE54}" destId="{CD331446-55CE-4B63-AE36-161EC9C4F43C}" srcOrd="0" destOrd="0" presId="urn:microsoft.com/office/officeart/2009/3/layout/HorizontalOrganizationChart"/>
    <dgm:cxn modelId="{B03D6DC1-9B09-4DB4-91DC-771EABCE9880}" type="presParOf" srcId="{5488DFA3-49B9-4D2E-9D8B-4FB14F71CE54}" destId="{EE160CDC-080C-45E6-B988-09F2698456AD}" srcOrd="1" destOrd="0" presId="urn:microsoft.com/office/officeart/2009/3/layout/HorizontalOrganizationChart"/>
    <dgm:cxn modelId="{D2C33F23-998D-4A7C-8432-BF75CEC87050}" type="presParOf" srcId="{E1137623-9BAE-4426-BEEB-B04776061F6E}" destId="{EAE7655F-A89C-4E66-A265-FE17D1D6BEDD}" srcOrd="1" destOrd="0" presId="urn:microsoft.com/office/officeart/2009/3/layout/HorizontalOrganizationChart"/>
    <dgm:cxn modelId="{ACE33267-F76F-4DA1-B377-A58CB7A9C03A}" type="presParOf" srcId="{E1137623-9BAE-4426-BEEB-B04776061F6E}" destId="{37B78AA4-341D-42A8-90F1-D131F5C3409F}" srcOrd="2" destOrd="0" presId="urn:microsoft.com/office/officeart/2009/3/layout/HorizontalOrganizationChart"/>
    <dgm:cxn modelId="{52085A4F-9197-48C8-85C3-2177C627ED4B}" type="presParOf" srcId="{E8683151-A965-4C26-AFB3-202EE933E3ED}" destId="{5A072500-E94E-4654-B704-19154DDF1DC9}" srcOrd="2" destOrd="0" presId="urn:microsoft.com/office/officeart/2009/3/layout/HorizontalOrganizationChart"/>
    <dgm:cxn modelId="{5F779EB6-4E11-429D-98B3-29EBD1583289}" type="presParOf" srcId="{1FB6955F-9911-4739-AE29-568C7AD6786E}" destId="{C009B3FC-CB41-4ED0-8EBC-9171A0F9D31B}" srcOrd="1" destOrd="0" presId="urn:microsoft.com/office/officeart/2009/3/layout/HorizontalOrganizationChart"/>
    <dgm:cxn modelId="{271EF60A-1BB9-4348-A6E6-007967823EA6}" type="presParOf" srcId="{C009B3FC-CB41-4ED0-8EBC-9171A0F9D31B}" destId="{E6E56689-2157-4C8B-AEAF-4F677917821D}" srcOrd="0" destOrd="0" presId="urn:microsoft.com/office/officeart/2009/3/layout/HorizontalOrganizationChart"/>
    <dgm:cxn modelId="{8173FB46-95BE-43AA-9DBA-8979BD7F662A}" type="presParOf" srcId="{E6E56689-2157-4C8B-AEAF-4F677917821D}" destId="{38F30BB0-1878-43EA-8FBB-EB945A4B180E}" srcOrd="0" destOrd="0" presId="urn:microsoft.com/office/officeart/2009/3/layout/HorizontalOrganizationChart"/>
    <dgm:cxn modelId="{F3A76F3A-8868-4DBC-8180-4ECFB7817394}" type="presParOf" srcId="{E6E56689-2157-4C8B-AEAF-4F677917821D}" destId="{7C1FBE9D-B0DA-4A3F-A6A5-C09F5F5CFEA6}" srcOrd="1" destOrd="0" presId="urn:microsoft.com/office/officeart/2009/3/layout/HorizontalOrganizationChart"/>
    <dgm:cxn modelId="{A2887D07-D439-4D02-A618-E2B56191F1B6}" type="presParOf" srcId="{C009B3FC-CB41-4ED0-8EBC-9171A0F9D31B}" destId="{3C37860F-1A88-482D-A654-F1E7AF88CF9F}" srcOrd="1" destOrd="0" presId="urn:microsoft.com/office/officeart/2009/3/layout/HorizontalOrganizationChart"/>
    <dgm:cxn modelId="{15B8185A-6219-4427-87A2-E471D63DA709}" type="presParOf" srcId="{3C37860F-1A88-482D-A654-F1E7AF88CF9F}" destId="{10FE9D1C-4CF4-45D1-831C-426241833526}" srcOrd="0" destOrd="0" presId="urn:microsoft.com/office/officeart/2009/3/layout/HorizontalOrganizationChart"/>
    <dgm:cxn modelId="{A0B5BB1E-BBB5-4836-BE41-D72F0E3DA0AC}" type="presParOf" srcId="{3C37860F-1A88-482D-A654-F1E7AF88CF9F}" destId="{1CA39E71-730E-49D0-8F68-2788E35B7A67}" srcOrd="1" destOrd="0" presId="urn:microsoft.com/office/officeart/2009/3/layout/HorizontalOrganizationChart"/>
    <dgm:cxn modelId="{08B6CEF7-C596-40AB-8C9F-9EB6BEBE27A7}" type="presParOf" srcId="{1CA39E71-730E-49D0-8F68-2788E35B7A67}" destId="{C80C2290-3201-490B-922E-188B44A22B52}" srcOrd="0" destOrd="0" presId="urn:microsoft.com/office/officeart/2009/3/layout/HorizontalOrganizationChart"/>
    <dgm:cxn modelId="{37CE1E55-B1A2-4C6B-ABFE-38FE6C793B5C}" type="presParOf" srcId="{C80C2290-3201-490B-922E-188B44A22B52}" destId="{33CEFA2D-FB44-4C96-B77A-A33F3AE0A83A}" srcOrd="0" destOrd="0" presId="urn:microsoft.com/office/officeart/2009/3/layout/HorizontalOrganizationChart"/>
    <dgm:cxn modelId="{59B2BF16-856B-477E-A66D-0B4144C01B86}" type="presParOf" srcId="{C80C2290-3201-490B-922E-188B44A22B52}" destId="{2100A27B-264A-4758-B972-05ED9928FFE7}" srcOrd="1" destOrd="0" presId="urn:microsoft.com/office/officeart/2009/3/layout/HorizontalOrganizationChart"/>
    <dgm:cxn modelId="{81AE0178-4765-4A3F-90DA-AEA84E4EF1D6}" type="presParOf" srcId="{1CA39E71-730E-49D0-8F68-2788E35B7A67}" destId="{F46570CC-75DA-44FC-8B35-FBC688F3BF63}" srcOrd="1" destOrd="0" presId="urn:microsoft.com/office/officeart/2009/3/layout/HorizontalOrganizationChart"/>
    <dgm:cxn modelId="{ED6AD350-836E-4901-940B-744AE2AFED4E}" type="presParOf" srcId="{1CA39E71-730E-49D0-8F68-2788E35B7A67}" destId="{CBD2632C-307D-4E76-B4F2-59B3CEAD31DD}" srcOrd="2" destOrd="0" presId="urn:microsoft.com/office/officeart/2009/3/layout/HorizontalOrganizationChart"/>
    <dgm:cxn modelId="{0871B7A1-FBB0-4243-9656-F98AD80560EA}" type="presParOf" srcId="{C009B3FC-CB41-4ED0-8EBC-9171A0F9D31B}" destId="{C40998B6-FF6A-4311-9DBB-60FB7D75042C}"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616236C-F6EB-40B9-ABF9-77B1AAACD2C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2FDF934B-2F06-4854-B528-B864FA62A319}">
      <dgm:prSet phldrT="[文字]" custT="1"/>
      <dgm:spPr>
        <a:solidFill>
          <a:schemeClr val="accent1">
            <a:lumMod val="40000"/>
            <a:lumOff val="60000"/>
          </a:schemeClr>
        </a:solidFill>
      </dgm:spPr>
      <dgm:t>
        <a:bodyPr/>
        <a:lstStyle/>
        <a:p>
          <a:pPr marL="414000" indent="-450850"/>
          <a:r>
            <a:rPr lang="zh-TW" altLang="en-US" sz="2000" dirty="0" smtClean="0">
              <a:solidFill>
                <a:srgbClr val="002060"/>
              </a:solidFill>
            </a:rPr>
            <a:t>二、現任職務列等：未完整載明其職務列等，例如：（○）</a:t>
          </a:r>
          <a:r>
            <a:rPr lang="zh-TW" altLang="en-US" sz="2000" b="1" dirty="0" smtClean="0">
              <a:solidFill>
                <a:srgbClr val="FF33CC"/>
              </a:solidFill>
            </a:rPr>
            <a:t>委任第五職等或薦任第 六職等至第七職等科員</a:t>
          </a:r>
          <a:r>
            <a:rPr lang="en-US" sz="2000" b="1" dirty="0" smtClean="0">
              <a:solidFill>
                <a:srgbClr val="FF33CC"/>
              </a:solidFill>
              <a:sym typeface="Wingdings" panose="05000000000000000000" pitchFamily="2" charset="2"/>
            </a:rPr>
            <a:t></a:t>
          </a:r>
          <a:r>
            <a:rPr lang="zh-TW" altLang="en-US" sz="2000" b="0" dirty="0" smtClean="0">
              <a:solidFill>
                <a:srgbClr val="002060"/>
              </a:solidFill>
              <a:sym typeface="Wingdings" panose="05000000000000000000" pitchFamily="2" charset="2"/>
            </a:rPr>
            <a:t>（</a:t>
          </a:r>
          <a:r>
            <a:rPr lang="en-US" altLang="zh-TW" sz="2000" b="0" dirty="0" smtClean="0">
              <a:solidFill>
                <a:srgbClr val="002060"/>
              </a:solidFill>
              <a:sym typeface="Wingdings" panose="05000000000000000000" pitchFamily="2" charset="2"/>
            </a:rPr>
            <a:t>X</a:t>
          </a:r>
          <a:r>
            <a:rPr lang="zh-TW" altLang="en-US" sz="2000" b="0" dirty="0" smtClean="0">
              <a:solidFill>
                <a:srgbClr val="002060"/>
              </a:solidFill>
              <a:sym typeface="Wingdings" panose="05000000000000000000" pitchFamily="2" charset="2"/>
            </a:rPr>
            <a:t>）</a:t>
          </a:r>
          <a:r>
            <a:rPr lang="zh-TW" altLang="en-US" sz="2000" b="1" dirty="0" smtClean="0">
              <a:solidFill>
                <a:srgbClr val="FF33CC"/>
              </a:solidFill>
            </a:rPr>
            <a:t>委任第五職等科員</a:t>
          </a:r>
          <a:endParaRPr lang="zh-TW" altLang="en-US" sz="2000" b="1" dirty="0">
            <a:solidFill>
              <a:srgbClr val="FF33CC"/>
            </a:solidFill>
          </a:endParaRPr>
        </a:p>
      </dgm:t>
    </dgm:pt>
    <dgm:pt modelId="{5CDF7FE2-7F03-44C0-8768-1BABCE8F3B54}" type="parTrans" cxnId="{1148F219-57B4-4E92-AFA6-0C71DCFE84D7}">
      <dgm:prSet/>
      <dgm:spPr/>
      <dgm:t>
        <a:bodyPr/>
        <a:lstStyle/>
        <a:p>
          <a:endParaRPr lang="zh-TW" altLang="en-US" sz="2400"/>
        </a:p>
      </dgm:t>
    </dgm:pt>
    <dgm:pt modelId="{B09EA8E2-C5A0-4B8A-9529-F949EA40D336}" type="sibTrans" cxnId="{1148F219-57B4-4E92-AFA6-0C71DCFE84D7}">
      <dgm:prSet/>
      <dgm:spPr/>
      <dgm:t>
        <a:bodyPr/>
        <a:lstStyle/>
        <a:p>
          <a:endParaRPr lang="zh-TW" altLang="en-US" sz="2400"/>
        </a:p>
      </dgm:t>
    </dgm:pt>
    <dgm:pt modelId="{3D59AEA9-279E-4EFD-ADD0-62C6BFAB7DB3}">
      <dgm:prSet custT="1"/>
      <dgm:spPr>
        <a:solidFill>
          <a:schemeClr val="accent1">
            <a:lumMod val="40000"/>
            <a:lumOff val="60000"/>
          </a:schemeClr>
        </a:solidFill>
      </dgm:spPr>
      <dgm:t>
        <a:bodyPr/>
        <a:lstStyle/>
        <a:p>
          <a:r>
            <a:rPr lang="zh-TW" altLang="en-US" sz="2000" dirty="0" smtClean="0">
              <a:solidFill>
                <a:srgbClr val="002060"/>
              </a:solidFill>
            </a:rPr>
            <a:t>三、銓敘審定職系：（○）一般行政</a:t>
          </a:r>
          <a:r>
            <a:rPr lang="en-US" sz="2000" dirty="0" smtClean="0">
              <a:solidFill>
                <a:srgbClr val="002060"/>
              </a:solidFill>
              <a:sym typeface="Wingdings" panose="05000000000000000000" pitchFamily="2" charset="2"/>
            </a:rPr>
            <a:t></a:t>
          </a:r>
          <a:r>
            <a:rPr lang="zh-TW" altLang="en-US" sz="2000" dirty="0" smtClean="0">
              <a:solidFill>
                <a:srgbClr val="002060"/>
              </a:solidFill>
              <a:sym typeface="Wingdings" panose="05000000000000000000" pitchFamily="2" charset="2"/>
            </a:rPr>
            <a:t>（</a:t>
          </a:r>
          <a:r>
            <a:rPr lang="en-US" altLang="zh-TW" sz="2000" dirty="0" smtClean="0">
              <a:solidFill>
                <a:srgbClr val="002060"/>
              </a:solidFill>
              <a:sym typeface="Wingdings" panose="05000000000000000000" pitchFamily="2" charset="2"/>
            </a:rPr>
            <a:t>X</a:t>
          </a:r>
          <a:r>
            <a:rPr lang="zh-TW" altLang="en-US" sz="2000" dirty="0" smtClean="0">
              <a:solidFill>
                <a:srgbClr val="002060"/>
              </a:solidFill>
              <a:sym typeface="Wingdings" panose="05000000000000000000" pitchFamily="2" charset="2"/>
            </a:rPr>
            <a:t>）</a:t>
          </a:r>
          <a:r>
            <a:rPr lang="zh-TW" altLang="en-US" sz="2000" dirty="0" smtClean="0">
              <a:solidFill>
                <a:srgbClr val="002060"/>
              </a:solidFill>
            </a:rPr>
            <a:t>一般行政職系 </a:t>
          </a:r>
          <a:endParaRPr lang="zh-TW" altLang="en-US" sz="2000" dirty="0">
            <a:solidFill>
              <a:srgbClr val="002060"/>
            </a:solidFill>
          </a:endParaRPr>
        </a:p>
      </dgm:t>
    </dgm:pt>
    <dgm:pt modelId="{79F9B442-3263-4345-8D10-D9AAA5C70858}" type="parTrans" cxnId="{74E2B294-09E3-4A36-A788-FFAA0D4699F0}">
      <dgm:prSet/>
      <dgm:spPr/>
      <dgm:t>
        <a:bodyPr/>
        <a:lstStyle/>
        <a:p>
          <a:endParaRPr lang="zh-TW" altLang="en-US" sz="2400"/>
        </a:p>
      </dgm:t>
    </dgm:pt>
    <dgm:pt modelId="{AAF398EE-7D41-4B50-9245-1BBB6E22F46E}" type="sibTrans" cxnId="{74E2B294-09E3-4A36-A788-FFAA0D4699F0}">
      <dgm:prSet/>
      <dgm:spPr/>
      <dgm:t>
        <a:bodyPr/>
        <a:lstStyle/>
        <a:p>
          <a:endParaRPr lang="zh-TW" altLang="en-US" sz="2400"/>
        </a:p>
      </dgm:t>
    </dgm:pt>
    <dgm:pt modelId="{B72E31EE-C001-4589-A3E8-8D12A695587A}">
      <dgm:prSet custT="1"/>
      <dgm:spPr>
        <a:solidFill>
          <a:schemeClr val="accent1">
            <a:lumMod val="40000"/>
            <a:lumOff val="60000"/>
          </a:schemeClr>
        </a:solidFill>
      </dgm:spPr>
      <dgm:t>
        <a:bodyPr/>
        <a:lstStyle/>
        <a:p>
          <a:pPr marL="450850" indent="-450850"/>
          <a:r>
            <a:rPr lang="zh-TW" altLang="en-US" sz="2000" dirty="0" smtClean="0">
              <a:solidFill>
                <a:srgbClr val="002060"/>
              </a:solidFill>
            </a:rPr>
            <a:t>四、銓敘審定等級：（○）委任第五職等年功俸二級</a:t>
          </a:r>
          <a:r>
            <a:rPr lang="en-US" sz="2000" dirty="0" smtClean="0">
              <a:solidFill>
                <a:srgbClr val="002060"/>
              </a:solidFill>
              <a:sym typeface="Wingdings" panose="05000000000000000000" pitchFamily="2" charset="2"/>
            </a:rPr>
            <a:t></a:t>
          </a:r>
          <a:r>
            <a:rPr lang="zh-TW" altLang="en-US" sz="2000" dirty="0" smtClean="0">
              <a:solidFill>
                <a:srgbClr val="002060"/>
              </a:solidFill>
              <a:sym typeface="Wingdings" panose="05000000000000000000" pitchFamily="2" charset="2"/>
            </a:rPr>
            <a:t>（</a:t>
          </a:r>
          <a:r>
            <a:rPr lang="en-US" altLang="zh-TW" sz="2000" dirty="0" smtClean="0">
              <a:solidFill>
                <a:srgbClr val="002060"/>
              </a:solidFill>
              <a:sym typeface="Wingdings" panose="05000000000000000000" pitchFamily="2" charset="2"/>
            </a:rPr>
            <a:t>X</a:t>
          </a:r>
          <a:r>
            <a:rPr lang="zh-TW" altLang="en-US" sz="2000" dirty="0" smtClean="0">
              <a:solidFill>
                <a:srgbClr val="002060"/>
              </a:solidFill>
              <a:sym typeface="Wingdings" panose="05000000000000000000" pitchFamily="2" charset="2"/>
            </a:rPr>
            <a:t>）</a:t>
          </a:r>
          <a:r>
            <a:rPr lang="zh-TW" altLang="en-US" sz="2000" dirty="0" smtClean="0">
              <a:solidFill>
                <a:srgbClr val="002060"/>
              </a:solidFill>
            </a:rPr>
            <a:t>委任第五職等年功俸二級</a:t>
          </a:r>
          <a:r>
            <a:rPr lang="en-US" altLang="en-US" sz="2000" dirty="0" smtClean="0">
              <a:solidFill>
                <a:srgbClr val="002060"/>
              </a:solidFill>
            </a:rPr>
            <a:t>400</a:t>
          </a:r>
          <a:r>
            <a:rPr lang="zh-TW" altLang="en-US" sz="2000" dirty="0" smtClean="0">
              <a:solidFill>
                <a:srgbClr val="002060"/>
              </a:solidFill>
            </a:rPr>
            <a:t>俸點</a:t>
          </a:r>
          <a:r>
            <a:rPr lang="zh-TW" altLang="en-US" sz="2800" b="0" i="0" dirty="0" smtClean="0">
              <a:solidFill>
                <a:schemeClr val="tx1"/>
              </a:solidFill>
            </a:rPr>
            <a:t>⇨</a:t>
          </a:r>
          <a:r>
            <a:rPr lang="zh-TW" altLang="en-US" sz="2000" b="1" dirty="0" smtClean="0">
              <a:solidFill>
                <a:srgbClr val="FF33CC"/>
              </a:solidFill>
            </a:rPr>
            <a:t>免填寫俸點</a:t>
          </a:r>
          <a:endParaRPr lang="zh-TW" altLang="en-US" sz="2000" b="1" dirty="0">
            <a:solidFill>
              <a:srgbClr val="FF33CC"/>
            </a:solidFill>
          </a:endParaRPr>
        </a:p>
      </dgm:t>
    </dgm:pt>
    <dgm:pt modelId="{2DF18EFE-6EBB-4047-98BA-A1F0766772B4}" type="parTrans" cxnId="{3A8A87FD-1ECB-4E81-83D9-BAB760D77C65}">
      <dgm:prSet/>
      <dgm:spPr/>
      <dgm:t>
        <a:bodyPr/>
        <a:lstStyle/>
        <a:p>
          <a:endParaRPr lang="zh-TW" altLang="en-US" sz="2400"/>
        </a:p>
      </dgm:t>
    </dgm:pt>
    <dgm:pt modelId="{AB41FE53-8AA1-4A31-A311-64921C4256C6}" type="sibTrans" cxnId="{3A8A87FD-1ECB-4E81-83D9-BAB760D77C65}">
      <dgm:prSet/>
      <dgm:spPr/>
      <dgm:t>
        <a:bodyPr/>
        <a:lstStyle/>
        <a:p>
          <a:endParaRPr lang="zh-TW" altLang="en-US" sz="2400"/>
        </a:p>
      </dgm:t>
    </dgm:pt>
    <dgm:pt modelId="{CA34819F-3653-432A-8EBE-7112605EE74A}">
      <dgm:prSet custT="1"/>
      <dgm:spPr>
        <a:solidFill>
          <a:schemeClr val="accent1">
            <a:lumMod val="40000"/>
            <a:lumOff val="60000"/>
          </a:schemeClr>
        </a:solidFill>
      </dgm:spPr>
      <dgm:t>
        <a:bodyPr/>
        <a:lstStyle/>
        <a:p>
          <a:pPr marL="531813" indent="-531813"/>
          <a:r>
            <a:rPr lang="zh-TW" altLang="en-US" sz="2000" dirty="0" smtClean="0">
              <a:solidFill>
                <a:srgbClr val="002060"/>
              </a:solidFill>
            </a:rPr>
            <a:t>一、請各機關務必</a:t>
          </a:r>
          <a:r>
            <a:rPr lang="zh-TW" altLang="en-US" sz="2000" b="1" dirty="0" smtClean="0">
              <a:solidFill>
                <a:srgbClr val="FF0000"/>
              </a:solidFill>
            </a:rPr>
            <a:t>依範本格式填報</a:t>
          </a:r>
          <a:r>
            <a:rPr lang="zh-TW" altLang="en-US" sz="2000" dirty="0" smtClean="0">
              <a:solidFill>
                <a:srgbClr val="002060"/>
              </a:solidFill>
            </a:rPr>
            <a:t>，否則主管機關</a:t>
          </a:r>
          <a:r>
            <a:rPr lang="zh-TW" altLang="en-US" sz="2000" b="1" dirty="0" smtClean="0">
              <a:solidFill>
                <a:srgbClr val="FF0000"/>
              </a:solidFill>
            </a:rPr>
            <a:t>無法上傳名冊</a:t>
          </a:r>
          <a:r>
            <a:rPr lang="zh-TW" altLang="en-US" sz="2000" dirty="0" smtClean="0">
              <a:solidFill>
                <a:schemeClr val="tx1"/>
              </a:solidFill>
            </a:rPr>
            <a:t>。</a:t>
          </a:r>
          <a:endParaRPr lang="en-US" altLang="zh-TW" sz="2000" dirty="0" smtClean="0">
            <a:solidFill>
              <a:schemeClr val="tx1"/>
            </a:solidFill>
          </a:endParaRPr>
        </a:p>
        <a:p>
          <a:pPr marL="984250" indent="-531813"/>
          <a:r>
            <a:rPr lang="en-US" altLang="zh-TW" sz="2000" dirty="0" smtClean="0">
              <a:solidFill>
                <a:schemeClr val="tx1"/>
              </a:solidFill>
              <a:hlinkClick xmlns:r="http://schemas.openxmlformats.org/officeDocument/2006/relationships" r:id="rId1" action="ppaction://hlinkfile"/>
            </a:rPr>
            <a:t>(</a:t>
          </a:r>
          <a:r>
            <a:rPr lang="zh-TW" altLang="en-US" sz="2000" dirty="0" smtClean="0">
              <a:solidFill>
                <a:schemeClr val="tx1"/>
              </a:solidFill>
              <a:hlinkClick xmlns:r="http://schemas.openxmlformats.org/officeDocument/2006/relationships" r:id="rId1" action="ppaction://hlinkfile"/>
            </a:rPr>
            <a:t>薦升簡</a:t>
          </a:r>
          <a:r>
            <a:rPr lang="en-US" altLang="zh-TW" sz="2000" dirty="0" smtClean="0">
              <a:solidFill>
                <a:schemeClr val="tx1"/>
              </a:solidFill>
              <a:hlinkClick xmlns:r="http://schemas.openxmlformats.org/officeDocument/2006/relationships" r:id="rId1" action="ppaction://hlinkfile"/>
            </a:rPr>
            <a:t>)</a:t>
          </a:r>
          <a:r>
            <a:rPr lang="zh-TW" altLang="en-US" sz="2000" dirty="0" smtClean="0">
              <a:solidFill>
                <a:schemeClr val="tx1"/>
              </a:solidFill>
            </a:rPr>
            <a:t>、</a:t>
          </a:r>
          <a:r>
            <a:rPr lang="en-US" altLang="zh-TW" sz="2000" dirty="0" smtClean="0">
              <a:solidFill>
                <a:schemeClr val="tx1"/>
              </a:solidFill>
              <a:hlinkClick xmlns:r="http://schemas.openxmlformats.org/officeDocument/2006/relationships" r:id="rId2" action="ppaction://hlinkfile"/>
            </a:rPr>
            <a:t>(</a:t>
          </a:r>
          <a:r>
            <a:rPr lang="zh-TW" altLang="en-US" sz="2000" dirty="0" smtClean="0">
              <a:solidFill>
                <a:schemeClr val="tx1"/>
              </a:solidFill>
              <a:hlinkClick xmlns:r="http://schemas.openxmlformats.org/officeDocument/2006/relationships" r:id="rId2" action="ppaction://hlinkfile"/>
            </a:rPr>
            <a:t>委升薦</a:t>
          </a:r>
          <a:r>
            <a:rPr lang="en-US" altLang="zh-TW" sz="2000" dirty="0" smtClean="0">
              <a:solidFill>
                <a:schemeClr val="tx1"/>
              </a:solidFill>
              <a:hlinkClick xmlns:r="http://schemas.openxmlformats.org/officeDocument/2006/relationships" r:id="rId2" action="ppaction://hlinkfile"/>
            </a:rPr>
            <a:t>)</a:t>
          </a:r>
          <a:endParaRPr lang="zh-TW" altLang="en-US" sz="2000" dirty="0">
            <a:solidFill>
              <a:schemeClr val="tx1"/>
            </a:solidFill>
          </a:endParaRPr>
        </a:p>
      </dgm:t>
    </dgm:pt>
    <dgm:pt modelId="{19BFA241-29CF-4094-9413-015C31BAB39E}" type="parTrans" cxnId="{DEB16803-797C-4C48-9135-FC9CE0078F01}">
      <dgm:prSet/>
      <dgm:spPr/>
      <dgm:t>
        <a:bodyPr/>
        <a:lstStyle/>
        <a:p>
          <a:endParaRPr lang="zh-TW" altLang="en-US"/>
        </a:p>
      </dgm:t>
    </dgm:pt>
    <dgm:pt modelId="{0A82B116-9BA4-4BCF-B968-7CD5B8B1144A}" type="sibTrans" cxnId="{DEB16803-797C-4C48-9135-FC9CE0078F01}">
      <dgm:prSet/>
      <dgm:spPr/>
      <dgm:t>
        <a:bodyPr/>
        <a:lstStyle/>
        <a:p>
          <a:endParaRPr lang="zh-TW" altLang="en-US"/>
        </a:p>
      </dgm:t>
    </dgm:pt>
    <dgm:pt modelId="{BEBAAC69-15E9-40E2-A152-C12787DF290A}" type="pres">
      <dgm:prSet presAssocID="{A616236C-F6EB-40B9-ABF9-77B1AAACD2C3}" presName="linear" presStyleCnt="0">
        <dgm:presLayoutVars>
          <dgm:animLvl val="lvl"/>
          <dgm:resizeHandles val="exact"/>
        </dgm:presLayoutVars>
      </dgm:prSet>
      <dgm:spPr/>
      <dgm:t>
        <a:bodyPr/>
        <a:lstStyle/>
        <a:p>
          <a:endParaRPr lang="zh-TW" altLang="en-US"/>
        </a:p>
      </dgm:t>
    </dgm:pt>
    <dgm:pt modelId="{2E71A94D-97DD-4324-BF65-E088B18EAF19}" type="pres">
      <dgm:prSet presAssocID="{CA34819F-3653-432A-8EBE-7112605EE74A}" presName="parentText" presStyleLbl="node1" presStyleIdx="0" presStyleCnt="4">
        <dgm:presLayoutVars>
          <dgm:chMax val="0"/>
          <dgm:bulletEnabled val="1"/>
        </dgm:presLayoutVars>
      </dgm:prSet>
      <dgm:spPr/>
      <dgm:t>
        <a:bodyPr/>
        <a:lstStyle/>
        <a:p>
          <a:endParaRPr lang="zh-TW" altLang="en-US"/>
        </a:p>
      </dgm:t>
    </dgm:pt>
    <dgm:pt modelId="{26D02895-C27C-43AC-B6A5-A56E0087FC61}" type="pres">
      <dgm:prSet presAssocID="{0A82B116-9BA4-4BCF-B968-7CD5B8B1144A}" presName="spacer" presStyleCnt="0"/>
      <dgm:spPr/>
    </dgm:pt>
    <dgm:pt modelId="{C5833736-1B46-40AA-A29B-8783FECFA847}" type="pres">
      <dgm:prSet presAssocID="{2FDF934B-2F06-4854-B528-B864FA62A319}" presName="parentText" presStyleLbl="node1" presStyleIdx="1" presStyleCnt="4">
        <dgm:presLayoutVars>
          <dgm:chMax val="0"/>
          <dgm:bulletEnabled val="1"/>
        </dgm:presLayoutVars>
      </dgm:prSet>
      <dgm:spPr/>
      <dgm:t>
        <a:bodyPr/>
        <a:lstStyle/>
        <a:p>
          <a:endParaRPr lang="zh-TW" altLang="en-US"/>
        </a:p>
      </dgm:t>
    </dgm:pt>
    <dgm:pt modelId="{CAB82FDD-A4A0-4282-B79C-F02525066C05}" type="pres">
      <dgm:prSet presAssocID="{B09EA8E2-C5A0-4B8A-9529-F949EA40D336}" presName="spacer" presStyleCnt="0"/>
      <dgm:spPr/>
    </dgm:pt>
    <dgm:pt modelId="{A38680BA-2230-4CE1-B007-5F6DB190043A}" type="pres">
      <dgm:prSet presAssocID="{3D59AEA9-279E-4EFD-ADD0-62C6BFAB7DB3}" presName="parentText" presStyleLbl="node1" presStyleIdx="2" presStyleCnt="4">
        <dgm:presLayoutVars>
          <dgm:chMax val="0"/>
          <dgm:bulletEnabled val="1"/>
        </dgm:presLayoutVars>
      </dgm:prSet>
      <dgm:spPr/>
      <dgm:t>
        <a:bodyPr/>
        <a:lstStyle/>
        <a:p>
          <a:endParaRPr lang="zh-TW" altLang="en-US"/>
        </a:p>
      </dgm:t>
    </dgm:pt>
    <dgm:pt modelId="{96DF1200-11E7-43FF-8651-48FB7B510189}" type="pres">
      <dgm:prSet presAssocID="{AAF398EE-7D41-4B50-9245-1BBB6E22F46E}" presName="spacer" presStyleCnt="0"/>
      <dgm:spPr/>
    </dgm:pt>
    <dgm:pt modelId="{CF0A543F-0EE4-48A2-827F-122D01D10FE4}" type="pres">
      <dgm:prSet presAssocID="{B72E31EE-C001-4589-A3E8-8D12A695587A}" presName="parentText" presStyleLbl="node1" presStyleIdx="3" presStyleCnt="4">
        <dgm:presLayoutVars>
          <dgm:chMax val="0"/>
          <dgm:bulletEnabled val="1"/>
        </dgm:presLayoutVars>
      </dgm:prSet>
      <dgm:spPr/>
      <dgm:t>
        <a:bodyPr/>
        <a:lstStyle/>
        <a:p>
          <a:endParaRPr lang="zh-TW" altLang="en-US"/>
        </a:p>
      </dgm:t>
    </dgm:pt>
  </dgm:ptLst>
  <dgm:cxnLst>
    <dgm:cxn modelId="{57455D16-5524-4F07-875B-3EC61A86B87E}" type="presOf" srcId="{A616236C-F6EB-40B9-ABF9-77B1AAACD2C3}" destId="{BEBAAC69-15E9-40E2-A152-C12787DF290A}" srcOrd="0" destOrd="0" presId="urn:microsoft.com/office/officeart/2005/8/layout/vList2"/>
    <dgm:cxn modelId="{74E2B294-09E3-4A36-A788-FFAA0D4699F0}" srcId="{A616236C-F6EB-40B9-ABF9-77B1AAACD2C3}" destId="{3D59AEA9-279E-4EFD-ADD0-62C6BFAB7DB3}" srcOrd="2" destOrd="0" parTransId="{79F9B442-3263-4345-8D10-D9AAA5C70858}" sibTransId="{AAF398EE-7D41-4B50-9245-1BBB6E22F46E}"/>
    <dgm:cxn modelId="{42845963-6906-43C9-83E9-6511A3E3FF24}" type="presOf" srcId="{3D59AEA9-279E-4EFD-ADD0-62C6BFAB7DB3}" destId="{A38680BA-2230-4CE1-B007-5F6DB190043A}" srcOrd="0" destOrd="0" presId="urn:microsoft.com/office/officeart/2005/8/layout/vList2"/>
    <dgm:cxn modelId="{3A8A87FD-1ECB-4E81-83D9-BAB760D77C65}" srcId="{A616236C-F6EB-40B9-ABF9-77B1AAACD2C3}" destId="{B72E31EE-C001-4589-A3E8-8D12A695587A}" srcOrd="3" destOrd="0" parTransId="{2DF18EFE-6EBB-4047-98BA-A1F0766772B4}" sibTransId="{AB41FE53-8AA1-4A31-A311-64921C4256C6}"/>
    <dgm:cxn modelId="{743B91FB-2013-4660-A5FE-695019AC60CE}" type="presOf" srcId="{CA34819F-3653-432A-8EBE-7112605EE74A}" destId="{2E71A94D-97DD-4324-BF65-E088B18EAF19}" srcOrd="0" destOrd="0" presId="urn:microsoft.com/office/officeart/2005/8/layout/vList2"/>
    <dgm:cxn modelId="{E3D21399-2E6E-4AAA-B7A9-06D0E95CAC76}" type="presOf" srcId="{2FDF934B-2F06-4854-B528-B864FA62A319}" destId="{C5833736-1B46-40AA-A29B-8783FECFA847}" srcOrd="0" destOrd="0" presId="urn:microsoft.com/office/officeart/2005/8/layout/vList2"/>
    <dgm:cxn modelId="{418F7A30-9529-4357-9812-AD1772E59E67}" type="presOf" srcId="{B72E31EE-C001-4589-A3E8-8D12A695587A}" destId="{CF0A543F-0EE4-48A2-827F-122D01D10FE4}" srcOrd="0" destOrd="0" presId="urn:microsoft.com/office/officeart/2005/8/layout/vList2"/>
    <dgm:cxn modelId="{DEB16803-797C-4C48-9135-FC9CE0078F01}" srcId="{A616236C-F6EB-40B9-ABF9-77B1AAACD2C3}" destId="{CA34819F-3653-432A-8EBE-7112605EE74A}" srcOrd="0" destOrd="0" parTransId="{19BFA241-29CF-4094-9413-015C31BAB39E}" sibTransId="{0A82B116-9BA4-4BCF-B968-7CD5B8B1144A}"/>
    <dgm:cxn modelId="{1148F219-57B4-4E92-AFA6-0C71DCFE84D7}" srcId="{A616236C-F6EB-40B9-ABF9-77B1AAACD2C3}" destId="{2FDF934B-2F06-4854-B528-B864FA62A319}" srcOrd="1" destOrd="0" parTransId="{5CDF7FE2-7F03-44C0-8768-1BABCE8F3B54}" sibTransId="{B09EA8E2-C5A0-4B8A-9529-F949EA40D336}"/>
    <dgm:cxn modelId="{C72CDB43-7322-47EC-A6F4-655A31F46157}" type="presParOf" srcId="{BEBAAC69-15E9-40E2-A152-C12787DF290A}" destId="{2E71A94D-97DD-4324-BF65-E088B18EAF19}" srcOrd="0" destOrd="0" presId="urn:microsoft.com/office/officeart/2005/8/layout/vList2"/>
    <dgm:cxn modelId="{1ECD0D8B-B82E-46FB-99BC-694B8130D760}" type="presParOf" srcId="{BEBAAC69-15E9-40E2-A152-C12787DF290A}" destId="{26D02895-C27C-43AC-B6A5-A56E0087FC61}" srcOrd="1" destOrd="0" presId="urn:microsoft.com/office/officeart/2005/8/layout/vList2"/>
    <dgm:cxn modelId="{E3322310-02E8-4167-9590-1BE4C0815EDA}" type="presParOf" srcId="{BEBAAC69-15E9-40E2-A152-C12787DF290A}" destId="{C5833736-1B46-40AA-A29B-8783FECFA847}" srcOrd="2" destOrd="0" presId="urn:microsoft.com/office/officeart/2005/8/layout/vList2"/>
    <dgm:cxn modelId="{9E1DD70F-B52F-4306-B039-BDEAAA7C3B62}" type="presParOf" srcId="{BEBAAC69-15E9-40E2-A152-C12787DF290A}" destId="{CAB82FDD-A4A0-4282-B79C-F02525066C05}" srcOrd="3" destOrd="0" presId="urn:microsoft.com/office/officeart/2005/8/layout/vList2"/>
    <dgm:cxn modelId="{5733883F-3743-46C9-9480-8271F100A63D}" type="presParOf" srcId="{BEBAAC69-15E9-40E2-A152-C12787DF290A}" destId="{A38680BA-2230-4CE1-B007-5F6DB190043A}" srcOrd="4" destOrd="0" presId="urn:microsoft.com/office/officeart/2005/8/layout/vList2"/>
    <dgm:cxn modelId="{33A1B235-08FD-46C9-895D-95A8F92C4F89}" type="presParOf" srcId="{BEBAAC69-15E9-40E2-A152-C12787DF290A}" destId="{96DF1200-11E7-43FF-8651-48FB7B510189}" srcOrd="5" destOrd="0" presId="urn:microsoft.com/office/officeart/2005/8/layout/vList2"/>
    <dgm:cxn modelId="{A6DB241D-5056-45DC-86E3-40EA1368D847}" type="presParOf" srcId="{BEBAAC69-15E9-40E2-A152-C12787DF290A}" destId="{CF0A543F-0EE4-48A2-827F-122D01D10FE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616236C-F6EB-40B9-ABF9-77B1AAACD2C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AAF594EE-8905-4FDC-95F2-524FE3A4ACF2}">
      <dgm:prSet/>
      <dgm:spPr>
        <a:solidFill>
          <a:schemeClr val="accent1">
            <a:lumMod val="40000"/>
            <a:lumOff val="60000"/>
          </a:schemeClr>
        </a:solidFill>
      </dgm:spPr>
      <dgm:t>
        <a:bodyPr/>
        <a:lstStyle/>
        <a:p>
          <a:pPr marL="531813" marR="0" indent="-531813" defTabSz="914400" eaLnBrk="1" fontAlgn="auto" latinLnBrk="0" hangingPunct="1">
            <a:lnSpc>
              <a:spcPct val="100000"/>
            </a:lnSpc>
            <a:spcBef>
              <a:spcPts val="0"/>
            </a:spcBef>
            <a:spcAft>
              <a:spcPts val="0"/>
            </a:spcAft>
            <a:buClrTx/>
            <a:buSzTx/>
            <a:buFontTx/>
            <a:buNone/>
            <a:tabLst/>
            <a:defRPr/>
          </a:pPr>
          <a:r>
            <a:rPr lang="zh-TW" altLang="en-US" dirty="0" smtClean="0">
              <a:solidFill>
                <a:srgbClr val="002060"/>
              </a:solidFill>
            </a:rPr>
            <a:t>五、公務人員考試之年度、名稱及等級：（○）</a:t>
          </a:r>
          <a:r>
            <a:rPr lang="en-US" altLang="en-US" dirty="0" smtClean="0">
              <a:solidFill>
                <a:srgbClr val="002060"/>
              </a:solidFill>
            </a:rPr>
            <a:t>80</a:t>
          </a:r>
          <a:r>
            <a:rPr lang="zh-TW" altLang="en-US" dirty="0" smtClean="0">
              <a:solidFill>
                <a:srgbClr val="002060"/>
              </a:solidFill>
            </a:rPr>
            <a:t>年公務人員普通考試</a:t>
          </a:r>
          <a:r>
            <a:rPr lang="en-US" dirty="0" smtClean="0">
              <a:solidFill>
                <a:srgbClr val="002060"/>
              </a:solidFill>
              <a:sym typeface="Wingdings" panose="05000000000000000000" pitchFamily="2" charset="2"/>
            </a:rPr>
            <a:t></a:t>
          </a:r>
          <a:r>
            <a:rPr lang="zh-TW" altLang="en-US" dirty="0" smtClean="0">
              <a:solidFill>
                <a:srgbClr val="002060"/>
              </a:solidFill>
              <a:sym typeface="Wingdings" panose="05000000000000000000" pitchFamily="2" charset="2"/>
            </a:rPr>
            <a:t>（</a:t>
          </a:r>
          <a:r>
            <a:rPr lang="en-US" altLang="zh-TW" dirty="0" smtClean="0">
              <a:solidFill>
                <a:srgbClr val="002060"/>
              </a:solidFill>
              <a:sym typeface="Wingdings" panose="05000000000000000000" pitchFamily="2" charset="2"/>
            </a:rPr>
            <a:t>X</a:t>
          </a:r>
          <a:r>
            <a:rPr lang="zh-TW" altLang="en-US" dirty="0" smtClean="0">
              <a:solidFill>
                <a:srgbClr val="002060"/>
              </a:solidFill>
              <a:sym typeface="Wingdings" panose="05000000000000000000" pitchFamily="2" charset="2"/>
            </a:rPr>
            <a:t>）</a:t>
          </a:r>
          <a:r>
            <a:rPr lang="en-US" altLang="en-US" dirty="0" smtClean="0">
              <a:solidFill>
                <a:srgbClr val="FF33CC"/>
              </a:solidFill>
            </a:rPr>
            <a:t>80</a:t>
          </a:r>
          <a:r>
            <a:rPr lang="zh-TW" altLang="en-US" dirty="0" smtClean="0">
              <a:solidFill>
                <a:srgbClr val="FF33CC"/>
              </a:solidFill>
            </a:rPr>
            <a:t>年普考</a:t>
          </a:r>
          <a:endParaRPr lang="zh-TW" dirty="0">
            <a:solidFill>
              <a:schemeClr val="tx1"/>
            </a:solidFill>
          </a:endParaRPr>
        </a:p>
      </dgm:t>
    </dgm:pt>
    <dgm:pt modelId="{7C9A85DF-D56A-4F26-BCE0-6656414C3590}" type="parTrans" cxnId="{10187B24-1570-44A7-867A-E555EB908BEE}">
      <dgm:prSet/>
      <dgm:spPr/>
      <dgm:t>
        <a:bodyPr/>
        <a:lstStyle/>
        <a:p>
          <a:endParaRPr lang="zh-TW" altLang="en-US"/>
        </a:p>
      </dgm:t>
    </dgm:pt>
    <dgm:pt modelId="{1E7EB31E-46F8-417D-A053-0EDB963C27C4}" type="sibTrans" cxnId="{10187B24-1570-44A7-867A-E555EB908BEE}">
      <dgm:prSet/>
      <dgm:spPr/>
      <dgm:t>
        <a:bodyPr/>
        <a:lstStyle/>
        <a:p>
          <a:endParaRPr lang="zh-TW" altLang="en-US"/>
        </a:p>
      </dgm:t>
    </dgm:pt>
    <dgm:pt modelId="{A511C7B1-6350-47A6-97FB-866E2F73D04C}">
      <dgm:prSet/>
      <dgm:spPr>
        <a:solidFill>
          <a:schemeClr val="accent1">
            <a:lumMod val="40000"/>
            <a:lumOff val="60000"/>
          </a:schemeClr>
        </a:solidFill>
      </dgm:spPr>
      <dgm:t>
        <a:bodyPr/>
        <a:lstStyle/>
        <a:p>
          <a:pPr marL="531813" indent="-531813"/>
          <a:r>
            <a:rPr lang="zh-TW" dirty="0" smtClean="0">
              <a:solidFill>
                <a:schemeClr val="tx1"/>
              </a:solidFill>
            </a:rPr>
            <a:t>七</a:t>
          </a:r>
          <a:r>
            <a:rPr lang="zh-TW" altLang="en-US" dirty="0" smtClean="0">
              <a:solidFill>
                <a:schemeClr val="tx1"/>
              </a:solidFill>
            </a:rPr>
            <a:t>、</a:t>
          </a:r>
          <a:r>
            <a:rPr lang="zh-TW" dirty="0" smtClean="0">
              <a:solidFill>
                <a:srgbClr val="FF33CC"/>
              </a:solidFill>
            </a:rPr>
            <a:t>任合格實授委任第五職等職務年資</a:t>
          </a:r>
          <a:r>
            <a:rPr lang="en-US" dirty="0" smtClean="0">
              <a:solidFill>
                <a:srgbClr val="FF33CC"/>
              </a:solidFill>
            </a:rPr>
            <a:t>( </a:t>
          </a:r>
          <a:r>
            <a:rPr lang="zh-TW" altLang="en-US" dirty="0" smtClean="0">
              <a:solidFill>
                <a:srgbClr val="FF33CC"/>
              </a:solidFill>
            </a:rPr>
            <a:t>    </a:t>
          </a:r>
          <a:r>
            <a:rPr lang="zh-TW" dirty="0" smtClean="0">
              <a:solidFill>
                <a:srgbClr val="FF33CC"/>
              </a:solidFill>
            </a:rPr>
            <a:t>年　月</a:t>
          </a:r>
          <a:r>
            <a:rPr lang="en-US" dirty="0" smtClean="0">
              <a:solidFill>
                <a:srgbClr val="FF33CC"/>
              </a:solidFill>
            </a:rPr>
            <a:t>)</a:t>
          </a:r>
          <a:r>
            <a:rPr lang="zh-TW" dirty="0" smtClean="0">
              <a:solidFill>
                <a:srgbClr val="FF33CC"/>
              </a:solidFill>
            </a:rPr>
            <a:t>：應算至</a:t>
          </a:r>
          <a:r>
            <a:rPr lang="en-US" dirty="0" smtClean="0">
              <a:solidFill>
                <a:srgbClr val="FF33CC"/>
              </a:solidFill>
            </a:rPr>
            <a:t>4/30</a:t>
          </a:r>
          <a:r>
            <a:rPr lang="zh-TW" dirty="0" smtClean="0">
              <a:solidFill>
                <a:srgbClr val="002060"/>
              </a:solidFill>
            </a:rPr>
            <a:t>，除</a:t>
          </a:r>
          <a:r>
            <a:rPr lang="zh-TW" altLang="en-US" dirty="0" smtClean="0">
              <a:solidFill>
                <a:srgbClr val="002060"/>
              </a:solidFill>
            </a:rPr>
            <a:t>並</a:t>
          </a:r>
          <a:r>
            <a:rPr lang="zh-TW" dirty="0" smtClean="0">
              <a:solidFill>
                <a:srgbClr val="002060"/>
              </a:solidFill>
            </a:rPr>
            <a:t>非於</a:t>
          </a:r>
          <a:r>
            <a:rPr lang="en-US" dirty="0" smtClean="0">
              <a:solidFill>
                <a:srgbClr val="002060"/>
              </a:solidFill>
            </a:rPr>
            <a:t>1</a:t>
          </a:r>
          <a:r>
            <a:rPr lang="zh-TW" dirty="0" smtClean="0">
              <a:solidFill>
                <a:srgbClr val="002060"/>
              </a:solidFill>
            </a:rPr>
            <a:t>月升等</a:t>
          </a:r>
          <a:r>
            <a:rPr lang="zh-TW" altLang="en-US" dirty="0" smtClean="0">
              <a:solidFill>
                <a:srgbClr val="002060"/>
              </a:solidFill>
            </a:rPr>
            <a:t>者外</a:t>
          </a:r>
          <a:r>
            <a:rPr lang="zh-TW" dirty="0" smtClean="0">
              <a:solidFill>
                <a:srgbClr val="002060"/>
              </a:solidFill>
            </a:rPr>
            <a:t>，否則應有</a:t>
          </a:r>
          <a:r>
            <a:rPr lang="en-US" dirty="0" smtClean="0">
              <a:solidFill>
                <a:srgbClr val="002060"/>
              </a:solidFill>
            </a:rPr>
            <a:t>4</a:t>
          </a:r>
          <a:r>
            <a:rPr lang="zh-TW" dirty="0" smtClean="0">
              <a:solidFill>
                <a:srgbClr val="002060"/>
              </a:solidFill>
            </a:rPr>
            <a:t>個月的年資</a:t>
          </a:r>
          <a:endParaRPr lang="zh-TW" dirty="0">
            <a:solidFill>
              <a:srgbClr val="002060"/>
            </a:solidFill>
          </a:endParaRPr>
        </a:p>
      </dgm:t>
    </dgm:pt>
    <dgm:pt modelId="{38759771-92FB-42D8-8661-2A38E669B746}" type="parTrans" cxnId="{58BE94C1-CC18-4F39-BDB7-1158FBB67D61}">
      <dgm:prSet/>
      <dgm:spPr/>
      <dgm:t>
        <a:bodyPr/>
        <a:lstStyle/>
        <a:p>
          <a:endParaRPr lang="zh-TW" altLang="en-US"/>
        </a:p>
      </dgm:t>
    </dgm:pt>
    <dgm:pt modelId="{B3E9E5D1-8C17-46CD-A45E-A7377E42A58B}" type="sibTrans" cxnId="{58BE94C1-CC18-4F39-BDB7-1158FBB67D61}">
      <dgm:prSet/>
      <dgm:spPr/>
      <dgm:t>
        <a:bodyPr/>
        <a:lstStyle/>
        <a:p>
          <a:endParaRPr lang="zh-TW" altLang="en-US"/>
        </a:p>
      </dgm:t>
    </dgm:pt>
    <dgm:pt modelId="{8E2BF154-FB04-426E-867C-C13EA2303EA1}">
      <dgm:prSet/>
      <dgm:spPr>
        <a:solidFill>
          <a:schemeClr val="accent1">
            <a:lumMod val="40000"/>
            <a:lumOff val="60000"/>
          </a:schemeClr>
        </a:solidFill>
      </dgm:spPr>
      <dgm:t>
        <a:bodyPr/>
        <a:lstStyle/>
        <a:p>
          <a:pPr marL="531813" indent="-531813"/>
          <a:r>
            <a:rPr lang="zh-TW" dirty="0" smtClean="0">
              <a:solidFill>
                <a:schemeClr val="tx1"/>
              </a:solidFill>
            </a:rPr>
            <a:t>八、</a:t>
          </a:r>
          <a:r>
            <a:rPr lang="zh-TW" dirty="0" smtClean="0">
              <a:solidFill>
                <a:srgbClr val="002060"/>
              </a:solidFill>
            </a:rPr>
            <a:t>符合公務人員任用法第</a:t>
          </a:r>
          <a:r>
            <a:rPr lang="en-US" dirty="0" smtClean="0">
              <a:solidFill>
                <a:srgbClr val="002060"/>
              </a:solidFill>
            </a:rPr>
            <a:t>17</a:t>
          </a:r>
          <a:r>
            <a:rPr lang="zh-TW" dirty="0" smtClean="0">
              <a:solidFill>
                <a:srgbClr val="002060"/>
              </a:solidFill>
            </a:rPr>
            <a:t>條第</a:t>
          </a:r>
          <a:r>
            <a:rPr lang="en-US" dirty="0" smtClean="0">
              <a:solidFill>
                <a:srgbClr val="002060"/>
              </a:solidFill>
            </a:rPr>
            <a:t>6</a:t>
          </a:r>
          <a:r>
            <a:rPr lang="zh-TW" dirty="0" smtClean="0">
              <a:solidFill>
                <a:srgbClr val="002060"/>
              </a:solidFill>
            </a:rPr>
            <a:t>項款次：僅寫第</a:t>
          </a:r>
          <a:r>
            <a:rPr lang="en-US" dirty="0" smtClean="0">
              <a:solidFill>
                <a:srgbClr val="002060"/>
              </a:solidFill>
            </a:rPr>
            <a:t>1</a:t>
          </a:r>
          <a:r>
            <a:rPr lang="zh-TW" dirty="0" smtClean="0">
              <a:solidFill>
                <a:srgbClr val="002060"/>
              </a:solidFill>
            </a:rPr>
            <a:t>款或第</a:t>
          </a:r>
          <a:r>
            <a:rPr lang="en-US" dirty="0" smtClean="0">
              <a:solidFill>
                <a:srgbClr val="002060"/>
              </a:solidFill>
            </a:rPr>
            <a:t>2</a:t>
          </a:r>
          <a:r>
            <a:rPr lang="zh-TW" dirty="0" smtClean="0">
              <a:solidFill>
                <a:srgbClr val="002060"/>
              </a:solidFill>
            </a:rPr>
            <a:t>款</a:t>
          </a:r>
          <a:r>
            <a:rPr lang="zh-TW" altLang="en-US" dirty="0" smtClean="0">
              <a:solidFill>
                <a:srgbClr val="002060"/>
              </a:solidFill>
            </a:rPr>
            <a:t>即可</a:t>
          </a:r>
          <a:endParaRPr lang="en-US" altLang="zh-TW" dirty="0" smtClean="0">
            <a:solidFill>
              <a:srgbClr val="002060"/>
            </a:solidFill>
          </a:endParaRPr>
        </a:p>
        <a:p>
          <a:pPr marL="531813" indent="-80963"/>
          <a:r>
            <a:rPr lang="zh-TW" altLang="en-US" dirty="0" smtClean="0">
              <a:solidFill>
                <a:srgbClr val="002060"/>
              </a:solidFill>
            </a:rPr>
            <a:t>（註：薦升簡部分，因適用項次可能不同，爰仍請註明係第</a:t>
          </a:r>
          <a:r>
            <a:rPr lang="en-US" altLang="zh-TW" dirty="0" smtClean="0">
              <a:solidFill>
                <a:srgbClr val="002060"/>
              </a:solidFill>
            </a:rPr>
            <a:t>2</a:t>
          </a:r>
          <a:r>
            <a:rPr lang="zh-TW" altLang="en-US" dirty="0" smtClean="0">
              <a:solidFill>
                <a:srgbClr val="002060"/>
              </a:solidFill>
            </a:rPr>
            <a:t>項第</a:t>
          </a:r>
          <a:r>
            <a:rPr lang="en-US" altLang="zh-TW" dirty="0" smtClean="0">
              <a:solidFill>
                <a:srgbClr val="002060"/>
              </a:solidFill>
            </a:rPr>
            <a:t>1</a:t>
          </a:r>
          <a:r>
            <a:rPr lang="zh-TW" altLang="en-US" dirty="0" smtClean="0">
              <a:solidFill>
                <a:srgbClr val="002060"/>
              </a:solidFill>
            </a:rPr>
            <a:t>款、第</a:t>
          </a:r>
          <a:r>
            <a:rPr lang="en-US" altLang="zh-TW" dirty="0" smtClean="0">
              <a:solidFill>
                <a:srgbClr val="002060"/>
              </a:solidFill>
            </a:rPr>
            <a:t>2</a:t>
          </a:r>
          <a:r>
            <a:rPr lang="zh-TW" altLang="en-US" dirty="0" smtClean="0">
              <a:solidFill>
                <a:srgbClr val="002060"/>
              </a:solidFill>
            </a:rPr>
            <a:t>款或第</a:t>
          </a:r>
          <a:r>
            <a:rPr lang="en-US" altLang="zh-TW" dirty="0" smtClean="0">
              <a:solidFill>
                <a:srgbClr val="002060"/>
              </a:solidFill>
            </a:rPr>
            <a:t>3</a:t>
          </a:r>
          <a:r>
            <a:rPr lang="zh-TW" altLang="en-US" dirty="0" smtClean="0">
              <a:solidFill>
                <a:srgbClr val="002060"/>
              </a:solidFill>
            </a:rPr>
            <a:t>款）</a:t>
          </a:r>
          <a:endParaRPr lang="zh-TW" dirty="0">
            <a:solidFill>
              <a:srgbClr val="002060"/>
            </a:solidFill>
          </a:endParaRPr>
        </a:p>
      </dgm:t>
    </dgm:pt>
    <dgm:pt modelId="{47838C61-73EE-4553-BEA5-8EB316BF48A9}" type="parTrans" cxnId="{1EF100AC-8148-4D0C-B465-B7B3D5396D44}">
      <dgm:prSet/>
      <dgm:spPr/>
      <dgm:t>
        <a:bodyPr/>
        <a:lstStyle/>
        <a:p>
          <a:endParaRPr lang="zh-TW" altLang="en-US"/>
        </a:p>
      </dgm:t>
    </dgm:pt>
    <dgm:pt modelId="{1DF655BB-63E1-4ADC-BC2A-3F9FA0C2D763}" type="sibTrans" cxnId="{1EF100AC-8148-4D0C-B465-B7B3D5396D44}">
      <dgm:prSet/>
      <dgm:spPr/>
      <dgm:t>
        <a:bodyPr/>
        <a:lstStyle/>
        <a:p>
          <a:endParaRPr lang="zh-TW" altLang="en-US"/>
        </a:p>
      </dgm:t>
    </dgm:pt>
    <dgm:pt modelId="{0CA00862-0AE9-43CF-8B29-9C83D317C886}">
      <dgm:prSet/>
      <dgm:spPr>
        <a:solidFill>
          <a:schemeClr val="accent1">
            <a:lumMod val="40000"/>
            <a:lumOff val="60000"/>
          </a:schemeClr>
        </a:solidFill>
      </dgm:spPr>
      <dgm:t>
        <a:bodyPr/>
        <a:lstStyle/>
        <a:p>
          <a:pPr marL="531813" indent="-531813"/>
          <a:r>
            <a:rPr lang="zh-TW" altLang="en-US" dirty="0" smtClean="0">
              <a:solidFill>
                <a:schemeClr val="tx1"/>
              </a:solidFill>
            </a:rPr>
            <a:t>六</a:t>
          </a:r>
          <a:r>
            <a:rPr lang="zh-TW" altLang="en-US" dirty="0" smtClean="0">
              <a:solidFill>
                <a:srgbClr val="002060"/>
              </a:solidFill>
            </a:rPr>
            <a:t>、最高畢業學歷名稱：部分大學或技術學院另有附設學校</a:t>
          </a:r>
          <a:r>
            <a:rPr lang="en-US" altLang="en-US" dirty="0" smtClean="0">
              <a:solidFill>
                <a:srgbClr val="002060"/>
              </a:solidFill>
            </a:rPr>
            <a:t>(</a:t>
          </a:r>
          <a:r>
            <a:rPr lang="zh-TW" altLang="en-US" dirty="0" smtClean="0">
              <a:solidFill>
                <a:srgbClr val="002060"/>
              </a:solidFill>
            </a:rPr>
            <a:t>空中學院</a:t>
          </a:r>
          <a:r>
            <a:rPr lang="en-US" altLang="en-US" dirty="0" smtClean="0">
              <a:solidFill>
                <a:srgbClr val="002060"/>
              </a:solidFill>
            </a:rPr>
            <a:t>-</a:t>
          </a:r>
          <a:r>
            <a:rPr lang="zh-TW" altLang="en-US" dirty="0" smtClean="0">
              <a:solidFill>
                <a:srgbClr val="002060"/>
              </a:solidFill>
            </a:rPr>
            <a:t>學院</a:t>
          </a:r>
          <a:r>
            <a:rPr lang="en-US" altLang="en-US" dirty="0" smtClean="0">
              <a:solidFill>
                <a:srgbClr val="002060"/>
              </a:solidFill>
            </a:rPr>
            <a:t>/</a:t>
          </a:r>
          <a:r>
            <a:rPr lang="zh-TW" altLang="en-US" dirty="0" smtClean="0">
              <a:solidFill>
                <a:srgbClr val="002060"/>
              </a:solidFill>
            </a:rPr>
            <a:t>二專、專科進修學校、高商進修學校。例如：國立臺北商業大學</a:t>
          </a:r>
          <a:r>
            <a:rPr lang="en-US" altLang="en-US" dirty="0" smtClean="0">
              <a:solidFill>
                <a:srgbClr val="002060"/>
              </a:solidFill>
            </a:rPr>
            <a:t>/</a:t>
          </a:r>
          <a:r>
            <a:rPr lang="zh-TW" altLang="en-US" dirty="0" smtClean="0">
              <a:solidFill>
                <a:srgbClr val="002060"/>
              </a:solidFill>
            </a:rPr>
            <a:t>某技術學院應載明其學制。或請在校名後加註高中</a:t>
          </a:r>
          <a:r>
            <a:rPr lang="en-US" altLang="en-US" dirty="0" smtClean="0">
              <a:solidFill>
                <a:srgbClr val="002060"/>
              </a:solidFill>
            </a:rPr>
            <a:t>/</a:t>
          </a:r>
          <a:r>
            <a:rPr lang="zh-TW" altLang="en-US" dirty="0" smtClean="0">
              <a:solidFill>
                <a:srgbClr val="002060"/>
              </a:solidFill>
            </a:rPr>
            <a:t>高職</a:t>
          </a:r>
          <a:r>
            <a:rPr lang="en-US" altLang="en-US" dirty="0" smtClean="0">
              <a:solidFill>
                <a:srgbClr val="002060"/>
              </a:solidFill>
            </a:rPr>
            <a:t>/</a:t>
          </a:r>
          <a:r>
            <a:rPr lang="zh-TW" altLang="en-US" dirty="0" smtClean="0">
              <a:solidFill>
                <a:srgbClr val="002060"/>
              </a:solidFill>
            </a:rPr>
            <a:t>二專</a:t>
          </a:r>
          <a:r>
            <a:rPr lang="en-US" altLang="en-US" dirty="0" smtClean="0">
              <a:solidFill>
                <a:srgbClr val="002060"/>
              </a:solidFill>
            </a:rPr>
            <a:t>/</a:t>
          </a:r>
          <a:r>
            <a:rPr lang="zh-TW" altLang="en-US" dirty="0" smtClean="0">
              <a:solidFill>
                <a:srgbClr val="002060"/>
              </a:solidFill>
            </a:rPr>
            <a:t>三專</a:t>
          </a:r>
          <a:r>
            <a:rPr lang="en-US" altLang="en-US" dirty="0" smtClean="0">
              <a:solidFill>
                <a:srgbClr val="002060"/>
              </a:solidFill>
            </a:rPr>
            <a:t>/</a:t>
          </a:r>
          <a:r>
            <a:rPr lang="zh-TW" altLang="en-US" dirty="0" smtClean="0">
              <a:solidFill>
                <a:srgbClr val="002060"/>
              </a:solidFill>
            </a:rPr>
            <a:t>大學</a:t>
          </a:r>
          <a:endParaRPr lang="zh-TW" dirty="0">
            <a:solidFill>
              <a:srgbClr val="002060"/>
            </a:solidFill>
          </a:endParaRPr>
        </a:p>
      </dgm:t>
    </dgm:pt>
    <dgm:pt modelId="{A6280EFA-B04C-43C0-91F2-ABE9304645B3}" type="parTrans" cxnId="{14D70031-388C-4BF7-8592-3B2AF57D1FBE}">
      <dgm:prSet/>
      <dgm:spPr/>
      <dgm:t>
        <a:bodyPr/>
        <a:lstStyle/>
        <a:p>
          <a:endParaRPr lang="zh-TW" altLang="en-US"/>
        </a:p>
      </dgm:t>
    </dgm:pt>
    <dgm:pt modelId="{DC32ECC3-3605-4297-B194-26F8759D8D1E}" type="sibTrans" cxnId="{14D70031-388C-4BF7-8592-3B2AF57D1FBE}">
      <dgm:prSet/>
      <dgm:spPr/>
      <dgm:t>
        <a:bodyPr/>
        <a:lstStyle/>
        <a:p>
          <a:endParaRPr lang="zh-TW" altLang="en-US"/>
        </a:p>
      </dgm:t>
    </dgm:pt>
    <dgm:pt modelId="{BEBAAC69-15E9-40E2-A152-C12787DF290A}" type="pres">
      <dgm:prSet presAssocID="{A616236C-F6EB-40B9-ABF9-77B1AAACD2C3}" presName="linear" presStyleCnt="0">
        <dgm:presLayoutVars>
          <dgm:animLvl val="lvl"/>
          <dgm:resizeHandles val="exact"/>
        </dgm:presLayoutVars>
      </dgm:prSet>
      <dgm:spPr/>
      <dgm:t>
        <a:bodyPr/>
        <a:lstStyle/>
        <a:p>
          <a:endParaRPr lang="zh-TW" altLang="en-US"/>
        </a:p>
      </dgm:t>
    </dgm:pt>
    <dgm:pt modelId="{5F16A005-4026-4BE2-B70D-26D2B2BEBA9D}" type="pres">
      <dgm:prSet presAssocID="{AAF594EE-8905-4FDC-95F2-524FE3A4ACF2}" presName="parentText" presStyleLbl="node1" presStyleIdx="0" presStyleCnt="4">
        <dgm:presLayoutVars>
          <dgm:chMax val="0"/>
          <dgm:bulletEnabled val="1"/>
        </dgm:presLayoutVars>
      </dgm:prSet>
      <dgm:spPr/>
      <dgm:t>
        <a:bodyPr/>
        <a:lstStyle/>
        <a:p>
          <a:endParaRPr lang="zh-TW" altLang="en-US"/>
        </a:p>
      </dgm:t>
    </dgm:pt>
    <dgm:pt modelId="{4BDCB261-7B26-4D93-AF62-586EC819B927}" type="pres">
      <dgm:prSet presAssocID="{1E7EB31E-46F8-417D-A053-0EDB963C27C4}" presName="spacer" presStyleCnt="0"/>
      <dgm:spPr/>
    </dgm:pt>
    <dgm:pt modelId="{0CF9071A-DA36-4A8F-85C3-6E1123942FDD}" type="pres">
      <dgm:prSet presAssocID="{0CA00862-0AE9-43CF-8B29-9C83D317C886}" presName="parentText" presStyleLbl="node1" presStyleIdx="1" presStyleCnt="4">
        <dgm:presLayoutVars>
          <dgm:chMax val="0"/>
          <dgm:bulletEnabled val="1"/>
        </dgm:presLayoutVars>
      </dgm:prSet>
      <dgm:spPr/>
      <dgm:t>
        <a:bodyPr/>
        <a:lstStyle/>
        <a:p>
          <a:endParaRPr lang="zh-TW" altLang="en-US"/>
        </a:p>
      </dgm:t>
    </dgm:pt>
    <dgm:pt modelId="{39605717-EBB9-438B-9A04-7241FC6E7748}" type="pres">
      <dgm:prSet presAssocID="{DC32ECC3-3605-4297-B194-26F8759D8D1E}" presName="spacer" presStyleCnt="0"/>
      <dgm:spPr/>
    </dgm:pt>
    <dgm:pt modelId="{D168D693-656F-4337-95B8-43EB5138F776}" type="pres">
      <dgm:prSet presAssocID="{A511C7B1-6350-47A6-97FB-866E2F73D04C}" presName="parentText" presStyleLbl="node1" presStyleIdx="2" presStyleCnt="4">
        <dgm:presLayoutVars>
          <dgm:chMax val="0"/>
          <dgm:bulletEnabled val="1"/>
        </dgm:presLayoutVars>
      </dgm:prSet>
      <dgm:spPr/>
      <dgm:t>
        <a:bodyPr/>
        <a:lstStyle/>
        <a:p>
          <a:endParaRPr lang="zh-TW" altLang="en-US"/>
        </a:p>
      </dgm:t>
    </dgm:pt>
    <dgm:pt modelId="{205B61E1-507A-4DE2-B9FA-A0C5F99E57CB}" type="pres">
      <dgm:prSet presAssocID="{B3E9E5D1-8C17-46CD-A45E-A7377E42A58B}" presName="spacer" presStyleCnt="0"/>
      <dgm:spPr/>
    </dgm:pt>
    <dgm:pt modelId="{A2634E01-FA34-4DF1-80D9-1D1D132C74A3}" type="pres">
      <dgm:prSet presAssocID="{8E2BF154-FB04-426E-867C-C13EA2303EA1}" presName="parentText" presStyleLbl="node1" presStyleIdx="3" presStyleCnt="4">
        <dgm:presLayoutVars>
          <dgm:chMax val="0"/>
          <dgm:bulletEnabled val="1"/>
        </dgm:presLayoutVars>
      </dgm:prSet>
      <dgm:spPr/>
      <dgm:t>
        <a:bodyPr/>
        <a:lstStyle/>
        <a:p>
          <a:endParaRPr lang="zh-TW" altLang="en-US"/>
        </a:p>
      </dgm:t>
    </dgm:pt>
  </dgm:ptLst>
  <dgm:cxnLst>
    <dgm:cxn modelId="{6FC9E034-675B-492D-B285-DDAB8E256969}" type="presOf" srcId="{A511C7B1-6350-47A6-97FB-866E2F73D04C}" destId="{D168D693-656F-4337-95B8-43EB5138F776}" srcOrd="0" destOrd="0" presId="urn:microsoft.com/office/officeart/2005/8/layout/vList2"/>
    <dgm:cxn modelId="{F75B6701-D3EA-4832-8E9C-33394D65E535}" type="presOf" srcId="{A616236C-F6EB-40B9-ABF9-77B1AAACD2C3}" destId="{BEBAAC69-15E9-40E2-A152-C12787DF290A}" srcOrd="0" destOrd="0" presId="urn:microsoft.com/office/officeart/2005/8/layout/vList2"/>
    <dgm:cxn modelId="{1EF100AC-8148-4D0C-B465-B7B3D5396D44}" srcId="{A616236C-F6EB-40B9-ABF9-77B1AAACD2C3}" destId="{8E2BF154-FB04-426E-867C-C13EA2303EA1}" srcOrd="3" destOrd="0" parTransId="{47838C61-73EE-4553-BEA5-8EB316BF48A9}" sibTransId="{1DF655BB-63E1-4ADC-BC2A-3F9FA0C2D763}"/>
    <dgm:cxn modelId="{58BE94C1-CC18-4F39-BDB7-1158FBB67D61}" srcId="{A616236C-F6EB-40B9-ABF9-77B1AAACD2C3}" destId="{A511C7B1-6350-47A6-97FB-866E2F73D04C}" srcOrd="2" destOrd="0" parTransId="{38759771-92FB-42D8-8661-2A38E669B746}" sibTransId="{B3E9E5D1-8C17-46CD-A45E-A7377E42A58B}"/>
    <dgm:cxn modelId="{162A6793-1C97-42B7-B03D-FCEE65234721}" type="presOf" srcId="{8E2BF154-FB04-426E-867C-C13EA2303EA1}" destId="{A2634E01-FA34-4DF1-80D9-1D1D132C74A3}" srcOrd="0" destOrd="0" presId="urn:microsoft.com/office/officeart/2005/8/layout/vList2"/>
    <dgm:cxn modelId="{89F08B27-9321-4A96-B8BD-264DBDE3C64E}" type="presOf" srcId="{AAF594EE-8905-4FDC-95F2-524FE3A4ACF2}" destId="{5F16A005-4026-4BE2-B70D-26D2B2BEBA9D}" srcOrd="0" destOrd="0" presId="urn:microsoft.com/office/officeart/2005/8/layout/vList2"/>
    <dgm:cxn modelId="{10187B24-1570-44A7-867A-E555EB908BEE}" srcId="{A616236C-F6EB-40B9-ABF9-77B1AAACD2C3}" destId="{AAF594EE-8905-4FDC-95F2-524FE3A4ACF2}" srcOrd="0" destOrd="0" parTransId="{7C9A85DF-D56A-4F26-BCE0-6656414C3590}" sibTransId="{1E7EB31E-46F8-417D-A053-0EDB963C27C4}"/>
    <dgm:cxn modelId="{14D70031-388C-4BF7-8592-3B2AF57D1FBE}" srcId="{A616236C-F6EB-40B9-ABF9-77B1AAACD2C3}" destId="{0CA00862-0AE9-43CF-8B29-9C83D317C886}" srcOrd="1" destOrd="0" parTransId="{A6280EFA-B04C-43C0-91F2-ABE9304645B3}" sibTransId="{DC32ECC3-3605-4297-B194-26F8759D8D1E}"/>
    <dgm:cxn modelId="{35B16814-2CD4-41F0-9232-BE026C6451FD}" type="presOf" srcId="{0CA00862-0AE9-43CF-8B29-9C83D317C886}" destId="{0CF9071A-DA36-4A8F-85C3-6E1123942FDD}" srcOrd="0" destOrd="0" presId="urn:microsoft.com/office/officeart/2005/8/layout/vList2"/>
    <dgm:cxn modelId="{1E00CEEF-5556-4C82-BB49-90E3A4F6FAA0}" type="presParOf" srcId="{BEBAAC69-15E9-40E2-A152-C12787DF290A}" destId="{5F16A005-4026-4BE2-B70D-26D2B2BEBA9D}" srcOrd="0" destOrd="0" presId="urn:microsoft.com/office/officeart/2005/8/layout/vList2"/>
    <dgm:cxn modelId="{FDE401F3-E464-4A2B-B2DF-51A4C05E3407}" type="presParOf" srcId="{BEBAAC69-15E9-40E2-A152-C12787DF290A}" destId="{4BDCB261-7B26-4D93-AF62-586EC819B927}" srcOrd="1" destOrd="0" presId="urn:microsoft.com/office/officeart/2005/8/layout/vList2"/>
    <dgm:cxn modelId="{A79E7F5C-7FF8-4285-B4B5-6B94A94F6E04}" type="presParOf" srcId="{BEBAAC69-15E9-40E2-A152-C12787DF290A}" destId="{0CF9071A-DA36-4A8F-85C3-6E1123942FDD}" srcOrd="2" destOrd="0" presId="urn:microsoft.com/office/officeart/2005/8/layout/vList2"/>
    <dgm:cxn modelId="{3B5A49B2-44CA-43E2-ABAB-CABA3F79E112}" type="presParOf" srcId="{BEBAAC69-15E9-40E2-A152-C12787DF290A}" destId="{39605717-EBB9-438B-9A04-7241FC6E7748}" srcOrd="3" destOrd="0" presId="urn:microsoft.com/office/officeart/2005/8/layout/vList2"/>
    <dgm:cxn modelId="{EC14B255-FBE3-4002-AA23-11F9C9F89018}" type="presParOf" srcId="{BEBAAC69-15E9-40E2-A152-C12787DF290A}" destId="{D168D693-656F-4337-95B8-43EB5138F776}" srcOrd="4" destOrd="0" presId="urn:microsoft.com/office/officeart/2005/8/layout/vList2"/>
    <dgm:cxn modelId="{B33E2FC4-8DED-41B5-B3CC-33984A8DF0B8}" type="presParOf" srcId="{BEBAAC69-15E9-40E2-A152-C12787DF290A}" destId="{205B61E1-507A-4DE2-B9FA-A0C5F99E57CB}" srcOrd="5" destOrd="0" presId="urn:microsoft.com/office/officeart/2005/8/layout/vList2"/>
    <dgm:cxn modelId="{63249EEA-BF12-4082-B760-F9C06B4C1869}" type="presParOf" srcId="{BEBAAC69-15E9-40E2-A152-C12787DF290A}" destId="{A2634E01-FA34-4DF1-80D9-1D1D132C74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616236C-F6EB-40B9-ABF9-77B1AAACD2C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zh-TW" altLang="en-US"/>
        </a:p>
      </dgm:t>
    </dgm:pt>
    <dgm:pt modelId="{AAF594EE-8905-4FDC-95F2-524FE3A4ACF2}">
      <dgm:prSet custT="1"/>
      <dgm:spPr>
        <a:solidFill>
          <a:schemeClr val="accent1">
            <a:lumMod val="40000"/>
            <a:lumOff val="60000"/>
          </a:schemeClr>
        </a:solidFill>
      </dgm:spPr>
      <dgm:t>
        <a:bodyPr/>
        <a:lstStyle/>
        <a:p>
          <a:pPr marL="531813" indent="-531813"/>
          <a:r>
            <a:rPr lang="zh-TW" altLang="zh-TW" sz="1900" dirty="0" smtClean="0">
              <a:solidFill>
                <a:srgbClr val="002060"/>
              </a:solidFill>
            </a:rPr>
            <a:t>十</a:t>
          </a:r>
          <a:r>
            <a:rPr lang="zh-TW" sz="1900" dirty="0" smtClean="0">
              <a:solidFill>
                <a:srgbClr val="002060"/>
              </a:solidFill>
            </a:rPr>
            <a:t>、任合格實授委任第五職等職務後，</a:t>
          </a:r>
          <a:r>
            <a:rPr lang="zh-TW" sz="1900" b="1" dirty="0" smtClean="0">
              <a:solidFill>
                <a:srgbClr val="FF33CC"/>
              </a:solidFill>
            </a:rPr>
            <a:t>如曾降調，請列出每</a:t>
          </a:r>
          <a:r>
            <a:rPr lang="en-US" sz="1900" b="1" dirty="0" smtClean="0">
              <a:solidFill>
                <a:srgbClr val="FF33CC"/>
              </a:solidFill>
            </a:rPr>
            <a:t>1</a:t>
          </a:r>
          <a:r>
            <a:rPr lang="zh-TW" sz="1900" b="1" dirty="0" smtClean="0">
              <a:solidFill>
                <a:srgbClr val="FF33CC"/>
              </a:solidFill>
            </a:rPr>
            <a:t>筆降調期間</a:t>
          </a:r>
          <a:r>
            <a:rPr lang="zh-TW" sz="1900" dirty="0" smtClean="0">
              <a:solidFill>
                <a:srgbClr val="002060"/>
              </a:solidFill>
            </a:rPr>
            <a:t>：請分別載明</a:t>
          </a:r>
          <a:r>
            <a:rPr lang="zh-TW" sz="1900" dirty="0" smtClean="0">
              <a:solidFill>
                <a:srgbClr val="FF33CC"/>
              </a:solidFill>
            </a:rPr>
            <a:t>合格實授委任第五職等之日期及降調期間</a:t>
          </a:r>
          <a:endParaRPr lang="zh-TW" sz="1900" dirty="0">
            <a:solidFill>
              <a:srgbClr val="FF33CC"/>
            </a:solidFill>
          </a:endParaRPr>
        </a:p>
      </dgm:t>
    </dgm:pt>
    <dgm:pt modelId="{7C9A85DF-D56A-4F26-BCE0-6656414C3590}" type="parTrans" cxnId="{10187B24-1570-44A7-867A-E555EB908BEE}">
      <dgm:prSet/>
      <dgm:spPr/>
      <dgm:t>
        <a:bodyPr/>
        <a:lstStyle/>
        <a:p>
          <a:endParaRPr lang="zh-TW" altLang="en-US"/>
        </a:p>
      </dgm:t>
    </dgm:pt>
    <dgm:pt modelId="{1E7EB31E-46F8-417D-A053-0EDB963C27C4}" type="sibTrans" cxnId="{10187B24-1570-44A7-867A-E555EB908BEE}">
      <dgm:prSet/>
      <dgm:spPr/>
      <dgm:t>
        <a:bodyPr/>
        <a:lstStyle/>
        <a:p>
          <a:endParaRPr lang="zh-TW" altLang="en-US"/>
        </a:p>
      </dgm:t>
    </dgm:pt>
    <dgm:pt modelId="{0CA00862-0AE9-43CF-8B29-9C83D317C886}">
      <dgm:prSet/>
      <dgm:spPr>
        <a:solidFill>
          <a:schemeClr val="accent1">
            <a:lumMod val="40000"/>
            <a:lumOff val="60000"/>
          </a:schemeClr>
        </a:solidFill>
      </dgm:spPr>
      <dgm:t>
        <a:bodyPr/>
        <a:lstStyle/>
        <a:p>
          <a:pPr marL="809625" indent="-809625"/>
          <a:r>
            <a:rPr lang="zh-TW" altLang="en-US" dirty="0" smtClean="0">
              <a:solidFill>
                <a:srgbClr val="002060"/>
              </a:solidFill>
            </a:rPr>
            <a:t>十一</a:t>
          </a:r>
          <a:r>
            <a:rPr lang="zh-TW" altLang="zh-TW" dirty="0" smtClean="0">
              <a:solidFill>
                <a:srgbClr val="002060"/>
              </a:solidFill>
            </a:rPr>
            <a:t>、</a:t>
          </a:r>
          <a:r>
            <a:rPr lang="zh-TW" altLang="en-US" dirty="0" smtClean="0">
              <a:solidFill>
                <a:srgbClr val="002060"/>
              </a:solidFill>
            </a:rPr>
            <a:t>系統</a:t>
          </a:r>
          <a:r>
            <a:rPr lang="zh-TW" altLang="zh-TW" dirty="0" smtClean="0">
              <a:solidFill>
                <a:srgbClr val="002060"/>
              </a:solidFill>
            </a:rPr>
            <a:t>上傳</a:t>
          </a:r>
          <a:r>
            <a:rPr lang="zh-TW" altLang="en-US" dirty="0" smtClean="0">
              <a:solidFill>
                <a:srgbClr val="002060"/>
              </a:solidFill>
            </a:rPr>
            <a:t>之</a:t>
          </a:r>
          <a:r>
            <a:rPr lang="zh-TW" altLang="zh-TW" dirty="0" smtClean="0">
              <a:solidFill>
                <a:srgbClr val="002060"/>
              </a:solidFill>
            </a:rPr>
            <a:t>名冊與</a:t>
          </a:r>
          <a:r>
            <a:rPr lang="zh-TW" altLang="en-US" dirty="0" smtClean="0">
              <a:solidFill>
                <a:srgbClr val="002060"/>
              </a:solidFill>
            </a:rPr>
            <a:t>公文</a:t>
          </a:r>
          <a:r>
            <a:rPr lang="zh-TW" altLang="zh-TW" dirty="0" smtClean="0">
              <a:solidFill>
                <a:srgbClr val="002060"/>
              </a:solidFill>
            </a:rPr>
            <a:t>紙本名冊</a:t>
          </a:r>
          <a:r>
            <a:rPr lang="zh-TW" altLang="en-US" dirty="0" smtClean="0">
              <a:solidFill>
                <a:srgbClr val="002060"/>
              </a:solidFill>
            </a:rPr>
            <a:t>內容及格式應予</a:t>
          </a:r>
          <a:r>
            <a:rPr lang="zh-TW" altLang="zh-TW" dirty="0" smtClean="0">
              <a:solidFill>
                <a:srgbClr val="002060"/>
              </a:solidFill>
            </a:rPr>
            <a:t>一致（</a:t>
          </a:r>
          <a:r>
            <a:rPr lang="zh-TW" altLang="en-US" dirty="0" smtClean="0">
              <a:solidFill>
                <a:srgbClr val="002060"/>
              </a:solidFill>
            </a:rPr>
            <a:t>按：即以上傳之名冊列印，作為書面公文之附件名冊</a:t>
          </a:r>
          <a:r>
            <a:rPr lang="zh-TW" altLang="zh-TW" dirty="0" smtClean="0">
              <a:solidFill>
                <a:srgbClr val="002060"/>
              </a:solidFill>
            </a:rPr>
            <a:t>），以免影響國家文官學院的調訓作業及正確性。</a:t>
          </a:r>
          <a:endParaRPr lang="zh-TW" dirty="0">
            <a:solidFill>
              <a:srgbClr val="002060"/>
            </a:solidFill>
          </a:endParaRPr>
        </a:p>
      </dgm:t>
    </dgm:pt>
    <dgm:pt modelId="{A6280EFA-B04C-43C0-91F2-ABE9304645B3}" type="parTrans" cxnId="{14D70031-388C-4BF7-8592-3B2AF57D1FBE}">
      <dgm:prSet/>
      <dgm:spPr/>
      <dgm:t>
        <a:bodyPr/>
        <a:lstStyle/>
        <a:p>
          <a:endParaRPr lang="zh-TW" altLang="en-US"/>
        </a:p>
      </dgm:t>
    </dgm:pt>
    <dgm:pt modelId="{DC32ECC3-3605-4297-B194-26F8759D8D1E}" type="sibTrans" cxnId="{14D70031-388C-4BF7-8592-3B2AF57D1FBE}">
      <dgm:prSet/>
      <dgm:spPr/>
      <dgm:t>
        <a:bodyPr/>
        <a:lstStyle/>
        <a:p>
          <a:endParaRPr lang="zh-TW" altLang="en-US"/>
        </a:p>
      </dgm:t>
    </dgm:pt>
    <dgm:pt modelId="{AB1EC129-29FC-4354-8AC1-A6230740379B}">
      <dgm:prSet/>
      <dgm:spPr>
        <a:solidFill>
          <a:schemeClr val="accent1">
            <a:lumMod val="40000"/>
            <a:lumOff val="60000"/>
          </a:schemeClr>
        </a:solidFill>
      </dgm:spPr>
      <dgm:t>
        <a:bodyPr/>
        <a:lstStyle/>
        <a:p>
          <a:pPr marL="809625" indent="-809625"/>
          <a:r>
            <a:rPr lang="zh-TW" altLang="en-US" dirty="0" smtClean="0">
              <a:solidFill>
                <a:srgbClr val="002060"/>
              </a:solidFill>
            </a:rPr>
            <a:t>十二、受訓人員之姓名、身分證統一編號、出生年月日等基本資料關涉訓練合格證書之正確性，請務必正確填報，以免影響其權益。</a:t>
          </a:r>
          <a:endParaRPr lang="zh-TW" altLang="zh-TW" dirty="0">
            <a:solidFill>
              <a:srgbClr val="002060"/>
            </a:solidFill>
          </a:endParaRPr>
        </a:p>
      </dgm:t>
    </dgm:pt>
    <dgm:pt modelId="{9C380D08-CA0E-4824-AE26-9CF76B1DD837}" type="parTrans" cxnId="{3BE8FF57-6BDB-4810-A91E-50C7F8475680}">
      <dgm:prSet/>
      <dgm:spPr/>
      <dgm:t>
        <a:bodyPr/>
        <a:lstStyle/>
        <a:p>
          <a:endParaRPr lang="zh-TW" altLang="en-US"/>
        </a:p>
      </dgm:t>
    </dgm:pt>
    <dgm:pt modelId="{C359E8E5-4208-4297-B4C7-86AE06DFE9D3}" type="sibTrans" cxnId="{3BE8FF57-6BDB-4810-A91E-50C7F8475680}">
      <dgm:prSet/>
      <dgm:spPr/>
      <dgm:t>
        <a:bodyPr/>
        <a:lstStyle/>
        <a:p>
          <a:endParaRPr lang="zh-TW" altLang="en-US"/>
        </a:p>
      </dgm:t>
    </dgm:pt>
    <dgm:pt modelId="{7026B7B7-0219-44A4-86AE-DC4C94D8ED8C}">
      <dgm:prSet custT="1"/>
      <dgm:spPr>
        <a:solidFill>
          <a:schemeClr val="accent1">
            <a:lumMod val="40000"/>
            <a:lumOff val="60000"/>
          </a:schemeClr>
        </a:solidFill>
      </dgm:spPr>
      <dgm:t>
        <a:bodyPr/>
        <a:lstStyle/>
        <a:p>
          <a:pPr marL="531813" indent="-531813"/>
          <a:r>
            <a:rPr lang="zh-TW" sz="1900" dirty="0" smtClean="0">
              <a:solidFill>
                <a:srgbClr val="002060"/>
              </a:solidFill>
            </a:rPr>
            <a:t>九</a:t>
          </a:r>
          <a:r>
            <a:rPr lang="zh-TW" sz="1900" dirty="0" smtClean="0">
              <a:solidFill>
                <a:schemeClr val="tx1"/>
              </a:solidFill>
            </a:rPr>
            <a:t>、</a:t>
          </a:r>
          <a:r>
            <a:rPr lang="zh-TW" sz="1900" dirty="0" smtClean="0">
              <a:solidFill>
                <a:srgbClr val="002060"/>
              </a:solidFill>
            </a:rPr>
            <a:t>以委任第五職等職務辦理之最近</a:t>
          </a:r>
          <a:r>
            <a:rPr lang="en-US" sz="1900" dirty="0" smtClean="0">
              <a:solidFill>
                <a:srgbClr val="002060"/>
              </a:solidFill>
            </a:rPr>
            <a:t>3</a:t>
          </a:r>
          <a:r>
            <a:rPr lang="zh-TW" sz="1900" dirty="0" smtClean="0">
              <a:solidFill>
                <a:srgbClr val="002060"/>
              </a:solidFill>
            </a:rPr>
            <a:t>年年終考績：同一名冊內有不同寫法，請</a:t>
          </a:r>
          <a:r>
            <a:rPr lang="zh-TW" altLang="en-US" sz="1900" dirty="0" smtClean="0">
              <a:solidFill>
                <a:srgbClr val="002060"/>
              </a:solidFill>
            </a:rPr>
            <a:t>予</a:t>
          </a:r>
          <a:r>
            <a:rPr lang="zh-TW" sz="1900" dirty="0" smtClean="0">
              <a:solidFill>
                <a:srgbClr val="002060"/>
              </a:solidFill>
            </a:rPr>
            <a:t>統一</a:t>
          </a:r>
          <a:r>
            <a:rPr lang="zh-TW" altLang="en-US" sz="1900" dirty="0" smtClean="0">
              <a:solidFill>
                <a:srgbClr val="002060"/>
              </a:solidFill>
            </a:rPr>
            <a:t>，例如</a:t>
          </a:r>
          <a:r>
            <a:rPr lang="en-US" sz="1900" dirty="0" smtClean="0">
              <a:solidFill>
                <a:srgbClr val="002060"/>
              </a:solidFill>
            </a:rPr>
            <a:t>104</a:t>
          </a:r>
          <a:r>
            <a:rPr lang="zh-TW" sz="1900" dirty="0" smtClean="0">
              <a:solidFill>
                <a:srgbClr val="002060"/>
              </a:solidFill>
            </a:rPr>
            <a:t>年甲</a:t>
          </a:r>
          <a:r>
            <a:rPr lang="zh-TW" altLang="en-US" sz="1900" dirty="0" smtClean="0">
              <a:solidFill>
                <a:srgbClr val="002060"/>
              </a:solidFill>
            </a:rPr>
            <a:t>等</a:t>
          </a:r>
          <a:r>
            <a:rPr lang="zh-TW" sz="1900" dirty="0" smtClean="0">
              <a:solidFill>
                <a:srgbClr val="002060"/>
              </a:solidFill>
            </a:rPr>
            <a:t>、</a:t>
          </a:r>
          <a:r>
            <a:rPr lang="en-US" sz="1900" dirty="0" smtClean="0">
              <a:solidFill>
                <a:srgbClr val="002060"/>
              </a:solidFill>
            </a:rPr>
            <a:t>103</a:t>
          </a:r>
          <a:r>
            <a:rPr lang="zh-TW" sz="1900" dirty="0" smtClean="0">
              <a:solidFill>
                <a:srgbClr val="002060"/>
              </a:solidFill>
            </a:rPr>
            <a:t>年乙</a:t>
          </a:r>
          <a:r>
            <a:rPr lang="zh-TW" altLang="en-US" sz="1900" dirty="0" smtClean="0">
              <a:solidFill>
                <a:srgbClr val="002060"/>
              </a:solidFill>
            </a:rPr>
            <a:t>等</a:t>
          </a:r>
          <a:r>
            <a:rPr lang="zh-TW" sz="1900" dirty="0" smtClean="0">
              <a:solidFill>
                <a:srgbClr val="002060"/>
              </a:solidFill>
            </a:rPr>
            <a:t>、</a:t>
          </a:r>
          <a:r>
            <a:rPr lang="en-US" sz="1900" dirty="0" smtClean="0">
              <a:solidFill>
                <a:srgbClr val="002060"/>
              </a:solidFill>
            </a:rPr>
            <a:t>102</a:t>
          </a:r>
          <a:r>
            <a:rPr lang="zh-TW" sz="1900" dirty="0" smtClean="0">
              <a:solidFill>
                <a:srgbClr val="002060"/>
              </a:solidFill>
            </a:rPr>
            <a:t>年甲</a:t>
          </a:r>
          <a:r>
            <a:rPr lang="zh-TW" altLang="en-US" sz="1900" dirty="0" smtClean="0">
              <a:solidFill>
                <a:srgbClr val="002060"/>
              </a:solidFill>
            </a:rPr>
            <a:t>等</a:t>
          </a:r>
          <a:endParaRPr lang="zh-TW" altLang="en-US" sz="1900" dirty="0"/>
        </a:p>
      </dgm:t>
    </dgm:pt>
    <dgm:pt modelId="{2768ED3A-CD21-465B-A4A6-7C890C99A502}" type="parTrans" cxnId="{F6781864-E3E3-4955-B82D-77D6857AAFF1}">
      <dgm:prSet/>
      <dgm:spPr/>
      <dgm:t>
        <a:bodyPr/>
        <a:lstStyle/>
        <a:p>
          <a:endParaRPr lang="zh-TW" altLang="en-US"/>
        </a:p>
      </dgm:t>
    </dgm:pt>
    <dgm:pt modelId="{2943379C-7FE7-499D-89F1-3203973E1E6D}" type="sibTrans" cxnId="{F6781864-E3E3-4955-B82D-77D6857AAFF1}">
      <dgm:prSet/>
      <dgm:spPr/>
      <dgm:t>
        <a:bodyPr/>
        <a:lstStyle/>
        <a:p>
          <a:endParaRPr lang="zh-TW" altLang="en-US"/>
        </a:p>
      </dgm:t>
    </dgm:pt>
    <dgm:pt modelId="{BEBAAC69-15E9-40E2-A152-C12787DF290A}" type="pres">
      <dgm:prSet presAssocID="{A616236C-F6EB-40B9-ABF9-77B1AAACD2C3}" presName="linear" presStyleCnt="0">
        <dgm:presLayoutVars>
          <dgm:animLvl val="lvl"/>
          <dgm:resizeHandles val="exact"/>
        </dgm:presLayoutVars>
      </dgm:prSet>
      <dgm:spPr/>
      <dgm:t>
        <a:bodyPr/>
        <a:lstStyle/>
        <a:p>
          <a:endParaRPr lang="zh-TW" altLang="en-US"/>
        </a:p>
      </dgm:t>
    </dgm:pt>
    <dgm:pt modelId="{036F5E78-9699-462B-8A97-F8C6389ECE98}" type="pres">
      <dgm:prSet presAssocID="{7026B7B7-0219-44A4-86AE-DC4C94D8ED8C}" presName="parentText" presStyleLbl="node1" presStyleIdx="0" presStyleCnt="4">
        <dgm:presLayoutVars>
          <dgm:chMax val="0"/>
          <dgm:bulletEnabled val="1"/>
        </dgm:presLayoutVars>
      </dgm:prSet>
      <dgm:spPr/>
      <dgm:t>
        <a:bodyPr/>
        <a:lstStyle/>
        <a:p>
          <a:endParaRPr lang="zh-TW" altLang="en-US"/>
        </a:p>
      </dgm:t>
    </dgm:pt>
    <dgm:pt modelId="{A216C325-9A13-49E9-B789-0545F8915A90}" type="pres">
      <dgm:prSet presAssocID="{2943379C-7FE7-499D-89F1-3203973E1E6D}" presName="spacer" presStyleCnt="0"/>
      <dgm:spPr/>
    </dgm:pt>
    <dgm:pt modelId="{5F16A005-4026-4BE2-B70D-26D2B2BEBA9D}" type="pres">
      <dgm:prSet presAssocID="{AAF594EE-8905-4FDC-95F2-524FE3A4ACF2}" presName="parentText" presStyleLbl="node1" presStyleIdx="1" presStyleCnt="4" custScaleY="141115">
        <dgm:presLayoutVars>
          <dgm:chMax val="0"/>
          <dgm:bulletEnabled val="1"/>
        </dgm:presLayoutVars>
      </dgm:prSet>
      <dgm:spPr/>
      <dgm:t>
        <a:bodyPr/>
        <a:lstStyle/>
        <a:p>
          <a:endParaRPr lang="zh-TW" altLang="en-US"/>
        </a:p>
      </dgm:t>
    </dgm:pt>
    <dgm:pt modelId="{4BDCB261-7B26-4D93-AF62-586EC819B927}" type="pres">
      <dgm:prSet presAssocID="{1E7EB31E-46F8-417D-A053-0EDB963C27C4}" presName="spacer" presStyleCnt="0"/>
      <dgm:spPr/>
    </dgm:pt>
    <dgm:pt modelId="{0CF9071A-DA36-4A8F-85C3-6E1123942FDD}" type="pres">
      <dgm:prSet presAssocID="{0CA00862-0AE9-43CF-8B29-9C83D317C886}" presName="parentText" presStyleLbl="node1" presStyleIdx="2" presStyleCnt="4" custScaleY="141115">
        <dgm:presLayoutVars>
          <dgm:chMax val="0"/>
          <dgm:bulletEnabled val="1"/>
        </dgm:presLayoutVars>
      </dgm:prSet>
      <dgm:spPr/>
      <dgm:t>
        <a:bodyPr/>
        <a:lstStyle/>
        <a:p>
          <a:endParaRPr lang="zh-TW" altLang="en-US"/>
        </a:p>
      </dgm:t>
    </dgm:pt>
    <dgm:pt modelId="{39605717-EBB9-438B-9A04-7241FC6E7748}" type="pres">
      <dgm:prSet presAssocID="{DC32ECC3-3605-4297-B194-26F8759D8D1E}" presName="spacer" presStyleCnt="0"/>
      <dgm:spPr/>
    </dgm:pt>
    <dgm:pt modelId="{B74B27AF-A691-49B5-B702-FFD0D9B6AAE9}" type="pres">
      <dgm:prSet presAssocID="{AB1EC129-29FC-4354-8AC1-A6230740379B}" presName="parentText" presStyleLbl="node1" presStyleIdx="3" presStyleCnt="4" custScaleY="141115">
        <dgm:presLayoutVars>
          <dgm:chMax val="0"/>
          <dgm:bulletEnabled val="1"/>
        </dgm:presLayoutVars>
      </dgm:prSet>
      <dgm:spPr/>
      <dgm:t>
        <a:bodyPr/>
        <a:lstStyle/>
        <a:p>
          <a:endParaRPr lang="zh-TW" altLang="en-US"/>
        </a:p>
      </dgm:t>
    </dgm:pt>
  </dgm:ptLst>
  <dgm:cxnLst>
    <dgm:cxn modelId="{F6781864-E3E3-4955-B82D-77D6857AAFF1}" srcId="{A616236C-F6EB-40B9-ABF9-77B1AAACD2C3}" destId="{7026B7B7-0219-44A4-86AE-DC4C94D8ED8C}" srcOrd="0" destOrd="0" parTransId="{2768ED3A-CD21-465B-A4A6-7C890C99A502}" sibTransId="{2943379C-7FE7-499D-89F1-3203973E1E6D}"/>
    <dgm:cxn modelId="{D8BC2778-5B49-43C8-9780-7912F506B20C}" type="presOf" srcId="{7026B7B7-0219-44A4-86AE-DC4C94D8ED8C}" destId="{036F5E78-9699-462B-8A97-F8C6389ECE98}" srcOrd="0" destOrd="0" presId="urn:microsoft.com/office/officeart/2005/8/layout/vList2"/>
    <dgm:cxn modelId="{BADB850D-416E-47DD-A2E7-1E872AF6D7B0}" type="presOf" srcId="{AB1EC129-29FC-4354-8AC1-A6230740379B}" destId="{B74B27AF-A691-49B5-B702-FFD0D9B6AAE9}" srcOrd="0" destOrd="0" presId="urn:microsoft.com/office/officeart/2005/8/layout/vList2"/>
    <dgm:cxn modelId="{800D9ADF-2F8B-4562-A576-A0E29524934E}" type="presOf" srcId="{AAF594EE-8905-4FDC-95F2-524FE3A4ACF2}" destId="{5F16A005-4026-4BE2-B70D-26D2B2BEBA9D}" srcOrd="0" destOrd="0" presId="urn:microsoft.com/office/officeart/2005/8/layout/vList2"/>
    <dgm:cxn modelId="{E3C04E76-4B66-4853-8490-360EF10D5FBA}" type="presOf" srcId="{0CA00862-0AE9-43CF-8B29-9C83D317C886}" destId="{0CF9071A-DA36-4A8F-85C3-6E1123942FDD}" srcOrd="0" destOrd="0" presId="urn:microsoft.com/office/officeart/2005/8/layout/vList2"/>
    <dgm:cxn modelId="{3BE8FF57-6BDB-4810-A91E-50C7F8475680}" srcId="{A616236C-F6EB-40B9-ABF9-77B1AAACD2C3}" destId="{AB1EC129-29FC-4354-8AC1-A6230740379B}" srcOrd="3" destOrd="0" parTransId="{9C380D08-CA0E-4824-AE26-9CF76B1DD837}" sibTransId="{C359E8E5-4208-4297-B4C7-86AE06DFE9D3}"/>
    <dgm:cxn modelId="{10187B24-1570-44A7-867A-E555EB908BEE}" srcId="{A616236C-F6EB-40B9-ABF9-77B1AAACD2C3}" destId="{AAF594EE-8905-4FDC-95F2-524FE3A4ACF2}" srcOrd="1" destOrd="0" parTransId="{7C9A85DF-D56A-4F26-BCE0-6656414C3590}" sibTransId="{1E7EB31E-46F8-417D-A053-0EDB963C27C4}"/>
    <dgm:cxn modelId="{13DFCE56-DE82-4631-9E54-41938C15F3D4}" type="presOf" srcId="{A616236C-F6EB-40B9-ABF9-77B1AAACD2C3}" destId="{BEBAAC69-15E9-40E2-A152-C12787DF290A}" srcOrd="0" destOrd="0" presId="urn:microsoft.com/office/officeart/2005/8/layout/vList2"/>
    <dgm:cxn modelId="{14D70031-388C-4BF7-8592-3B2AF57D1FBE}" srcId="{A616236C-F6EB-40B9-ABF9-77B1AAACD2C3}" destId="{0CA00862-0AE9-43CF-8B29-9C83D317C886}" srcOrd="2" destOrd="0" parTransId="{A6280EFA-B04C-43C0-91F2-ABE9304645B3}" sibTransId="{DC32ECC3-3605-4297-B194-26F8759D8D1E}"/>
    <dgm:cxn modelId="{A75F7511-B3D8-47AD-A87A-19E6006F8462}" type="presParOf" srcId="{BEBAAC69-15E9-40E2-A152-C12787DF290A}" destId="{036F5E78-9699-462B-8A97-F8C6389ECE98}" srcOrd="0" destOrd="0" presId="urn:microsoft.com/office/officeart/2005/8/layout/vList2"/>
    <dgm:cxn modelId="{391E45E3-73B9-441F-89AB-4E9771C38E03}" type="presParOf" srcId="{BEBAAC69-15E9-40E2-A152-C12787DF290A}" destId="{A216C325-9A13-49E9-B789-0545F8915A90}" srcOrd="1" destOrd="0" presId="urn:microsoft.com/office/officeart/2005/8/layout/vList2"/>
    <dgm:cxn modelId="{1AD83B75-AD1C-4CBB-995D-86C59BC07FDB}" type="presParOf" srcId="{BEBAAC69-15E9-40E2-A152-C12787DF290A}" destId="{5F16A005-4026-4BE2-B70D-26D2B2BEBA9D}" srcOrd="2" destOrd="0" presId="urn:microsoft.com/office/officeart/2005/8/layout/vList2"/>
    <dgm:cxn modelId="{DD7A1398-7745-4651-91A9-EB600667D7BA}" type="presParOf" srcId="{BEBAAC69-15E9-40E2-A152-C12787DF290A}" destId="{4BDCB261-7B26-4D93-AF62-586EC819B927}" srcOrd="3" destOrd="0" presId="urn:microsoft.com/office/officeart/2005/8/layout/vList2"/>
    <dgm:cxn modelId="{5A43D31C-0169-422F-AA79-AC933FBB2004}" type="presParOf" srcId="{BEBAAC69-15E9-40E2-A152-C12787DF290A}" destId="{0CF9071A-DA36-4A8F-85C3-6E1123942FDD}" srcOrd="4" destOrd="0" presId="urn:microsoft.com/office/officeart/2005/8/layout/vList2"/>
    <dgm:cxn modelId="{0C1340FA-5DBB-4665-BA1D-711F1C84C6DC}" type="presParOf" srcId="{BEBAAC69-15E9-40E2-A152-C12787DF290A}" destId="{39605717-EBB9-438B-9A04-7241FC6E7748}" srcOrd="5" destOrd="0" presId="urn:microsoft.com/office/officeart/2005/8/layout/vList2"/>
    <dgm:cxn modelId="{279CC40D-7D8C-4BF2-B370-77110B16C497}" type="presParOf" srcId="{BEBAAC69-15E9-40E2-A152-C12787DF290A}" destId="{B74B27AF-A691-49B5-B702-FFD0D9B6AA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9CF9C51-6DBD-4B65-8460-75F5450C3685}" type="doc">
      <dgm:prSet loTypeId="urn:microsoft.com/office/officeart/2005/8/layout/bList2" loCatId="list" qsTypeId="urn:microsoft.com/office/officeart/2005/8/quickstyle/simple1" qsCatId="simple" csTypeId="urn:microsoft.com/office/officeart/2005/8/colors/colorful5" csCatId="colorful" phldr="1"/>
      <dgm:spPr/>
      <dgm:t>
        <a:bodyPr/>
        <a:lstStyle/>
        <a:p>
          <a:endParaRPr lang="zh-TW" altLang="en-US"/>
        </a:p>
      </dgm:t>
    </dgm:pt>
    <dgm:pt modelId="{9F46E519-AF7A-41ED-AB29-40D8B57C80FD}">
      <dgm:prSet phldrT="[文字]"/>
      <dgm:spPr/>
      <dgm:t>
        <a:bodyPr/>
        <a:lstStyle/>
        <a:p>
          <a:r>
            <a:rPr lang="zh-TW" altLang="en-US" dirty="0" smtClean="0">
              <a:solidFill>
                <a:schemeClr val="tx1"/>
              </a:solidFill>
            </a:rPr>
            <a:t>保訓會</a:t>
          </a:r>
          <a:endParaRPr lang="zh-TW" altLang="en-US" dirty="0">
            <a:solidFill>
              <a:schemeClr val="tx1"/>
            </a:solidFill>
          </a:endParaRPr>
        </a:p>
      </dgm:t>
    </dgm:pt>
    <dgm:pt modelId="{2352AFEA-8B98-4F00-9DFC-18D919B89F5E}" type="parTrans" cxnId="{DC96CD6B-D159-4B4B-83F6-8A64B51836D4}">
      <dgm:prSet/>
      <dgm:spPr/>
      <dgm:t>
        <a:bodyPr/>
        <a:lstStyle/>
        <a:p>
          <a:endParaRPr lang="zh-TW" altLang="en-US"/>
        </a:p>
      </dgm:t>
    </dgm:pt>
    <dgm:pt modelId="{DCFFA897-6E0C-4B07-8F3A-716CBA088458}" type="sibTrans" cxnId="{DC96CD6B-D159-4B4B-83F6-8A64B51836D4}">
      <dgm:prSet/>
      <dgm:spPr/>
      <dgm:t>
        <a:bodyPr/>
        <a:lstStyle/>
        <a:p>
          <a:endParaRPr lang="zh-TW" altLang="en-US"/>
        </a:p>
      </dgm:t>
    </dgm:pt>
    <dgm:pt modelId="{97BE5902-E58C-47D7-BB64-126AD3E4B232}">
      <dgm:prSet phldrT="[文字]" custT="1"/>
      <dgm:spPr/>
      <dgm:t>
        <a:bodyPr/>
        <a:lstStyle/>
        <a:p>
          <a:r>
            <a:rPr lang="zh-TW" altLang="en-US" sz="1400" b="1" dirty="0" smtClean="0">
              <a:latin typeface="微軟正黑體" panose="020B0604030504040204" pitchFamily="34" charset="-120"/>
              <a:ea typeface="微軟正黑體" panose="020B0604030504040204" pitchFamily="34" charset="-120"/>
            </a:rPr>
            <a:t>升官等相關法規疑義：</a:t>
          </a:r>
          <a:endParaRPr lang="zh-TW" altLang="en-US" sz="1400" b="1" dirty="0">
            <a:latin typeface="微軟正黑體" panose="020B0604030504040204" pitchFamily="34" charset="-120"/>
            <a:ea typeface="微軟正黑體" panose="020B0604030504040204" pitchFamily="34" charset="-120"/>
          </a:endParaRPr>
        </a:p>
      </dgm:t>
    </dgm:pt>
    <dgm:pt modelId="{8E2999ED-BE41-4F9A-8232-9CC9094E0556}" type="parTrans" cxnId="{1F964E11-8D19-4EA4-A7DE-0DB43492B9F7}">
      <dgm:prSet/>
      <dgm:spPr/>
      <dgm:t>
        <a:bodyPr/>
        <a:lstStyle/>
        <a:p>
          <a:endParaRPr lang="zh-TW" altLang="en-US"/>
        </a:p>
      </dgm:t>
    </dgm:pt>
    <dgm:pt modelId="{86AF561E-D9AD-481B-8D07-4D5C24DDA474}" type="sibTrans" cxnId="{1F964E11-8D19-4EA4-A7DE-0DB43492B9F7}">
      <dgm:prSet/>
      <dgm:spPr/>
      <dgm:t>
        <a:bodyPr/>
        <a:lstStyle/>
        <a:p>
          <a:endParaRPr lang="zh-TW" altLang="en-US"/>
        </a:p>
      </dgm:t>
    </dgm:pt>
    <dgm:pt modelId="{0957AC1D-01BE-4136-8EE4-33FE374B82D2}">
      <dgm:prSet phldrT="[文字]"/>
      <dgm:spPr/>
      <dgm:t>
        <a:bodyPr/>
        <a:lstStyle/>
        <a:p>
          <a:r>
            <a:rPr lang="zh-TW" altLang="en-US" dirty="0" smtClean="0">
              <a:solidFill>
                <a:schemeClr val="tx1"/>
              </a:solidFill>
            </a:rPr>
            <a:t>國家文官學院</a:t>
          </a:r>
          <a:endParaRPr lang="zh-TW" altLang="en-US" dirty="0">
            <a:solidFill>
              <a:schemeClr val="tx1"/>
            </a:solidFill>
          </a:endParaRPr>
        </a:p>
      </dgm:t>
    </dgm:pt>
    <dgm:pt modelId="{65DD8557-CB96-4B67-90FB-B2C33665E059}" type="parTrans" cxnId="{DEDE7A2F-D190-4333-A099-1C640600B360}">
      <dgm:prSet/>
      <dgm:spPr/>
      <dgm:t>
        <a:bodyPr/>
        <a:lstStyle/>
        <a:p>
          <a:endParaRPr lang="zh-TW" altLang="en-US"/>
        </a:p>
      </dgm:t>
    </dgm:pt>
    <dgm:pt modelId="{F67BA82F-83FB-4B59-B30C-C18A4FEABB8D}" type="sibTrans" cxnId="{DEDE7A2F-D190-4333-A099-1C640600B360}">
      <dgm:prSet/>
      <dgm:spPr/>
      <dgm:t>
        <a:bodyPr/>
        <a:lstStyle/>
        <a:p>
          <a:endParaRPr lang="zh-TW" altLang="en-US"/>
        </a:p>
      </dgm:t>
    </dgm:pt>
    <dgm:pt modelId="{4DF43103-AC55-4D3D-A282-1B00C0B9458C}">
      <dgm:prSet phldrT="[文字]" custT="1"/>
      <dgm:spPr/>
      <dgm:t>
        <a:bodyPr/>
        <a:lstStyle/>
        <a:p>
          <a:r>
            <a:rPr lang="en-US" altLang="zh-TW" sz="1600" b="1" dirty="0" smtClean="0">
              <a:latin typeface="微軟正黑體" panose="020B0604030504040204" pitchFamily="34" charset="-120"/>
              <a:ea typeface="微軟正黑體" panose="020B0604030504040204" pitchFamily="34" charset="-120"/>
            </a:rPr>
            <a:t>02-26531546</a:t>
          </a:r>
          <a:endParaRPr lang="zh-TW" altLang="en-US" sz="1600" b="1" dirty="0">
            <a:latin typeface="微軟正黑體" panose="020B0604030504040204" pitchFamily="34" charset="-120"/>
            <a:ea typeface="微軟正黑體" panose="020B0604030504040204" pitchFamily="34" charset="-120"/>
          </a:endParaRPr>
        </a:p>
      </dgm:t>
    </dgm:pt>
    <dgm:pt modelId="{66AE0F90-C2B7-4750-8C09-F87E5D958CBD}" type="parTrans" cxnId="{B5388509-4FC3-4550-9207-39895DFC971A}">
      <dgm:prSet/>
      <dgm:spPr/>
      <dgm:t>
        <a:bodyPr/>
        <a:lstStyle/>
        <a:p>
          <a:endParaRPr lang="zh-TW" altLang="en-US"/>
        </a:p>
      </dgm:t>
    </dgm:pt>
    <dgm:pt modelId="{C3997FFD-A0B9-4122-B511-34FAC8728778}" type="sibTrans" cxnId="{B5388509-4FC3-4550-9207-39895DFC971A}">
      <dgm:prSet/>
      <dgm:spPr/>
      <dgm:t>
        <a:bodyPr/>
        <a:lstStyle/>
        <a:p>
          <a:endParaRPr lang="zh-TW" altLang="en-US"/>
        </a:p>
      </dgm:t>
    </dgm:pt>
    <dgm:pt modelId="{5C46FBA2-8F4D-449B-B561-1F6025337A58}">
      <dgm:prSet custT="1"/>
      <dgm:spPr/>
      <dgm:t>
        <a:bodyPr/>
        <a:lstStyle/>
        <a:p>
          <a:r>
            <a:rPr lang="zh-TW" altLang="zh-TW" sz="1400" b="1" dirty="0" smtClean="0">
              <a:latin typeface="微軟正黑體" panose="020B0604030504040204" pitchFamily="34" charset="-120"/>
              <a:ea typeface="微軟正黑體" panose="020B0604030504040204" pitchFamily="34" charset="-120"/>
            </a:rPr>
            <a:t>薦升簡：</a:t>
          </a:r>
          <a:r>
            <a:rPr lang="en-US" altLang="zh-TW" sz="1400" b="1" dirty="0" smtClean="0">
              <a:latin typeface="微軟正黑體" panose="020B0604030504040204" pitchFamily="34" charset="-120"/>
              <a:ea typeface="微軟正黑體" panose="020B0604030504040204" pitchFamily="34" charset="-120"/>
            </a:rPr>
            <a:t>8236-7123</a:t>
          </a:r>
          <a:r>
            <a:rPr lang="zh-TW" altLang="zh-TW" sz="1400" b="1" dirty="0" smtClean="0">
              <a:latin typeface="微軟正黑體" panose="020B0604030504040204" pitchFamily="34" charset="-120"/>
              <a:ea typeface="微軟正黑體" panose="020B0604030504040204" pitchFamily="34" charset="-120"/>
            </a:rPr>
            <a:t>陳專員嬋薇</a:t>
          </a:r>
          <a:r>
            <a:rPr lang="en-US" altLang="zh-TW" sz="1400" b="1" dirty="0" smtClean="0">
              <a:latin typeface="微軟正黑體" panose="020B0604030504040204" pitchFamily="34" charset="-120"/>
              <a:ea typeface="微軟正黑體" panose="020B0604030504040204" pitchFamily="34" charset="-120"/>
            </a:rPr>
            <a:t>        </a:t>
          </a:r>
          <a:r>
            <a:rPr lang="zh-TW" altLang="en-US" sz="1400" b="1" dirty="0" smtClean="0">
              <a:latin typeface="微軟正黑體" panose="020B0604030504040204" pitchFamily="34" charset="-120"/>
              <a:ea typeface="微軟正黑體" panose="020B0604030504040204" pitchFamily="34" charset="-120"/>
            </a:rPr>
            <a:t>    </a:t>
          </a:r>
          <a:endParaRPr lang="en-US" altLang="zh-TW" sz="1400" b="1" dirty="0" smtClean="0">
            <a:latin typeface="微軟正黑體" panose="020B0604030504040204" pitchFamily="34" charset="-120"/>
            <a:ea typeface="微軟正黑體" panose="020B0604030504040204" pitchFamily="34" charset="-120"/>
          </a:endParaRPr>
        </a:p>
      </dgm:t>
    </dgm:pt>
    <dgm:pt modelId="{1D7E7C03-3F40-4B5B-90B7-DBEC0A5E0065}" type="parTrans" cxnId="{BE570582-5988-4BB5-AE50-675D1AECB3AD}">
      <dgm:prSet/>
      <dgm:spPr/>
      <dgm:t>
        <a:bodyPr/>
        <a:lstStyle/>
        <a:p>
          <a:endParaRPr lang="zh-TW" altLang="en-US"/>
        </a:p>
      </dgm:t>
    </dgm:pt>
    <dgm:pt modelId="{4CDFB71F-E06B-4D6B-9402-B83898563D77}" type="sibTrans" cxnId="{BE570582-5988-4BB5-AE50-675D1AECB3AD}">
      <dgm:prSet/>
      <dgm:spPr/>
      <dgm:t>
        <a:bodyPr/>
        <a:lstStyle/>
        <a:p>
          <a:endParaRPr lang="zh-TW" altLang="en-US"/>
        </a:p>
      </dgm:t>
    </dgm:pt>
    <dgm:pt modelId="{7F1930E3-827F-4562-8D77-83F52D9A726F}">
      <dgm:prSet custT="1"/>
      <dgm:spPr/>
      <dgm:t>
        <a:bodyPr/>
        <a:lstStyle/>
        <a:p>
          <a:r>
            <a:rPr lang="zh-TW" altLang="zh-TW" sz="1400" b="1" dirty="0" smtClean="0">
              <a:latin typeface="微軟正黑體" panose="020B0604030504040204" pitchFamily="34" charset="-120"/>
              <a:ea typeface="微軟正黑體" panose="020B0604030504040204" pitchFamily="34" charset="-120"/>
            </a:rPr>
            <a:t>正升監：</a:t>
          </a:r>
          <a:r>
            <a:rPr lang="en-US" altLang="zh-TW" sz="1400" b="1" dirty="0" smtClean="0">
              <a:latin typeface="微軟正黑體" panose="020B0604030504040204" pitchFamily="34" charset="-120"/>
              <a:ea typeface="微軟正黑體" panose="020B0604030504040204" pitchFamily="34" charset="-120"/>
            </a:rPr>
            <a:t>8236-7124</a:t>
          </a:r>
          <a:r>
            <a:rPr lang="zh-TW" altLang="zh-TW" sz="1400" b="1" dirty="0" smtClean="0">
              <a:latin typeface="微軟正黑體" panose="020B0604030504040204" pitchFamily="34" charset="-120"/>
              <a:ea typeface="微軟正黑體" panose="020B0604030504040204" pitchFamily="34" charset="-120"/>
            </a:rPr>
            <a:t>林科員宏宇</a:t>
          </a:r>
          <a:endParaRPr lang="en-US" altLang="zh-TW" sz="1400" b="1" dirty="0" smtClean="0">
            <a:latin typeface="微軟正黑體" panose="020B0604030504040204" pitchFamily="34" charset="-120"/>
            <a:ea typeface="微軟正黑體" panose="020B0604030504040204" pitchFamily="34" charset="-120"/>
          </a:endParaRPr>
        </a:p>
      </dgm:t>
    </dgm:pt>
    <dgm:pt modelId="{B824E2C6-02DF-4CED-BF2C-C245EF033CB1}" type="parTrans" cxnId="{B390B531-4233-48E0-8FF7-10DE1432B056}">
      <dgm:prSet/>
      <dgm:spPr/>
      <dgm:t>
        <a:bodyPr/>
        <a:lstStyle/>
        <a:p>
          <a:endParaRPr lang="zh-TW" altLang="en-US"/>
        </a:p>
      </dgm:t>
    </dgm:pt>
    <dgm:pt modelId="{E74C7CEF-3F95-451A-AF96-941A60BEECF4}" type="sibTrans" cxnId="{B390B531-4233-48E0-8FF7-10DE1432B056}">
      <dgm:prSet/>
      <dgm:spPr/>
      <dgm:t>
        <a:bodyPr/>
        <a:lstStyle/>
        <a:p>
          <a:endParaRPr lang="zh-TW" altLang="en-US"/>
        </a:p>
      </dgm:t>
    </dgm:pt>
    <dgm:pt modelId="{4237610B-C202-4A8F-8EFC-B0F79CD1D8C2}">
      <dgm:prSet custT="1"/>
      <dgm:spPr/>
      <dgm:t>
        <a:bodyPr/>
        <a:lstStyle/>
        <a:p>
          <a:r>
            <a:rPr lang="en-US" altLang="zh-TW" sz="1600" b="1" dirty="0" smtClean="0">
              <a:latin typeface="微軟正黑體" panose="020B0604030504040204" pitchFamily="34" charset="-120"/>
              <a:ea typeface="微軟正黑體" panose="020B0604030504040204" pitchFamily="34" charset="-120"/>
            </a:rPr>
            <a:t>02-26531551</a:t>
          </a:r>
          <a:r>
            <a:rPr lang="zh-TW" altLang="en-US" sz="180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dgm:t>
    </dgm:pt>
    <dgm:pt modelId="{DE2F18C8-FBA0-4ED4-8C6A-A788E59F2EA4}" type="parTrans" cxnId="{17FBD227-98ED-428B-B5AB-8312F539B166}">
      <dgm:prSet/>
      <dgm:spPr/>
      <dgm:t>
        <a:bodyPr/>
        <a:lstStyle/>
        <a:p>
          <a:endParaRPr lang="zh-TW" altLang="en-US"/>
        </a:p>
      </dgm:t>
    </dgm:pt>
    <dgm:pt modelId="{561A242C-3E9A-4A39-8B1E-462E930B4DA1}" type="sibTrans" cxnId="{17FBD227-98ED-428B-B5AB-8312F539B166}">
      <dgm:prSet/>
      <dgm:spPr/>
      <dgm:t>
        <a:bodyPr/>
        <a:lstStyle/>
        <a:p>
          <a:endParaRPr lang="zh-TW" altLang="en-US"/>
        </a:p>
      </dgm:t>
    </dgm:pt>
    <dgm:pt modelId="{63CEAC66-BADE-4E78-8BC6-235E2F1273E2}">
      <dgm:prSet phldrT="[文字]" custT="1"/>
      <dgm:spPr/>
      <dgm:t>
        <a:bodyPr/>
        <a:lstStyle/>
        <a:p>
          <a:r>
            <a:rPr lang="zh-TW" altLang="en-US" sz="1600" b="1" dirty="0" smtClean="0">
              <a:latin typeface="微軟正黑體" panose="020B0604030504040204" pitchFamily="34" charset="-120"/>
              <a:ea typeface="微軟正黑體" panose="020B0604030504040204" pitchFamily="34" charset="-120"/>
            </a:rPr>
            <a:t>薦升簡</a:t>
          </a:r>
          <a:endParaRPr lang="zh-TW" altLang="en-US" sz="1600" b="1" dirty="0">
            <a:latin typeface="微軟正黑體" panose="020B0604030504040204" pitchFamily="34" charset="-120"/>
            <a:ea typeface="微軟正黑體" panose="020B0604030504040204" pitchFamily="34" charset="-120"/>
          </a:endParaRPr>
        </a:p>
      </dgm:t>
    </dgm:pt>
    <dgm:pt modelId="{1DA4C5A5-B9F7-4D33-9784-D566279C0BBE}" type="parTrans" cxnId="{7E8D1603-C089-4611-A60B-B6A892E74F05}">
      <dgm:prSet/>
      <dgm:spPr/>
      <dgm:t>
        <a:bodyPr/>
        <a:lstStyle/>
        <a:p>
          <a:endParaRPr lang="zh-TW" altLang="en-US"/>
        </a:p>
      </dgm:t>
    </dgm:pt>
    <dgm:pt modelId="{D265EDC1-F06E-47F3-B82D-67FF2D7BE4EF}" type="sibTrans" cxnId="{7E8D1603-C089-4611-A60B-B6A892E74F05}">
      <dgm:prSet/>
      <dgm:spPr/>
      <dgm:t>
        <a:bodyPr/>
        <a:lstStyle/>
        <a:p>
          <a:endParaRPr lang="zh-TW" altLang="en-US"/>
        </a:p>
      </dgm:t>
    </dgm:pt>
    <dgm:pt modelId="{D72CCA41-7D67-428D-9AFF-F28355270B00}">
      <dgm:prSet phldrT="[文字]" custT="1"/>
      <dgm:spPr/>
      <dgm:t>
        <a:bodyPr/>
        <a:lstStyle/>
        <a:p>
          <a:r>
            <a:rPr lang="en-US" altLang="en-US" sz="1600" b="1" dirty="0" smtClean="0">
              <a:latin typeface="微軟正黑體" panose="020B0604030504040204" pitchFamily="34" charset="-120"/>
              <a:ea typeface="微軟正黑體" panose="020B0604030504040204" pitchFamily="34" charset="-120"/>
            </a:rPr>
            <a:t>02-26531548</a:t>
          </a:r>
          <a:endParaRPr lang="zh-TW" altLang="en-US" sz="1600" b="1" dirty="0">
            <a:latin typeface="微軟正黑體" panose="020B0604030504040204" pitchFamily="34" charset="-120"/>
            <a:ea typeface="微軟正黑體" panose="020B0604030504040204" pitchFamily="34" charset="-120"/>
          </a:endParaRPr>
        </a:p>
      </dgm:t>
    </dgm:pt>
    <dgm:pt modelId="{2B09F3B2-F5C2-4C37-98F1-8C97E110B241}" type="parTrans" cxnId="{69C338BB-35D3-4209-84F0-5ECB2E416826}">
      <dgm:prSet/>
      <dgm:spPr/>
      <dgm:t>
        <a:bodyPr/>
        <a:lstStyle/>
        <a:p>
          <a:endParaRPr lang="zh-TW" altLang="en-US"/>
        </a:p>
      </dgm:t>
    </dgm:pt>
    <dgm:pt modelId="{D7EB0CCE-5B38-45CF-B246-AAD8703B2A46}" type="sibTrans" cxnId="{69C338BB-35D3-4209-84F0-5ECB2E416826}">
      <dgm:prSet/>
      <dgm:spPr/>
      <dgm:t>
        <a:bodyPr/>
        <a:lstStyle/>
        <a:p>
          <a:endParaRPr lang="zh-TW" altLang="en-US"/>
        </a:p>
      </dgm:t>
    </dgm:pt>
    <dgm:pt modelId="{4D7694C0-AA10-4904-A857-198D0DD6B547}">
      <dgm:prSet phldrT="[文字]" custT="1"/>
      <dgm:spPr/>
      <dgm:t>
        <a:bodyPr/>
        <a:lstStyle/>
        <a:p>
          <a:r>
            <a:rPr lang="en-US" altLang="en-US" sz="1600" b="1" dirty="0" smtClean="0">
              <a:latin typeface="微軟正黑體" panose="020B0604030504040204" pitchFamily="34" charset="-120"/>
              <a:ea typeface="微軟正黑體" panose="020B0604030504040204" pitchFamily="34" charset="-120"/>
            </a:rPr>
            <a:t>02-26531550</a:t>
          </a:r>
          <a:r>
            <a:rPr lang="zh-TW" altLang="en-US" sz="1600" b="1" dirty="0" smtClean="0">
              <a:latin typeface="微軟正黑體" panose="020B0604030504040204" pitchFamily="34" charset="-120"/>
              <a:ea typeface="微軟正黑體" panose="020B0604030504040204" pitchFamily="34" charset="-120"/>
            </a:rPr>
            <a:t>　</a:t>
          </a:r>
          <a:endParaRPr lang="zh-TW" altLang="en-US" sz="1600" b="1" dirty="0">
            <a:latin typeface="微軟正黑體" panose="020B0604030504040204" pitchFamily="34" charset="-120"/>
            <a:ea typeface="微軟正黑體" panose="020B0604030504040204" pitchFamily="34" charset="-120"/>
          </a:endParaRPr>
        </a:p>
      </dgm:t>
    </dgm:pt>
    <dgm:pt modelId="{86F89287-FCE5-46AC-B160-8F2BEDCD90E6}" type="parTrans" cxnId="{18D12C9D-DA97-4780-8932-1AFDEA9282F5}">
      <dgm:prSet/>
      <dgm:spPr/>
      <dgm:t>
        <a:bodyPr/>
        <a:lstStyle/>
        <a:p>
          <a:endParaRPr lang="zh-TW" altLang="en-US"/>
        </a:p>
      </dgm:t>
    </dgm:pt>
    <dgm:pt modelId="{8BD1BB37-2E34-43D2-A7B7-A73090178020}" type="sibTrans" cxnId="{18D12C9D-DA97-4780-8932-1AFDEA9282F5}">
      <dgm:prSet/>
      <dgm:spPr/>
      <dgm:t>
        <a:bodyPr/>
        <a:lstStyle/>
        <a:p>
          <a:endParaRPr lang="zh-TW" altLang="en-US"/>
        </a:p>
      </dgm:t>
    </dgm:pt>
    <dgm:pt modelId="{4A1007C1-6408-4A8A-A97C-5E87E410D628}">
      <dgm:prSet phldrT="[文字]" custT="1"/>
      <dgm:spPr/>
      <dgm:t>
        <a:bodyPr/>
        <a:lstStyle/>
        <a:p>
          <a:r>
            <a:rPr lang="zh-TW" altLang="en-US" sz="1400" b="1" dirty="0" smtClean="0">
              <a:solidFill>
                <a:schemeClr val="tx1"/>
              </a:solidFill>
              <a:latin typeface="微軟正黑體" panose="020B0604030504040204" pitchFamily="34" charset="-120"/>
              <a:ea typeface="微軟正黑體" panose="020B0604030504040204" pitchFamily="34" charset="-120"/>
            </a:rPr>
            <a:t>公務人員任用法及警察人員人事條例：</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B94233D9-22FA-48AB-A400-4992A3E8CDB6}" type="parTrans" cxnId="{BC5819FB-36A6-409D-81A0-B380F7E09DE2}">
      <dgm:prSet/>
      <dgm:spPr/>
      <dgm:t>
        <a:bodyPr/>
        <a:lstStyle/>
        <a:p>
          <a:endParaRPr lang="zh-TW" altLang="en-US"/>
        </a:p>
      </dgm:t>
    </dgm:pt>
    <dgm:pt modelId="{DE43AFE8-45D2-4C45-B823-2AA09DA3A4EE}" type="sibTrans" cxnId="{BC5819FB-36A6-409D-81A0-B380F7E09DE2}">
      <dgm:prSet/>
      <dgm:spPr/>
      <dgm:t>
        <a:bodyPr/>
        <a:lstStyle/>
        <a:p>
          <a:endParaRPr lang="zh-TW" altLang="en-US"/>
        </a:p>
      </dgm:t>
    </dgm:pt>
    <dgm:pt modelId="{9270CFC5-BD33-420F-BDCE-D26EEE4FE2B2}">
      <dgm:prSet phldrT="[文字]" custT="1"/>
      <dgm:spPr/>
      <dgm:t>
        <a:bodyPr/>
        <a:lstStyle/>
        <a:p>
          <a:r>
            <a:rPr lang="zh-TW" altLang="en-US" sz="1400" b="1" dirty="0" smtClean="0">
              <a:solidFill>
                <a:schemeClr val="tx1"/>
              </a:solidFill>
              <a:latin typeface="微軟正黑體" panose="020B0604030504040204" pitchFamily="34" charset="-120"/>
              <a:ea typeface="微軟正黑體" panose="020B0604030504040204" pitchFamily="34" charset="-120"/>
            </a:rPr>
            <a:t>銓敘部</a:t>
          </a:r>
          <a:r>
            <a:rPr lang="en-US" altLang="en-US" sz="1400" b="1" dirty="0" smtClean="0">
              <a:solidFill>
                <a:schemeClr val="tx1"/>
              </a:solidFill>
              <a:latin typeface="微軟正黑體" panose="020B0604030504040204" pitchFamily="34" charset="-120"/>
              <a:ea typeface="微軟正黑體" panose="020B0604030504040204" pitchFamily="34" charset="-120"/>
            </a:rPr>
            <a:t>(02-8236-6666)</a:t>
          </a:r>
          <a:endParaRPr lang="zh-TW" altLang="en-US" sz="1400" b="1" dirty="0">
            <a:solidFill>
              <a:schemeClr val="tx1"/>
            </a:solidFill>
            <a:latin typeface="微軟正黑體" panose="020B0604030504040204" pitchFamily="34" charset="-120"/>
            <a:ea typeface="微軟正黑體" panose="020B0604030504040204" pitchFamily="34" charset="-120"/>
          </a:endParaRPr>
        </a:p>
      </dgm:t>
    </dgm:pt>
    <dgm:pt modelId="{331AF295-4939-492E-88DB-05480359E6E5}" type="parTrans" cxnId="{10F2FD1A-97DC-497C-A25F-4E721916E97D}">
      <dgm:prSet/>
      <dgm:spPr/>
      <dgm:t>
        <a:bodyPr/>
        <a:lstStyle/>
        <a:p>
          <a:endParaRPr lang="zh-TW" altLang="en-US"/>
        </a:p>
      </dgm:t>
    </dgm:pt>
    <dgm:pt modelId="{B3AB7B77-23E9-4924-BFAE-86C548939E4C}" type="sibTrans" cxnId="{10F2FD1A-97DC-497C-A25F-4E721916E97D}">
      <dgm:prSet/>
      <dgm:spPr/>
      <dgm:t>
        <a:bodyPr/>
        <a:lstStyle/>
        <a:p>
          <a:endParaRPr lang="zh-TW" altLang="en-US"/>
        </a:p>
      </dgm:t>
    </dgm:pt>
    <dgm:pt modelId="{A66FDFBD-F959-41C4-BD7F-8E8A546B48B2}">
      <dgm:prSet custT="1"/>
      <dgm:spPr/>
      <dgm:t>
        <a:bodyPr/>
        <a:lstStyle/>
        <a:p>
          <a:r>
            <a:rPr lang="zh-TW" altLang="zh-TW" sz="1400" b="1" dirty="0" smtClean="0">
              <a:latin typeface="微軟正黑體" panose="020B0604030504040204" pitchFamily="34" charset="-120"/>
              <a:ea typeface="微軟正黑體" panose="020B0604030504040204" pitchFamily="34" charset="-120"/>
            </a:rPr>
            <a:t>委升薦：</a:t>
          </a:r>
          <a:r>
            <a:rPr lang="en-US" altLang="zh-TW" sz="1400" b="1" dirty="0" smtClean="0">
              <a:latin typeface="微軟正黑體" panose="020B0604030504040204" pitchFamily="34" charset="-120"/>
              <a:ea typeface="微軟正黑體" panose="020B0604030504040204" pitchFamily="34" charset="-120"/>
            </a:rPr>
            <a:t>8236-7122</a:t>
          </a:r>
          <a:r>
            <a:rPr lang="zh-TW" altLang="zh-TW" sz="1400" b="1" dirty="0" smtClean="0">
              <a:latin typeface="微軟正黑體" panose="020B0604030504040204" pitchFamily="34" charset="-120"/>
              <a:ea typeface="微軟正黑體" panose="020B0604030504040204" pitchFamily="34" charset="-120"/>
            </a:rPr>
            <a:t>陳專員龍智</a:t>
          </a:r>
          <a:endParaRPr lang="en-US" altLang="zh-TW" sz="1400" b="1" dirty="0" smtClean="0">
            <a:latin typeface="微軟正黑體" panose="020B0604030504040204" pitchFamily="34" charset="-120"/>
            <a:ea typeface="微軟正黑體" panose="020B0604030504040204" pitchFamily="34" charset="-120"/>
          </a:endParaRPr>
        </a:p>
      </dgm:t>
    </dgm:pt>
    <dgm:pt modelId="{2CD0A795-63F9-4CCA-9318-48637CA8C6C9}" type="parTrans" cxnId="{8A94B85C-16A2-475E-BC57-51E77A71CD57}">
      <dgm:prSet/>
      <dgm:spPr/>
      <dgm:t>
        <a:bodyPr/>
        <a:lstStyle/>
        <a:p>
          <a:endParaRPr lang="zh-TW" altLang="en-US"/>
        </a:p>
      </dgm:t>
    </dgm:pt>
    <dgm:pt modelId="{ACF34058-4383-4C79-AA7E-B10CB1A658C1}" type="sibTrans" cxnId="{8A94B85C-16A2-475E-BC57-51E77A71CD57}">
      <dgm:prSet/>
      <dgm:spPr/>
      <dgm:t>
        <a:bodyPr/>
        <a:lstStyle/>
        <a:p>
          <a:endParaRPr lang="zh-TW" altLang="en-US"/>
        </a:p>
      </dgm:t>
    </dgm:pt>
    <dgm:pt modelId="{78B1AFD3-44DB-4966-9794-2BD977025ABA}">
      <dgm:prSet custT="1"/>
      <dgm:spPr/>
      <dgm:t>
        <a:bodyPr/>
        <a:lstStyle/>
        <a:p>
          <a:r>
            <a:rPr lang="zh-TW" altLang="zh-TW" sz="1400" b="1" dirty="0" smtClean="0">
              <a:latin typeface="微軟正黑體" panose="020B0604030504040204" pitchFamily="34" charset="-120"/>
              <a:ea typeface="微軟正黑體" panose="020B0604030504040204" pitchFamily="34" charset="-120"/>
            </a:rPr>
            <a:t>佐升正：</a:t>
          </a:r>
          <a:r>
            <a:rPr lang="en-US" altLang="zh-TW" sz="1400" b="1" dirty="0" smtClean="0">
              <a:latin typeface="微軟正黑體" panose="020B0604030504040204" pitchFamily="34" charset="-120"/>
              <a:ea typeface="微軟正黑體" panose="020B0604030504040204" pitchFamily="34" charset="-120"/>
            </a:rPr>
            <a:t>8236-7114</a:t>
          </a:r>
          <a:r>
            <a:rPr lang="zh-TW" altLang="zh-TW" sz="1400" b="1" dirty="0" smtClean="0">
              <a:latin typeface="微軟正黑體" panose="020B0604030504040204" pitchFamily="34" charset="-120"/>
              <a:ea typeface="微軟正黑體" panose="020B0604030504040204" pitchFamily="34" charset="-120"/>
            </a:rPr>
            <a:t>宋專員欣燕</a:t>
          </a:r>
          <a:endParaRPr lang="en-US" altLang="zh-TW" sz="1400" b="1" dirty="0" smtClean="0">
            <a:latin typeface="微軟正黑體" panose="020B0604030504040204" pitchFamily="34" charset="-120"/>
            <a:ea typeface="微軟正黑體" panose="020B0604030504040204" pitchFamily="34" charset="-120"/>
          </a:endParaRPr>
        </a:p>
      </dgm:t>
    </dgm:pt>
    <dgm:pt modelId="{42F78F24-52F1-46CA-8C17-5FDC888FB96E}" type="parTrans" cxnId="{332AAA3B-FF87-4E37-840F-51DA08838F4C}">
      <dgm:prSet/>
      <dgm:spPr/>
      <dgm:t>
        <a:bodyPr/>
        <a:lstStyle/>
        <a:p>
          <a:endParaRPr lang="zh-TW" altLang="en-US"/>
        </a:p>
      </dgm:t>
    </dgm:pt>
    <dgm:pt modelId="{D0DDDEB1-9D20-4C82-8A20-575F80FE6BE0}" type="sibTrans" cxnId="{332AAA3B-FF87-4E37-840F-51DA08838F4C}">
      <dgm:prSet/>
      <dgm:spPr/>
      <dgm:t>
        <a:bodyPr/>
        <a:lstStyle/>
        <a:p>
          <a:endParaRPr lang="zh-TW" altLang="en-US"/>
        </a:p>
      </dgm:t>
    </dgm:pt>
    <dgm:pt modelId="{DF63DB29-1F9D-403C-81FC-283DED47EA17}">
      <dgm:prSet custT="1"/>
      <dgm:spPr/>
      <dgm:t>
        <a:bodyPr/>
        <a:lstStyle/>
        <a:p>
          <a:r>
            <a:rPr lang="zh-TW" altLang="en-US" sz="1600" b="1" dirty="0" smtClean="0">
              <a:latin typeface="微軟正黑體" panose="020B0604030504040204" pitchFamily="34" charset="-120"/>
              <a:ea typeface="微軟正黑體" panose="020B0604030504040204" pitchFamily="34" charset="-120"/>
            </a:rPr>
            <a:t>委升薦</a:t>
          </a:r>
          <a:endParaRPr lang="zh-TW" altLang="en-US" sz="1600" b="1" dirty="0">
            <a:latin typeface="微軟正黑體" panose="020B0604030504040204" pitchFamily="34" charset="-120"/>
            <a:ea typeface="微軟正黑體" panose="020B0604030504040204" pitchFamily="34" charset="-120"/>
          </a:endParaRPr>
        </a:p>
      </dgm:t>
    </dgm:pt>
    <dgm:pt modelId="{BAF7FFE4-FE16-4783-94CE-EB326699FB01}" type="parTrans" cxnId="{7099E3E7-D963-44A9-87FC-908CB3E33AEE}">
      <dgm:prSet/>
      <dgm:spPr/>
      <dgm:t>
        <a:bodyPr/>
        <a:lstStyle/>
        <a:p>
          <a:endParaRPr lang="zh-TW" altLang="en-US"/>
        </a:p>
      </dgm:t>
    </dgm:pt>
    <dgm:pt modelId="{62751820-CE9D-48FC-BE8F-73D2EBD4BC72}" type="sibTrans" cxnId="{7099E3E7-D963-44A9-87FC-908CB3E33AEE}">
      <dgm:prSet/>
      <dgm:spPr/>
      <dgm:t>
        <a:bodyPr/>
        <a:lstStyle/>
        <a:p>
          <a:endParaRPr lang="zh-TW" altLang="en-US"/>
        </a:p>
      </dgm:t>
    </dgm:pt>
    <dgm:pt modelId="{5077FF03-0397-482C-BFFE-41514614ECA1}">
      <dgm:prSet custT="1"/>
      <dgm:spPr/>
      <dgm:t>
        <a:bodyPr/>
        <a:lstStyle/>
        <a:p>
          <a:r>
            <a:rPr lang="zh-TW" altLang="en-US" sz="1400" b="1" dirty="0" smtClean="0">
              <a:latin typeface="微軟正黑體" panose="020B0604030504040204" pitchFamily="34" charset="-120"/>
              <a:ea typeface="微軟正黑體" panose="020B0604030504040204" pitchFamily="34" charset="-120"/>
            </a:rPr>
            <a:t>成績評量：</a:t>
          </a:r>
          <a:endParaRPr lang="en-US" altLang="zh-TW" sz="1400" b="1" dirty="0" smtClean="0">
            <a:latin typeface="微軟正黑體" panose="020B0604030504040204" pitchFamily="34" charset="-120"/>
            <a:ea typeface="微軟正黑體" panose="020B0604030504040204" pitchFamily="34" charset="-120"/>
          </a:endParaRPr>
        </a:p>
      </dgm:t>
    </dgm:pt>
    <dgm:pt modelId="{E50FC853-383E-407D-BFCA-E6F0BD3D17C8}" type="sibTrans" cxnId="{5E937D4F-C752-4D33-838C-821F239CAC63}">
      <dgm:prSet/>
      <dgm:spPr/>
      <dgm:t>
        <a:bodyPr/>
        <a:lstStyle/>
        <a:p>
          <a:endParaRPr lang="zh-TW" altLang="en-US"/>
        </a:p>
      </dgm:t>
    </dgm:pt>
    <dgm:pt modelId="{CC4012CC-25D4-46DE-AD4D-F17890964D4B}" type="parTrans" cxnId="{5E937D4F-C752-4D33-838C-821F239CAC63}">
      <dgm:prSet/>
      <dgm:spPr/>
      <dgm:t>
        <a:bodyPr/>
        <a:lstStyle/>
        <a:p>
          <a:endParaRPr lang="zh-TW" altLang="en-US"/>
        </a:p>
      </dgm:t>
    </dgm:pt>
    <dgm:pt modelId="{21D40453-ED14-44E4-A2A4-EA2B9E2E6E4B}">
      <dgm:prSet custT="1"/>
      <dgm:spPr/>
      <dgm:t>
        <a:bodyPr/>
        <a:lstStyle/>
        <a:p>
          <a:r>
            <a:rPr lang="zh-TW" altLang="en-US" sz="1400" b="1" dirty="0" smtClean="0">
              <a:latin typeface="微軟正黑體" panose="020B0604030504040204" pitchFamily="34" charset="-120"/>
              <a:ea typeface="微軟正黑體" panose="020B0604030504040204" pitchFamily="34" charset="-120"/>
            </a:rPr>
            <a:t>薦升簡、正升監：</a:t>
          </a:r>
          <a:r>
            <a:rPr lang="en-US" altLang="zh-TW" sz="1400" b="1" dirty="0" smtClean="0">
              <a:latin typeface="微軟正黑體" panose="020B0604030504040204" pitchFamily="34" charset="-120"/>
              <a:ea typeface="微軟正黑體" panose="020B0604030504040204" pitchFamily="34" charset="-120"/>
            </a:rPr>
            <a:t>8236-6973</a:t>
          </a:r>
        </a:p>
      </dgm:t>
    </dgm:pt>
    <dgm:pt modelId="{9FEBA53F-F9F7-48B2-B062-D0F673EBEF69}" type="parTrans" cxnId="{BB3AD0BA-1457-4B8C-8CB5-BC17C149279A}">
      <dgm:prSet/>
      <dgm:spPr/>
      <dgm:t>
        <a:bodyPr/>
        <a:lstStyle/>
        <a:p>
          <a:endParaRPr lang="zh-TW" altLang="en-US"/>
        </a:p>
      </dgm:t>
    </dgm:pt>
    <dgm:pt modelId="{D9BAF434-EEB7-40A9-B32A-CE90C5E63A38}" type="sibTrans" cxnId="{BB3AD0BA-1457-4B8C-8CB5-BC17C149279A}">
      <dgm:prSet/>
      <dgm:spPr/>
      <dgm:t>
        <a:bodyPr/>
        <a:lstStyle/>
        <a:p>
          <a:endParaRPr lang="zh-TW" altLang="en-US"/>
        </a:p>
      </dgm:t>
    </dgm:pt>
    <dgm:pt modelId="{9044ABC0-EB64-4168-A91D-B50605B28524}">
      <dgm:prSet/>
      <dgm:spPr/>
      <dgm:t>
        <a:bodyPr/>
        <a:lstStyle/>
        <a:p>
          <a:endParaRPr lang="en-US" altLang="zh-TW" sz="1100" b="1" dirty="0" smtClean="0">
            <a:latin typeface="微軟正黑體" panose="020B0604030504040204" pitchFamily="34" charset="-120"/>
            <a:ea typeface="微軟正黑體" panose="020B0604030504040204" pitchFamily="34" charset="-120"/>
          </a:endParaRPr>
        </a:p>
      </dgm:t>
    </dgm:pt>
    <dgm:pt modelId="{02724865-6A93-46FE-B0CC-51C0FB32E7DC}" type="parTrans" cxnId="{9573F89B-37AE-46F7-8A6B-C2821B4EF573}">
      <dgm:prSet/>
      <dgm:spPr/>
      <dgm:t>
        <a:bodyPr/>
        <a:lstStyle/>
        <a:p>
          <a:endParaRPr lang="zh-TW" altLang="en-US"/>
        </a:p>
      </dgm:t>
    </dgm:pt>
    <dgm:pt modelId="{C9D37C9D-A8CB-4C1D-BDBC-A6FA153A861A}" type="sibTrans" cxnId="{9573F89B-37AE-46F7-8A6B-C2821B4EF573}">
      <dgm:prSet/>
      <dgm:spPr/>
      <dgm:t>
        <a:bodyPr/>
        <a:lstStyle/>
        <a:p>
          <a:endParaRPr lang="zh-TW" altLang="en-US"/>
        </a:p>
      </dgm:t>
    </dgm:pt>
    <dgm:pt modelId="{52834F91-0F77-45F5-874F-9CAA767F75F6}">
      <dgm:prSet custT="1"/>
      <dgm:spPr/>
      <dgm:t>
        <a:bodyPr/>
        <a:lstStyle/>
        <a:p>
          <a:r>
            <a:rPr lang="zh-TW" altLang="en-US" sz="1400" b="1" dirty="0" smtClean="0">
              <a:latin typeface="微軟正黑體" panose="020B0604030504040204" pitchFamily="34" charset="-120"/>
              <a:ea typeface="微軟正黑體" panose="020B0604030504040204" pitchFamily="34" charset="-120"/>
            </a:rPr>
            <a:t>委升薦、佐升正：</a:t>
          </a:r>
          <a:r>
            <a:rPr lang="en-US" altLang="zh-TW" sz="1400" b="1" dirty="0" smtClean="0">
              <a:latin typeface="微軟正黑體" panose="020B0604030504040204" pitchFamily="34" charset="-120"/>
              <a:ea typeface="微軟正黑體" panose="020B0604030504040204" pitchFamily="34" charset="-120"/>
            </a:rPr>
            <a:t>8236-6983</a:t>
          </a:r>
        </a:p>
      </dgm:t>
    </dgm:pt>
    <dgm:pt modelId="{CCAF5AD7-8645-4937-A249-56CA3848BAD5}" type="parTrans" cxnId="{C794FF9C-DDEC-4F38-B1F2-5EBD17A193A6}">
      <dgm:prSet/>
      <dgm:spPr/>
      <dgm:t>
        <a:bodyPr/>
        <a:lstStyle/>
        <a:p>
          <a:endParaRPr lang="zh-TW" altLang="en-US"/>
        </a:p>
      </dgm:t>
    </dgm:pt>
    <dgm:pt modelId="{04E4B9BC-BF79-4652-8F5F-0E17E86C7C44}" type="sibTrans" cxnId="{C794FF9C-DDEC-4F38-B1F2-5EBD17A193A6}">
      <dgm:prSet/>
      <dgm:spPr/>
      <dgm:t>
        <a:bodyPr/>
        <a:lstStyle/>
        <a:p>
          <a:endParaRPr lang="zh-TW" altLang="en-US"/>
        </a:p>
      </dgm:t>
    </dgm:pt>
    <dgm:pt modelId="{67BD7794-2F50-4E47-BDB6-8B533E952B22}">
      <dgm:prSet phldrT="[文字]" custT="1"/>
      <dgm:spPr/>
      <dgm:t>
        <a:bodyPr/>
        <a:lstStyle/>
        <a:p>
          <a:r>
            <a:rPr lang="zh-TW" altLang="en-US" sz="1600" b="1" dirty="0" smtClean="0">
              <a:latin typeface="微軟正黑體" panose="020B0604030504040204" pitchFamily="34" charset="-120"/>
              <a:ea typeface="微軟正黑體" panose="020B0604030504040204" pitchFamily="34" charset="-120"/>
            </a:rPr>
            <a:t>班務事項</a:t>
          </a:r>
          <a:endParaRPr lang="zh-TW" altLang="en-US" sz="1600" b="1" dirty="0">
            <a:latin typeface="微軟正黑體" panose="020B0604030504040204" pitchFamily="34" charset="-120"/>
            <a:ea typeface="微軟正黑體" panose="020B0604030504040204" pitchFamily="34" charset="-120"/>
          </a:endParaRPr>
        </a:p>
      </dgm:t>
    </dgm:pt>
    <dgm:pt modelId="{7881535E-B4DA-4D19-A274-AA92B6586E11}" type="parTrans" cxnId="{1F99924A-C2D1-4187-909D-46773F254675}">
      <dgm:prSet/>
      <dgm:spPr/>
    </dgm:pt>
    <dgm:pt modelId="{5871515D-BA6D-4941-B2D4-01E100EA4D3C}" type="sibTrans" cxnId="{1F99924A-C2D1-4187-909D-46773F254675}">
      <dgm:prSet/>
      <dgm:spPr/>
    </dgm:pt>
    <dgm:pt modelId="{C9A8F2EC-390F-4C5C-9508-3AE9C0E51B6D}" type="pres">
      <dgm:prSet presAssocID="{19CF9C51-6DBD-4B65-8460-75F5450C3685}" presName="diagram" presStyleCnt="0">
        <dgm:presLayoutVars>
          <dgm:dir/>
          <dgm:animLvl val="lvl"/>
          <dgm:resizeHandles val="exact"/>
        </dgm:presLayoutVars>
      </dgm:prSet>
      <dgm:spPr/>
      <dgm:t>
        <a:bodyPr/>
        <a:lstStyle/>
        <a:p>
          <a:endParaRPr lang="zh-TW" altLang="en-US"/>
        </a:p>
      </dgm:t>
    </dgm:pt>
    <dgm:pt modelId="{596F2547-697F-4136-9FE7-435FC987A415}" type="pres">
      <dgm:prSet presAssocID="{9F46E519-AF7A-41ED-AB29-40D8B57C80FD}" presName="compNode" presStyleCnt="0"/>
      <dgm:spPr/>
    </dgm:pt>
    <dgm:pt modelId="{4B0C9D30-24A1-4D71-938B-D01E6BD4ACDB}" type="pres">
      <dgm:prSet presAssocID="{9F46E519-AF7A-41ED-AB29-40D8B57C80FD}" presName="childRect" presStyleLbl="bgAcc1" presStyleIdx="0" presStyleCnt="2" custScaleY="122169">
        <dgm:presLayoutVars>
          <dgm:bulletEnabled val="1"/>
        </dgm:presLayoutVars>
      </dgm:prSet>
      <dgm:spPr/>
      <dgm:t>
        <a:bodyPr/>
        <a:lstStyle/>
        <a:p>
          <a:endParaRPr lang="zh-TW" altLang="en-US"/>
        </a:p>
      </dgm:t>
    </dgm:pt>
    <dgm:pt modelId="{DE9995A5-09A7-451A-B094-A3D52203EBD5}" type="pres">
      <dgm:prSet presAssocID="{9F46E519-AF7A-41ED-AB29-40D8B57C80FD}" presName="parentText" presStyleLbl="node1" presStyleIdx="0" presStyleCnt="0">
        <dgm:presLayoutVars>
          <dgm:chMax val="0"/>
          <dgm:bulletEnabled val="1"/>
        </dgm:presLayoutVars>
      </dgm:prSet>
      <dgm:spPr/>
      <dgm:t>
        <a:bodyPr/>
        <a:lstStyle/>
        <a:p>
          <a:endParaRPr lang="zh-TW" altLang="en-US"/>
        </a:p>
      </dgm:t>
    </dgm:pt>
    <dgm:pt modelId="{C8774FB2-B782-4712-B30F-6628522AAAAB}" type="pres">
      <dgm:prSet presAssocID="{9F46E519-AF7A-41ED-AB29-40D8B57C80FD}" presName="parentRect" presStyleLbl="alignNode1" presStyleIdx="0" presStyleCnt="2" custLinFactNeighborX="-92" custLinFactNeighborY="21341"/>
      <dgm:spPr/>
      <dgm:t>
        <a:bodyPr/>
        <a:lstStyle/>
        <a:p>
          <a:endParaRPr lang="zh-TW" altLang="en-US"/>
        </a:p>
      </dgm:t>
    </dgm:pt>
    <dgm:pt modelId="{DA817779-CEB4-45D6-826E-D0CD9B3AD691}" type="pres">
      <dgm:prSet presAssocID="{9F46E519-AF7A-41ED-AB29-40D8B57C80FD}" presName="adorn" presStyleLbl="fgAccFollow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00F9FE5E-14FC-43BF-A412-820DEBD5DBEC}" type="pres">
      <dgm:prSet presAssocID="{DCFFA897-6E0C-4B07-8F3A-716CBA088458}" presName="sibTrans" presStyleLbl="sibTrans2D1" presStyleIdx="0" presStyleCnt="0"/>
      <dgm:spPr/>
      <dgm:t>
        <a:bodyPr/>
        <a:lstStyle/>
        <a:p>
          <a:endParaRPr lang="zh-TW" altLang="en-US"/>
        </a:p>
      </dgm:t>
    </dgm:pt>
    <dgm:pt modelId="{94A7B39C-1839-4E22-896E-95D0B298B1FC}" type="pres">
      <dgm:prSet presAssocID="{0957AC1D-01BE-4136-8EE4-33FE374B82D2}" presName="compNode" presStyleCnt="0"/>
      <dgm:spPr/>
    </dgm:pt>
    <dgm:pt modelId="{C852EB9B-8477-4385-8422-291E9A30CADC}" type="pres">
      <dgm:prSet presAssocID="{0957AC1D-01BE-4136-8EE4-33FE374B82D2}" presName="childRect" presStyleLbl="bgAcc1" presStyleIdx="1" presStyleCnt="2" custScaleY="123752" custLinFactNeighborY="-359">
        <dgm:presLayoutVars>
          <dgm:bulletEnabled val="1"/>
        </dgm:presLayoutVars>
      </dgm:prSet>
      <dgm:spPr/>
      <dgm:t>
        <a:bodyPr/>
        <a:lstStyle/>
        <a:p>
          <a:endParaRPr lang="zh-TW" altLang="en-US"/>
        </a:p>
      </dgm:t>
    </dgm:pt>
    <dgm:pt modelId="{629654EF-4EA9-41E9-8EC8-6A1BA1AD4A44}" type="pres">
      <dgm:prSet presAssocID="{0957AC1D-01BE-4136-8EE4-33FE374B82D2}" presName="parentText" presStyleLbl="node1" presStyleIdx="0" presStyleCnt="0">
        <dgm:presLayoutVars>
          <dgm:chMax val="0"/>
          <dgm:bulletEnabled val="1"/>
        </dgm:presLayoutVars>
      </dgm:prSet>
      <dgm:spPr/>
      <dgm:t>
        <a:bodyPr/>
        <a:lstStyle/>
        <a:p>
          <a:endParaRPr lang="zh-TW" altLang="en-US"/>
        </a:p>
      </dgm:t>
    </dgm:pt>
    <dgm:pt modelId="{9875964E-2C50-4EA2-9E2F-BE39F6981E58}" type="pres">
      <dgm:prSet presAssocID="{0957AC1D-01BE-4136-8EE4-33FE374B82D2}" presName="parentRect" presStyleLbl="alignNode1" presStyleIdx="1" presStyleCnt="2" custLinFactNeighborX="78" custLinFactNeighborY="24727"/>
      <dgm:spPr/>
      <dgm:t>
        <a:bodyPr/>
        <a:lstStyle/>
        <a:p>
          <a:endParaRPr lang="zh-TW" altLang="en-US"/>
        </a:p>
      </dgm:t>
    </dgm:pt>
    <dgm:pt modelId="{9DFBF344-5F1A-4331-A62C-64BF1FA9AF7E}" type="pres">
      <dgm:prSet presAssocID="{0957AC1D-01BE-4136-8EE4-33FE374B82D2}" presName="adorn" presStyleLbl="fgAccFollow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t>
        <a:bodyPr/>
        <a:lstStyle/>
        <a:p>
          <a:endParaRPr lang="zh-TW" altLang="en-US"/>
        </a:p>
      </dgm:t>
    </dgm:pt>
  </dgm:ptLst>
  <dgm:cxnLst>
    <dgm:cxn modelId="{4C36B6F3-D53E-4DF2-8BEF-B643BD77B621}" type="presOf" srcId="{9270CFC5-BD33-420F-BDCE-D26EEE4FE2B2}" destId="{4B0C9D30-24A1-4D71-938B-D01E6BD4ACDB}" srcOrd="0" destOrd="1" presId="urn:microsoft.com/office/officeart/2005/8/layout/bList2"/>
    <dgm:cxn modelId="{BBE32F0F-2358-44FC-8CAF-8D29AF2E4637}" type="presOf" srcId="{63CEAC66-BADE-4E78-8BC6-235E2F1273E2}" destId="{C852EB9B-8477-4385-8422-291E9A30CADC}" srcOrd="0" destOrd="1" presId="urn:microsoft.com/office/officeart/2005/8/layout/bList2"/>
    <dgm:cxn modelId="{8A55CBC5-F9AD-458A-8E08-6FFFB11D3C93}" type="presOf" srcId="{5077FF03-0397-482C-BFFE-41514614ECA1}" destId="{4B0C9D30-24A1-4D71-938B-D01E6BD4ACDB}" srcOrd="0" destOrd="7" presId="urn:microsoft.com/office/officeart/2005/8/layout/bList2"/>
    <dgm:cxn modelId="{CB8CCF43-0278-4B38-A8AC-5A0D2A74590C}" type="presOf" srcId="{5C46FBA2-8F4D-449B-B561-1F6025337A58}" destId="{4B0C9D30-24A1-4D71-938B-D01E6BD4ACDB}" srcOrd="0" destOrd="3" presId="urn:microsoft.com/office/officeart/2005/8/layout/bList2"/>
    <dgm:cxn modelId="{80283914-8DA2-4B56-BA5E-8C4CB8C33FF2}" type="presOf" srcId="{78B1AFD3-44DB-4966-9794-2BD977025ABA}" destId="{4B0C9D30-24A1-4D71-938B-D01E6BD4ACDB}" srcOrd="0" destOrd="6" presId="urn:microsoft.com/office/officeart/2005/8/layout/bList2"/>
    <dgm:cxn modelId="{C3090D6C-C8D4-4A48-926A-B9D93187BFD1}" type="presOf" srcId="{4A1007C1-6408-4A8A-A97C-5E87E410D628}" destId="{4B0C9D30-24A1-4D71-938B-D01E6BD4ACDB}" srcOrd="0" destOrd="0" presId="urn:microsoft.com/office/officeart/2005/8/layout/bList2"/>
    <dgm:cxn modelId="{17FBD227-98ED-428B-B5AB-8312F539B166}" srcId="{DF63DB29-1F9D-403C-81FC-283DED47EA17}" destId="{4237610B-C202-4A8F-8EFC-B0F79CD1D8C2}" srcOrd="1" destOrd="0" parTransId="{DE2F18C8-FBA0-4ED4-8C6A-A788E59F2EA4}" sibTransId="{561A242C-3E9A-4A39-8B1E-462E930B4DA1}"/>
    <dgm:cxn modelId="{DAD1F610-BCB8-41B6-83AF-98C2C372EF2B}" type="presOf" srcId="{19CF9C51-6DBD-4B65-8460-75F5450C3685}" destId="{C9A8F2EC-390F-4C5C-9508-3AE9C0E51B6D}" srcOrd="0" destOrd="0" presId="urn:microsoft.com/office/officeart/2005/8/layout/bList2"/>
    <dgm:cxn modelId="{1F964E11-8D19-4EA4-A7DE-0DB43492B9F7}" srcId="{9F46E519-AF7A-41ED-AB29-40D8B57C80FD}" destId="{97BE5902-E58C-47D7-BB64-126AD3E4B232}" srcOrd="1" destOrd="0" parTransId="{8E2999ED-BE41-4F9A-8232-9CC9094E0556}" sibTransId="{86AF561E-D9AD-481B-8D07-4D5C24DDA474}"/>
    <dgm:cxn modelId="{A65EB470-1AFE-4DDA-87A0-DC057E831F99}" type="presOf" srcId="{21D40453-ED14-44E4-A2A4-EA2B9E2E6E4B}" destId="{4B0C9D30-24A1-4D71-938B-D01E6BD4ACDB}" srcOrd="0" destOrd="8" presId="urn:microsoft.com/office/officeart/2005/8/layout/bList2"/>
    <dgm:cxn modelId="{BC9288DB-1E98-478B-8A76-0F0D7740EBED}" type="presOf" srcId="{7F1930E3-827F-4562-8D77-83F52D9A726F}" destId="{4B0C9D30-24A1-4D71-938B-D01E6BD4ACDB}" srcOrd="0" destOrd="4" presId="urn:microsoft.com/office/officeart/2005/8/layout/bList2"/>
    <dgm:cxn modelId="{332AAA3B-FF87-4E37-840F-51DA08838F4C}" srcId="{97BE5902-E58C-47D7-BB64-126AD3E4B232}" destId="{78B1AFD3-44DB-4966-9794-2BD977025ABA}" srcOrd="3" destOrd="0" parTransId="{42F78F24-52F1-46CA-8C17-5FDC888FB96E}" sibTransId="{D0DDDEB1-9D20-4C82-8A20-575F80FE6BE0}"/>
    <dgm:cxn modelId="{6E4F90C9-3D65-4A29-B561-532897A67697}" type="presOf" srcId="{0957AC1D-01BE-4136-8EE4-33FE374B82D2}" destId="{629654EF-4EA9-41E9-8EC8-6A1BA1AD4A44}" srcOrd="0" destOrd="0" presId="urn:microsoft.com/office/officeart/2005/8/layout/bList2"/>
    <dgm:cxn modelId="{1F99924A-C2D1-4187-909D-46773F254675}" srcId="{0957AC1D-01BE-4136-8EE4-33FE374B82D2}" destId="{67BD7794-2F50-4E47-BDB6-8B533E952B22}" srcOrd="0" destOrd="0" parTransId="{7881535E-B4DA-4D19-A274-AA92B6586E11}" sibTransId="{5871515D-BA6D-4941-B2D4-01E100EA4D3C}"/>
    <dgm:cxn modelId="{7E8D1603-C089-4611-A60B-B6A892E74F05}" srcId="{67BD7794-2F50-4E47-BDB6-8B533E952B22}" destId="{63CEAC66-BADE-4E78-8BC6-235E2F1273E2}" srcOrd="0" destOrd="0" parTransId="{1DA4C5A5-B9F7-4D33-9784-D566279C0BBE}" sibTransId="{D265EDC1-F06E-47F3-B82D-67FF2D7BE4EF}"/>
    <dgm:cxn modelId="{DEDE7A2F-D190-4333-A099-1C640600B360}" srcId="{19CF9C51-6DBD-4B65-8460-75F5450C3685}" destId="{0957AC1D-01BE-4136-8EE4-33FE374B82D2}" srcOrd="1" destOrd="0" parTransId="{65DD8557-CB96-4B67-90FB-B2C33665E059}" sibTransId="{F67BA82F-83FB-4B59-B30C-C18A4FEABB8D}"/>
    <dgm:cxn modelId="{2BFF2C34-E00D-4EB3-8A9F-55B826F9B865}" type="presOf" srcId="{9F46E519-AF7A-41ED-AB29-40D8B57C80FD}" destId="{C8774FB2-B782-4712-B30F-6628522AAAAB}" srcOrd="1" destOrd="0" presId="urn:microsoft.com/office/officeart/2005/8/layout/bList2"/>
    <dgm:cxn modelId="{18D12C9D-DA97-4780-8932-1AFDEA9282F5}" srcId="{63CEAC66-BADE-4E78-8BC6-235E2F1273E2}" destId="{4D7694C0-AA10-4904-A857-198D0DD6B547}" srcOrd="1" destOrd="0" parTransId="{86F89287-FCE5-46AC-B160-8F2BEDCD90E6}" sibTransId="{8BD1BB37-2E34-43D2-A7B7-A73090178020}"/>
    <dgm:cxn modelId="{F6F1A93D-1EF1-4DBA-9FD0-5996261A35A7}" type="presOf" srcId="{DF63DB29-1F9D-403C-81FC-283DED47EA17}" destId="{C852EB9B-8477-4385-8422-291E9A30CADC}" srcOrd="0" destOrd="4" presId="urn:microsoft.com/office/officeart/2005/8/layout/bList2"/>
    <dgm:cxn modelId="{6462B7C2-44A1-4E88-8FB3-6223D08F61F2}" type="presOf" srcId="{DCFFA897-6E0C-4B07-8F3A-716CBA088458}" destId="{00F9FE5E-14FC-43BF-A412-820DEBD5DBEC}" srcOrd="0" destOrd="0" presId="urn:microsoft.com/office/officeart/2005/8/layout/bList2"/>
    <dgm:cxn modelId="{C794FF9C-DDEC-4F38-B1F2-5EBD17A193A6}" srcId="{5077FF03-0397-482C-BFFE-41514614ECA1}" destId="{52834F91-0F77-45F5-874F-9CAA767F75F6}" srcOrd="1" destOrd="0" parTransId="{CCAF5AD7-8645-4937-A249-56CA3848BAD5}" sibTransId="{04E4B9BC-BF79-4652-8F5F-0E17E86C7C44}"/>
    <dgm:cxn modelId="{DAC1A635-6DDB-4E59-ADEF-E1F26F59C0AC}" type="presOf" srcId="{9F46E519-AF7A-41ED-AB29-40D8B57C80FD}" destId="{DE9995A5-09A7-451A-B094-A3D52203EBD5}" srcOrd="0" destOrd="0" presId="urn:microsoft.com/office/officeart/2005/8/layout/bList2"/>
    <dgm:cxn modelId="{D3E3D999-783E-4F79-B0D0-55F253572227}" type="presOf" srcId="{67BD7794-2F50-4E47-BDB6-8B533E952B22}" destId="{C852EB9B-8477-4385-8422-291E9A30CADC}" srcOrd="0" destOrd="0" presId="urn:microsoft.com/office/officeart/2005/8/layout/bList2"/>
    <dgm:cxn modelId="{A1540FAA-C4BB-45A4-A588-FC0FA54A41C0}" type="presOf" srcId="{52834F91-0F77-45F5-874F-9CAA767F75F6}" destId="{4B0C9D30-24A1-4D71-938B-D01E6BD4ACDB}" srcOrd="0" destOrd="9" presId="urn:microsoft.com/office/officeart/2005/8/layout/bList2"/>
    <dgm:cxn modelId="{69C338BB-35D3-4209-84F0-5ECB2E416826}" srcId="{63CEAC66-BADE-4E78-8BC6-235E2F1273E2}" destId="{D72CCA41-7D67-428D-9AFF-F28355270B00}" srcOrd="0" destOrd="0" parTransId="{2B09F3B2-F5C2-4C37-98F1-8C97E110B241}" sibTransId="{D7EB0CCE-5B38-45CF-B246-AAD8703B2A46}"/>
    <dgm:cxn modelId="{16745BB7-6B70-4017-8EE9-046DF2FD1250}" type="presOf" srcId="{0957AC1D-01BE-4136-8EE4-33FE374B82D2}" destId="{9875964E-2C50-4EA2-9E2F-BE39F6981E58}" srcOrd="1" destOrd="0" presId="urn:microsoft.com/office/officeart/2005/8/layout/bList2"/>
    <dgm:cxn modelId="{D18BC416-18DB-4591-99C4-9BFE2C39503D}" type="presOf" srcId="{9044ABC0-EB64-4168-A91D-B50605B28524}" destId="{4B0C9D30-24A1-4D71-938B-D01E6BD4ACDB}" srcOrd="0" destOrd="10" presId="urn:microsoft.com/office/officeart/2005/8/layout/bList2"/>
    <dgm:cxn modelId="{B390B531-4233-48E0-8FF7-10DE1432B056}" srcId="{97BE5902-E58C-47D7-BB64-126AD3E4B232}" destId="{7F1930E3-827F-4562-8D77-83F52D9A726F}" srcOrd="1" destOrd="0" parTransId="{B824E2C6-02DF-4CED-BF2C-C245EF033CB1}" sibTransId="{E74C7CEF-3F95-451A-AF96-941A60BEECF4}"/>
    <dgm:cxn modelId="{2EAA2A23-528C-492E-A8FF-17573C577F7F}" type="presOf" srcId="{97BE5902-E58C-47D7-BB64-126AD3E4B232}" destId="{4B0C9D30-24A1-4D71-938B-D01E6BD4ACDB}" srcOrd="0" destOrd="2" presId="urn:microsoft.com/office/officeart/2005/8/layout/bList2"/>
    <dgm:cxn modelId="{7099E3E7-D963-44A9-87FC-908CB3E33AEE}" srcId="{67BD7794-2F50-4E47-BDB6-8B533E952B22}" destId="{DF63DB29-1F9D-403C-81FC-283DED47EA17}" srcOrd="1" destOrd="0" parTransId="{BAF7FFE4-FE16-4783-94CE-EB326699FB01}" sibTransId="{62751820-CE9D-48FC-BE8F-73D2EBD4BC72}"/>
    <dgm:cxn modelId="{8A94B85C-16A2-475E-BC57-51E77A71CD57}" srcId="{97BE5902-E58C-47D7-BB64-126AD3E4B232}" destId="{A66FDFBD-F959-41C4-BD7F-8E8A546B48B2}" srcOrd="2" destOrd="0" parTransId="{2CD0A795-63F9-4CCA-9318-48637CA8C6C9}" sibTransId="{ACF34058-4383-4C79-AA7E-B10CB1A658C1}"/>
    <dgm:cxn modelId="{DC96CD6B-D159-4B4B-83F6-8A64B51836D4}" srcId="{19CF9C51-6DBD-4B65-8460-75F5450C3685}" destId="{9F46E519-AF7A-41ED-AB29-40D8B57C80FD}" srcOrd="0" destOrd="0" parTransId="{2352AFEA-8B98-4F00-9DFC-18D919B89F5E}" sibTransId="{DCFFA897-6E0C-4B07-8F3A-716CBA088458}"/>
    <dgm:cxn modelId="{BE570582-5988-4BB5-AE50-675D1AECB3AD}" srcId="{97BE5902-E58C-47D7-BB64-126AD3E4B232}" destId="{5C46FBA2-8F4D-449B-B561-1F6025337A58}" srcOrd="0" destOrd="0" parTransId="{1D7E7C03-3F40-4B5B-90B7-DBEC0A5E0065}" sibTransId="{4CDFB71F-E06B-4D6B-9402-B83898563D77}"/>
    <dgm:cxn modelId="{756D0E95-6AAA-4770-ABE6-A923A58B37D5}" type="presOf" srcId="{D72CCA41-7D67-428D-9AFF-F28355270B00}" destId="{C852EB9B-8477-4385-8422-291E9A30CADC}" srcOrd="0" destOrd="2" presId="urn:microsoft.com/office/officeart/2005/8/layout/bList2"/>
    <dgm:cxn modelId="{BB3AD0BA-1457-4B8C-8CB5-BC17C149279A}" srcId="{5077FF03-0397-482C-BFFE-41514614ECA1}" destId="{21D40453-ED14-44E4-A2A4-EA2B9E2E6E4B}" srcOrd="0" destOrd="0" parTransId="{9FEBA53F-F9F7-48B2-B062-D0F673EBEF69}" sibTransId="{D9BAF434-EEB7-40A9-B32A-CE90C5E63A38}"/>
    <dgm:cxn modelId="{9DB83722-5957-4A5C-B393-1456DBD23089}" type="presOf" srcId="{A66FDFBD-F959-41C4-BD7F-8E8A546B48B2}" destId="{4B0C9D30-24A1-4D71-938B-D01E6BD4ACDB}" srcOrd="0" destOrd="5" presId="urn:microsoft.com/office/officeart/2005/8/layout/bList2"/>
    <dgm:cxn modelId="{5E937D4F-C752-4D33-838C-821F239CAC63}" srcId="{9F46E519-AF7A-41ED-AB29-40D8B57C80FD}" destId="{5077FF03-0397-482C-BFFE-41514614ECA1}" srcOrd="2" destOrd="0" parTransId="{CC4012CC-25D4-46DE-AD4D-F17890964D4B}" sibTransId="{E50FC853-383E-407D-BFCA-E6F0BD3D17C8}"/>
    <dgm:cxn modelId="{75924FE6-4BBB-4ED2-ACB8-F82FB8018187}" type="presOf" srcId="{4237610B-C202-4A8F-8EFC-B0F79CD1D8C2}" destId="{C852EB9B-8477-4385-8422-291E9A30CADC}" srcOrd="0" destOrd="6" presId="urn:microsoft.com/office/officeart/2005/8/layout/bList2"/>
    <dgm:cxn modelId="{10F2FD1A-97DC-497C-A25F-4E721916E97D}" srcId="{4A1007C1-6408-4A8A-A97C-5E87E410D628}" destId="{9270CFC5-BD33-420F-BDCE-D26EEE4FE2B2}" srcOrd="0" destOrd="0" parTransId="{331AF295-4939-492E-88DB-05480359E6E5}" sibTransId="{B3AB7B77-23E9-4924-BFAE-86C548939E4C}"/>
    <dgm:cxn modelId="{D7B12E41-238C-4C9A-AA10-609219ED8DDB}" type="presOf" srcId="{4DF43103-AC55-4D3D-A282-1B00C0B9458C}" destId="{C852EB9B-8477-4385-8422-291E9A30CADC}" srcOrd="0" destOrd="5" presId="urn:microsoft.com/office/officeart/2005/8/layout/bList2"/>
    <dgm:cxn modelId="{B5388509-4FC3-4550-9207-39895DFC971A}" srcId="{DF63DB29-1F9D-403C-81FC-283DED47EA17}" destId="{4DF43103-AC55-4D3D-A282-1B00C0B9458C}" srcOrd="0" destOrd="0" parTransId="{66AE0F90-C2B7-4750-8C09-F87E5D958CBD}" sibTransId="{C3997FFD-A0B9-4122-B511-34FAC8728778}"/>
    <dgm:cxn modelId="{FCF2AACD-8B4F-4D9F-B1C4-D7060783B02D}" type="presOf" srcId="{4D7694C0-AA10-4904-A857-198D0DD6B547}" destId="{C852EB9B-8477-4385-8422-291E9A30CADC}" srcOrd="0" destOrd="3" presId="urn:microsoft.com/office/officeart/2005/8/layout/bList2"/>
    <dgm:cxn modelId="{9573F89B-37AE-46F7-8A6B-C2821B4EF573}" srcId="{5077FF03-0397-482C-BFFE-41514614ECA1}" destId="{9044ABC0-EB64-4168-A91D-B50605B28524}" srcOrd="2" destOrd="0" parTransId="{02724865-6A93-46FE-B0CC-51C0FB32E7DC}" sibTransId="{C9D37C9D-A8CB-4C1D-BDBC-A6FA153A861A}"/>
    <dgm:cxn modelId="{BC5819FB-36A6-409D-81A0-B380F7E09DE2}" srcId="{9F46E519-AF7A-41ED-AB29-40D8B57C80FD}" destId="{4A1007C1-6408-4A8A-A97C-5E87E410D628}" srcOrd="0" destOrd="0" parTransId="{B94233D9-22FA-48AB-A400-4992A3E8CDB6}" sibTransId="{DE43AFE8-45D2-4C45-B823-2AA09DA3A4EE}"/>
    <dgm:cxn modelId="{19E6D90A-6AF9-4586-B54B-21292F5AF339}" type="presParOf" srcId="{C9A8F2EC-390F-4C5C-9508-3AE9C0E51B6D}" destId="{596F2547-697F-4136-9FE7-435FC987A415}" srcOrd="0" destOrd="0" presId="urn:microsoft.com/office/officeart/2005/8/layout/bList2"/>
    <dgm:cxn modelId="{EDB4ECAD-E273-4D19-844C-AE7D77ED864A}" type="presParOf" srcId="{596F2547-697F-4136-9FE7-435FC987A415}" destId="{4B0C9D30-24A1-4D71-938B-D01E6BD4ACDB}" srcOrd="0" destOrd="0" presId="urn:microsoft.com/office/officeart/2005/8/layout/bList2"/>
    <dgm:cxn modelId="{C8163A02-CBE1-463F-B235-5F9F8D7418F4}" type="presParOf" srcId="{596F2547-697F-4136-9FE7-435FC987A415}" destId="{DE9995A5-09A7-451A-B094-A3D52203EBD5}" srcOrd="1" destOrd="0" presId="urn:microsoft.com/office/officeart/2005/8/layout/bList2"/>
    <dgm:cxn modelId="{75967835-34C6-43B0-87D7-BC313B5B361E}" type="presParOf" srcId="{596F2547-697F-4136-9FE7-435FC987A415}" destId="{C8774FB2-B782-4712-B30F-6628522AAAAB}" srcOrd="2" destOrd="0" presId="urn:microsoft.com/office/officeart/2005/8/layout/bList2"/>
    <dgm:cxn modelId="{4C9A8B8F-3DE4-4EBE-83F4-961174D74B2E}" type="presParOf" srcId="{596F2547-697F-4136-9FE7-435FC987A415}" destId="{DA817779-CEB4-45D6-826E-D0CD9B3AD691}" srcOrd="3" destOrd="0" presId="urn:microsoft.com/office/officeart/2005/8/layout/bList2"/>
    <dgm:cxn modelId="{D6391C01-5FA5-421A-AED8-5688E3793293}" type="presParOf" srcId="{C9A8F2EC-390F-4C5C-9508-3AE9C0E51B6D}" destId="{00F9FE5E-14FC-43BF-A412-820DEBD5DBEC}" srcOrd="1" destOrd="0" presId="urn:microsoft.com/office/officeart/2005/8/layout/bList2"/>
    <dgm:cxn modelId="{5C22C0C5-5778-4A85-89AA-DB762D34D87C}" type="presParOf" srcId="{C9A8F2EC-390F-4C5C-9508-3AE9C0E51B6D}" destId="{94A7B39C-1839-4E22-896E-95D0B298B1FC}" srcOrd="2" destOrd="0" presId="urn:microsoft.com/office/officeart/2005/8/layout/bList2"/>
    <dgm:cxn modelId="{3731476A-CC0C-49F5-A8C5-C60B1D8D906C}" type="presParOf" srcId="{94A7B39C-1839-4E22-896E-95D0B298B1FC}" destId="{C852EB9B-8477-4385-8422-291E9A30CADC}" srcOrd="0" destOrd="0" presId="urn:microsoft.com/office/officeart/2005/8/layout/bList2"/>
    <dgm:cxn modelId="{7DD98C8B-BE4B-4A23-97BE-1C967BA59B5A}" type="presParOf" srcId="{94A7B39C-1839-4E22-896E-95D0B298B1FC}" destId="{629654EF-4EA9-41E9-8EC8-6A1BA1AD4A44}" srcOrd="1" destOrd="0" presId="urn:microsoft.com/office/officeart/2005/8/layout/bList2"/>
    <dgm:cxn modelId="{8F7FF74B-4378-49EA-8852-D7B926D79F5B}" type="presParOf" srcId="{94A7B39C-1839-4E22-896E-95D0B298B1FC}" destId="{9875964E-2C50-4EA2-9E2F-BE39F6981E58}" srcOrd="2" destOrd="0" presId="urn:microsoft.com/office/officeart/2005/8/layout/bList2"/>
    <dgm:cxn modelId="{2FCF804D-D297-4F41-812C-D0A23E0F7BF2}" type="presParOf" srcId="{94A7B39C-1839-4E22-896E-95D0B298B1FC}" destId="{9DFBF344-5F1A-4331-A62C-64BF1FA9AF7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8EFF25-4B85-4F88-9BBD-0447687B3141}" type="doc">
      <dgm:prSet loTypeId="urn:microsoft.com/office/officeart/2005/8/layout/matrix1" loCatId="matrix" qsTypeId="urn:microsoft.com/office/officeart/2005/8/quickstyle/3d1" qsCatId="3D" csTypeId="urn:microsoft.com/office/officeart/2005/8/colors/colorful1" csCatId="colorful" phldr="1"/>
      <dgm:spPr/>
      <dgm:t>
        <a:bodyPr/>
        <a:lstStyle/>
        <a:p>
          <a:endParaRPr lang="zh-TW" altLang="en-US"/>
        </a:p>
      </dgm:t>
    </dgm:pt>
    <dgm:pt modelId="{6E836BE1-3699-403C-B4C7-6802FC21CE78}">
      <dgm:prSet phldrT="[文字]"/>
      <dgm:spPr/>
      <dgm:t>
        <a:bodyPr/>
        <a:lstStyle/>
        <a:p>
          <a:endParaRPr lang="zh-TW" altLang="en-US">
            <a:latin typeface="微軟正黑體" panose="020B0604030504040204" pitchFamily="34" charset="-120"/>
            <a:ea typeface="微軟正黑體" panose="020B0604030504040204" pitchFamily="34" charset="-120"/>
          </a:endParaRPr>
        </a:p>
      </dgm:t>
    </dgm:pt>
    <dgm:pt modelId="{F3C17C82-CEA7-4CC2-9D21-B4AD079E3084}" type="parTrans" cxnId="{7EE02F0C-6601-427B-B2EA-289284569A1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D9A40E7-EF3A-43CB-BA55-E87932F9825A}" type="sibTrans" cxnId="{7EE02F0C-6601-427B-B2EA-289284569A1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483AC4E-D7D3-4B00-B271-32F76C4CCF26}">
      <dgm:prSet phldrT="[文字]"/>
      <dgm:spPr/>
      <dgm:t>
        <a:bodyPr/>
        <a:lstStyle/>
        <a:p>
          <a:endParaRPr lang="zh-TW" altLang="en-US" dirty="0">
            <a:latin typeface="微軟正黑體" panose="020B0604030504040204" pitchFamily="34" charset="-120"/>
            <a:ea typeface="微軟正黑體" panose="020B0604030504040204" pitchFamily="34" charset="-120"/>
          </a:endParaRPr>
        </a:p>
      </dgm:t>
    </dgm:pt>
    <dgm:pt modelId="{5A585589-2198-4368-9FA3-5A331A693DB1}" type="parTrans" cxnId="{A39BAAE1-2527-47B9-9F3F-F6064B97B84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BA5759-3638-45BC-A032-7B525F896C31}" type="sibTrans" cxnId="{A39BAAE1-2527-47B9-9F3F-F6064B97B84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BEEEA6F-305E-49F7-8B09-7F9D5445ADAD}">
      <dgm:prSet phldrT="[文字]"/>
      <dgm:spPr/>
      <dgm:t>
        <a:bodyPr/>
        <a:lstStyle/>
        <a:p>
          <a:endParaRPr lang="zh-TW" altLang="en-US">
            <a:latin typeface="微軟正黑體" panose="020B0604030504040204" pitchFamily="34" charset="-120"/>
            <a:ea typeface="微軟正黑體" panose="020B0604030504040204" pitchFamily="34" charset="-120"/>
          </a:endParaRPr>
        </a:p>
      </dgm:t>
    </dgm:pt>
    <dgm:pt modelId="{A8CD3929-F994-4485-BE1A-20008853704A}" type="parTrans" cxnId="{862D8E42-DCD7-445A-9530-467F70E27FD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4BE736-A33A-4EC9-8CC0-C42EDCF03834}" type="sibTrans" cxnId="{862D8E42-DCD7-445A-9530-467F70E27FD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648FA1-DC05-4DAB-A686-DB85F9FE5A37}">
      <dgm:prSet custT="1"/>
      <dgm:spPr/>
      <dgm:t>
        <a:bodyPr/>
        <a:lstStyle/>
        <a:p>
          <a:r>
            <a:rPr lang="zh-TW" altLang="en-US" sz="4800" b="1" dirty="0" smtClean="0">
              <a:solidFill>
                <a:schemeClr val="tx1"/>
              </a:solidFill>
              <a:latin typeface="微軟正黑體" panose="020B0604030504040204" pitchFamily="34" charset="-120"/>
              <a:ea typeface="微軟正黑體" panose="020B0604030504040204" pitchFamily="34" charset="-120"/>
            </a:rPr>
            <a:t>現職人員</a:t>
          </a:r>
          <a:endParaRPr lang="zh-TW" altLang="en-US" sz="4800" b="1" dirty="0">
            <a:solidFill>
              <a:schemeClr val="tx1"/>
            </a:solidFill>
            <a:latin typeface="微軟正黑體" panose="020B0604030504040204" pitchFamily="34" charset="-120"/>
            <a:ea typeface="微軟正黑體" panose="020B0604030504040204" pitchFamily="34" charset="-120"/>
          </a:endParaRPr>
        </a:p>
      </dgm:t>
    </dgm:pt>
    <dgm:pt modelId="{301BBF85-210F-4D09-8982-D3260720D44C}" type="parTrans" cxnId="{2B958846-A7BF-4BD4-A976-6816B8E663F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AC1E5E9-A7A0-4334-963B-5D9D219C76F7}" type="sibTrans" cxnId="{2B958846-A7BF-4BD4-A976-6816B8E663F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BFF565D-1E96-4C2D-8FD4-299D311CA928}">
      <dgm:prSet custT="1"/>
      <dgm:spPr/>
      <dgm:t>
        <a:bodyPr/>
        <a:lstStyle/>
        <a:p>
          <a:r>
            <a:rPr lang="zh-TW" altLang="en-US" sz="4800" b="1" dirty="0" smtClean="0">
              <a:solidFill>
                <a:schemeClr val="tx1"/>
              </a:solidFill>
              <a:latin typeface="微軟正黑體" panose="020B0604030504040204" pitchFamily="34" charset="-120"/>
              <a:ea typeface="微軟正黑體" panose="020B0604030504040204" pitchFamily="34" charset="-120"/>
            </a:rPr>
            <a:t>官等俸級</a:t>
          </a:r>
          <a:endParaRPr lang="zh-TW" altLang="en-US" sz="4800" b="1" dirty="0">
            <a:solidFill>
              <a:schemeClr val="tx1"/>
            </a:solidFill>
            <a:latin typeface="微軟正黑體" panose="020B0604030504040204" pitchFamily="34" charset="-120"/>
            <a:ea typeface="微軟正黑體" panose="020B0604030504040204" pitchFamily="34" charset="-120"/>
          </a:endParaRPr>
        </a:p>
      </dgm:t>
    </dgm:pt>
    <dgm:pt modelId="{14590844-D13C-48DE-974A-2A28AFD0BB30}" type="parTrans" cxnId="{8BF8D054-414E-4547-B5A4-C75E052A2B8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E376FA-1241-446D-B448-CC6697AA6E62}" type="sibTrans" cxnId="{8BF8D054-414E-4547-B5A4-C75E052A2B8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BBAD685-44A9-4C55-BB9B-5CC6C357A9AC}">
      <dgm:prSet custT="1"/>
      <dgm:spPr/>
      <dgm:t>
        <a:bodyPr/>
        <a:lstStyle/>
        <a:p>
          <a:r>
            <a:rPr lang="zh-TW" altLang="en-US" sz="4800" b="1" dirty="0" smtClean="0">
              <a:solidFill>
                <a:schemeClr val="tx1"/>
              </a:solidFill>
              <a:latin typeface="微軟正黑體" panose="020B0604030504040204" pitchFamily="34" charset="-120"/>
              <a:ea typeface="微軟正黑體" panose="020B0604030504040204" pitchFamily="34" charset="-120"/>
            </a:rPr>
            <a:t>年資</a:t>
          </a:r>
          <a:endParaRPr lang="zh-TW" altLang="en-US" sz="4800" b="1" dirty="0">
            <a:solidFill>
              <a:schemeClr val="tx1"/>
            </a:solidFill>
            <a:latin typeface="微軟正黑體" panose="020B0604030504040204" pitchFamily="34" charset="-120"/>
            <a:ea typeface="微軟正黑體" panose="020B0604030504040204" pitchFamily="34" charset="-120"/>
          </a:endParaRPr>
        </a:p>
      </dgm:t>
    </dgm:pt>
    <dgm:pt modelId="{8135CE10-57D1-40AE-86CE-CEF891B0C5A4}" type="parTrans" cxnId="{728C2400-D687-4B37-BD03-D897CF9F961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F36F81E-E2AB-4F35-A30C-799153353639}" type="sibTrans" cxnId="{728C2400-D687-4B37-BD03-D897CF9F961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537B7AA-78C0-425E-923B-722FD73C704D}">
      <dgm:prSet custT="1"/>
      <dgm:spPr/>
      <dgm:t>
        <a:bodyPr/>
        <a:lstStyle/>
        <a:p>
          <a:r>
            <a:rPr lang="zh-TW" altLang="en-US" sz="4800" b="1" dirty="0" smtClean="0">
              <a:solidFill>
                <a:schemeClr val="tx1"/>
              </a:solidFill>
              <a:latin typeface="微軟正黑體" panose="020B0604030504040204" pitchFamily="34" charset="-120"/>
              <a:ea typeface="微軟正黑體" panose="020B0604030504040204" pitchFamily="34" charset="-120"/>
            </a:rPr>
            <a:t>考績</a:t>
          </a:r>
          <a:endParaRPr lang="zh-TW" altLang="en-US" sz="4800" b="1" dirty="0">
            <a:solidFill>
              <a:schemeClr val="tx1"/>
            </a:solidFill>
            <a:latin typeface="微軟正黑體" panose="020B0604030504040204" pitchFamily="34" charset="-120"/>
            <a:ea typeface="微軟正黑體" panose="020B0604030504040204" pitchFamily="34" charset="-120"/>
          </a:endParaRPr>
        </a:p>
      </dgm:t>
    </dgm:pt>
    <dgm:pt modelId="{DDB26C4E-1829-4969-BD7B-094A2DF36585}" type="parTrans" cxnId="{5D330BA3-1108-426F-82AD-4049BAD848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D51FC0-9890-47B7-8DC1-3755B650D7E6}" type="sibTrans" cxnId="{5D330BA3-1108-426F-82AD-4049BAD8485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134BCD8-5871-4125-9553-5A0D404F5754}">
      <dgm:prSet phldrT="[文字]" custT="1"/>
      <dgm:spPr/>
      <dgm:t>
        <a:bodyPr/>
        <a:lstStyle/>
        <a:p>
          <a:pPr>
            <a:spcAft>
              <a:spcPts val="0"/>
            </a:spcAft>
          </a:pPr>
          <a:r>
            <a:rPr lang="zh-TW" altLang="en-US" sz="1600" b="1" dirty="0" smtClean="0">
              <a:latin typeface="微軟正黑體" panose="020B0604030504040204" pitchFamily="34" charset="-120"/>
              <a:ea typeface="微軟正黑體" panose="020B0604030504040204" pitchFamily="34" charset="-120"/>
            </a:rPr>
            <a:t>薦升簡參訓資格要件</a:t>
          </a:r>
          <a:endParaRPr lang="en-US" altLang="zh-TW" sz="1600" b="1" dirty="0" smtClean="0">
            <a:latin typeface="微軟正黑體" panose="020B0604030504040204" pitchFamily="34" charset="-120"/>
            <a:ea typeface="微軟正黑體" panose="020B0604030504040204" pitchFamily="34" charset="-120"/>
          </a:endParaRPr>
        </a:p>
        <a:p>
          <a:pPr>
            <a:spcAft>
              <a:spcPts val="0"/>
            </a:spcAft>
          </a:pPr>
          <a:r>
            <a:rPr lang="en-US" altLang="en-US"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任用法第</a:t>
          </a:r>
          <a:r>
            <a:rPr lang="en-US" altLang="zh-TW" sz="1600" b="1" dirty="0" smtClean="0">
              <a:latin typeface="微軟正黑體" panose="020B0604030504040204" pitchFamily="34" charset="-120"/>
              <a:ea typeface="微軟正黑體" panose="020B0604030504040204" pitchFamily="34" charset="-120"/>
            </a:rPr>
            <a:t>17</a:t>
          </a:r>
          <a:r>
            <a:rPr lang="zh-TW" altLang="en-US" sz="1600" b="1" dirty="0" smtClean="0">
              <a:latin typeface="微軟正黑體" panose="020B0604030504040204" pitchFamily="34" charset="-120"/>
              <a:ea typeface="微軟正黑體" panose="020B0604030504040204" pitchFamily="34" charset="-120"/>
            </a:rPr>
            <a:t>條第</a:t>
          </a:r>
          <a:r>
            <a:rPr lang="en-US" altLang="zh-TW" sz="1600" b="1" dirty="0" smtClean="0">
              <a:latin typeface="微軟正黑體" panose="020B0604030504040204" pitchFamily="34" charset="-120"/>
              <a:ea typeface="微軟正黑體" panose="020B0604030504040204" pitchFamily="34" charset="-120"/>
            </a:rPr>
            <a:t>2</a:t>
          </a:r>
          <a:r>
            <a:rPr lang="zh-TW" altLang="en-US" sz="1600" b="1" dirty="0" smtClean="0">
              <a:latin typeface="微軟正黑體" panose="020B0604030504040204" pitchFamily="34" charset="-120"/>
              <a:ea typeface="微軟正黑體" panose="020B0604030504040204" pitchFamily="34" charset="-120"/>
            </a:rPr>
            <a:t>項、第</a:t>
          </a:r>
          <a:r>
            <a:rPr lang="en-US" altLang="zh-TW" sz="1600" b="1" dirty="0" smtClean="0">
              <a:latin typeface="微軟正黑體" panose="020B0604030504040204" pitchFamily="34" charset="-120"/>
              <a:ea typeface="微軟正黑體" panose="020B0604030504040204" pitchFamily="34" charset="-120"/>
            </a:rPr>
            <a:t>3</a:t>
          </a:r>
          <a:r>
            <a:rPr lang="zh-TW" altLang="en-US" sz="1600" b="1" dirty="0" smtClean="0">
              <a:latin typeface="微軟正黑體" panose="020B0604030504040204" pitchFamily="34" charset="-120"/>
              <a:ea typeface="微軟正黑體" panose="020B0604030504040204" pitchFamily="34" charset="-120"/>
            </a:rPr>
            <a:t>項</a:t>
          </a:r>
          <a:r>
            <a:rPr lang="en-US" altLang="en-US" sz="1600" b="1" dirty="0" smtClean="0">
              <a:latin typeface="微軟正黑體" panose="020B0604030504040204" pitchFamily="34" charset="-120"/>
              <a:ea typeface="微軟正黑體" panose="020B0604030504040204" pitchFamily="34" charset="-120"/>
            </a:rPr>
            <a:t>)</a:t>
          </a:r>
        </a:p>
        <a:p>
          <a:pPr>
            <a:spcAft>
              <a:spcPts val="0"/>
            </a:spcAft>
          </a:pPr>
          <a:r>
            <a:rPr lang="en-US" altLang="en-US"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薦升簡訓練辦法第</a:t>
          </a:r>
          <a:r>
            <a:rPr lang="en-US" altLang="en-US" sz="1600" b="1" dirty="0" smtClean="0">
              <a:latin typeface="微軟正黑體" panose="020B0604030504040204" pitchFamily="34" charset="-120"/>
              <a:ea typeface="微軟正黑體" panose="020B0604030504040204" pitchFamily="34" charset="-120"/>
            </a:rPr>
            <a:t>6</a:t>
          </a:r>
          <a:r>
            <a:rPr lang="zh-TW" altLang="en-US" sz="1600" b="1" dirty="0" smtClean="0">
              <a:latin typeface="微軟正黑體" panose="020B0604030504040204" pitchFamily="34" charset="-120"/>
              <a:ea typeface="微軟正黑體" panose="020B0604030504040204" pitchFamily="34" charset="-120"/>
            </a:rPr>
            <a:t>條第</a:t>
          </a:r>
          <a:r>
            <a:rPr lang="en-US" altLang="en-US"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項</a:t>
          </a:r>
          <a:r>
            <a:rPr lang="en-US"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dgm:t>
    </dgm:pt>
    <dgm:pt modelId="{20B973D8-32FD-48C7-99FC-7BF950F06791}" type="sibTrans" cxnId="{7075E4F1-CABD-447E-912F-BFF294BCCC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8DBDEB0-E99E-4C60-A84A-E8130DDA343B}" type="parTrans" cxnId="{7075E4F1-CABD-447E-912F-BFF294BCCC2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46D0F4B-48E3-46BC-B7AB-51AD0C3650EC}" type="pres">
      <dgm:prSet presAssocID="{768EFF25-4B85-4F88-9BBD-0447687B3141}" presName="diagram" presStyleCnt="0">
        <dgm:presLayoutVars>
          <dgm:chMax val="1"/>
          <dgm:dir/>
          <dgm:animLvl val="ctr"/>
          <dgm:resizeHandles val="exact"/>
        </dgm:presLayoutVars>
      </dgm:prSet>
      <dgm:spPr/>
      <dgm:t>
        <a:bodyPr/>
        <a:lstStyle/>
        <a:p>
          <a:endParaRPr lang="zh-TW" altLang="en-US"/>
        </a:p>
      </dgm:t>
    </dgm:pt>
    <dgm:pt modelId="{7DEEEF6D-DF6B-4164-8E9C-82192AE26CAF}" type="pres">
      <dgm:prSet presAssocID="{768EFF25-4B85-4F88-9BBD-0447687B3141}" presName="matrix" presStyleCnt="0"/>
      <dgm:spPr/>
      <dgm:t>
        <a:bodyPr/>
        <a:lstStyle/>
        <a:p>
          <a:endParaRPr lang="zh-TW" altLang="en-US"/>
        </a:p>
      </dgm:t>
    </dgm:pt>
    <dgm:pt modelId="{33C08C5C-1F32-4D88-827D-9837275748F2}" type="pres">
      <dgm:prSet presAssocID="{768EFF25-4B85-4F88-9BBD-0447687B3141}" presName="tile1" presStyleLbl="node1" presStyleIdx="0" presStyleCnt="4" custLinFactNeighborX="0" custLinFactNeighborY="-11340"/>
      <dgm:spPr/>
      <dgm:t>
        <a:bodyPr/>
        <a:lstStyle/>
        <a:p>
          <a:endParaRPr lang="zh-TW" altLang="en-US"/>
        </a:p>
      </dgm:t>
    </dgm:pt>
    <dgm:pt modelId="{7381CA27-A99C-4970-B2B9-785B7ACD4B23}" type="pres">
      <dgm:prSet presAssocID="{768EFF25-4B85-4F88-9BBD-0447687B3141}" presName="tile1text" presStyleLbl="node1" presStyleIdx="0" presStyleCnt="4">
        <dgm:presLayoutVars>
          <dgm:chMax val="0"/>
          <dgm:chPref val="0"/>
          <dgm:bulletEnabled val="1"/>
        </dgm:presLayoutVars>
      </dgm:prSet>
      <dgm:spPr/>
      <dgm:t>
        <a:bodyPr/>
        <a:lstStyle/>
        <a:p>
          <a:endParaRPr lang="zh-TW" altLang="en-US"/>
        </a:p>
      </dgm:t>
    </dgm:pt>
    <dgm:pt modelId="{31395B1B-A0CC-4937-BAC7-4BCF2876E191}" type="pres">
      <dgm:prSet presAssocID="{768EFF25-4B85-4F88-9BBD-0447687B3141}" presName="tile2" presStyleLbl="node1" presStyleIdx="1" presStyleCnt="4" custLinFactNeighborY="1156"/>
      <dgm:spPr/>
      <dgm:t>
        <a:bodyPr/>
        <a:lstStyle/>
        <a:p>
          <a:endParaRPr lang="zh-TW" altLang="en-US"/>
        </a:p>
      </dgm:t>
    </dgm:pt>
    <dgm:pt modelId="{FBBFCDAD-B552-4E0B-8AC6-0FCC9A4057CD}" type="pres">
      <dgm:prSet presAssocID="{768EFF25-4B85-4F88-9BBD-0447687B3141}" presName="tile2text" presStyleLbl="node1" presStyleIdx="1" presStyleCnt="4">
        <dgm:presLayoutVars>
          <dgm:chMax val="0"/>
          <dgm:chPref val="0"/>
          <dgm:bulletEnabled val="1"/>
        </dgm:presLayoutVars>
      </dgm:prSet>
      <dgm:spPr/>
      <dgm:t>
        <a:bodyPr/>
        <a:lstStyle/>
        <a:p>
          <a:endParaRPr lang="zh-TW" altLang="en-US"/>
        </a:p>
      </dgm:t>
    </dgm:pt>
    <dgm:pt modelId="{4EB09751-3EB5-4DAD-B48A-D4A1C8084714}" type="pres">
      <dgm:prSet presAssocID="{768EFF25-4B85-4F88-9BBD-0447687B3141}" presName="tile3" presStyleLbl="node1" presStyleIdx="2" presStyleCnt="4"/>
      <dgm:spPr/>
      <dgm:t>
        <a:bodyPr/>
        <a:lstStyle/>
        <a:p>
          <a:endParaRPr lang="zh-TW" altLang="en-US"/>
        </a:p>
      </dgm:t>
    </dgm:pt>
    <dgm:pt modelId="{DCD6BAF9-5A59-40C8-8E99-A9F9D7FF7088}" type="pres">
      <dgm:prSet presAssocID="{768EFF25-4B85-4F88-9BBD-0447687B3141}" presName="tile3text" presStyleLbl="node1" presStyleIdx="2" presStyleCnt="4">
        <dgm:presLayoutVars>
          <dgm:chMax val="0"/>
          <dgm:chPref val="0"/>
          <dgm:bulletEnabled val="1"/>
        </dgm:presLayoutVars>
      </dgm:prSet>
      <dgm:spPr/>
      <dgm:t>
        <a:bodyPr/>
        <a:lstStyle/>
        <a:p>
          <a:endParaRPr lang="zh-TW" altLang="en-US"/>
        </a:p>
      </dgm:t>
    </dgm:pt>
    <dgm:pt modelId="{53B97A16-8381-45DE-8299-2CD3251258E4}" type="pres">
      <dgm:prSet presAssocID="{768EFF25-4B85-4F88-9BBD-0447687B3141}" presName="tile4" presStyleLbl="node1" presStyleIdx="3" presStyleCnt="4"/>
      <dgm:spPr/>
      <dgm:t>
        <a:bodyPr/>
        <a:lstStyle/>
        <a:p>
          <a:endParaRPr lang="zh-TW" altLang="en-US"/>
        </a:p>
      </dgm:t>
    </dgm:pt>
    <dgm:pt modelId="{4E5BF6EC-C70E-4C1B-9B88-B35B160BC5C5}" type="pres">
      <dgm:prSet presAssocID="{768EFF25-4B85-4F88-9BBD-0447687B3141}" presName="tile4text" presStyleLbl="node1" presStyleIdx="3" presStyleCnt="4">
        <dgm:presLayoutVars>
          <dgm:chMax val="0"/>
          <dgm:chPref val="0"/>
          <dgm:bulletEnabled val="1"/>
        </dgm:presLayoutVars>
      </dgm:prSet>
      <dgm:spPr/>
      <dgm:t>
        <a:bodyPr/>
        <a:lstStyle/>
        <a:p>
          <a:endParaRPr lang="zh-TW" altLang="en-US"/>
        </a:p>
      </dgm:t>
    </dgm:pt>
    <dgm:pt modelId="{771E5D70-9E2B-488E-B9EB-77D9355E17D4}" type="pres">
      <dgm:prSet presAssocID="{768EFF25-4B85-4F88-9BBD-0447687B3141}" presName="centerTile" presStyleLbl="fgShp" presStyleIdx="0" presStyleCnt="1" custAng="0" custScaleY="128709" custLinFactNeighborX="-48382" custLinFactNeighborY="-1340">
        <dgm:presLayoutVars>
          <dgm:chMax val="0"/>
          <dgm:chPref val="0"/>
        </dgm:presLayoutVars>
      </dgm:prSet>
      <dgm:spPr/>
      <dgm:t>
        <a:bodyPr/>
        <a:lstStyle/>
        <a:p>
          <a:endParaRPr lang="zh-TW" altLang="en-US"/>
        </a:p>
      </dgm:t>
    </dgm:pt>
  </dgm:ptLst>
  <dgm:cxnLst>
    <dgm:cxn modelId="{09B0140A-4F66-4B2A-B14F-21F40A6C8767}" type="presOf" srcId="{9BBAD685-44A9-4C55-BB9B-5CC6C357A9AC}" destId="{DCD6BAF9-5A59-40C8-8E99-A9F9D7FF7088}" srcOrd="1" destOrd="0" presId="urn:microsoft.com/office/officeart/2005/8/layout/matrix1"/>
    <dgm:cxn modelId="{7075E4F1-CABD-447E-912F-BFF294BCCC2E}" srcId="{768EFF25-4B85-4F88-9BBD-0447687B3141}" destId="{3134BCD8-5871-4125-9553-5A0D404F5754}" srcOrd="0" destOrd="0" parTransId="{D8DBDEB0-E99E-4C60-A84A-E8130DDA343B}" sibTransId="{20B973D8-32FD-48C7-99FC-7BF950F06791}"/>
    <dgm:cxn modelId="{5A38867B-3402-46B7-9616-84ACC9FE5A83}" type="presOf" srcId="{3134BCD8-5871-4125-9553-5A0D404F5754}" destId="{771E5D70-9E2B-488E-B9EB-77D9355E17D4}" srcOrd="0" destOrd="0" presId="urn:microsoft.com/office/officeart/2005/8/layout/matrix1"/>
    <dgm:cxn modelId="{728C2400-D687-4B37-BD03-D897CF9F9617}" srcId="{3134BCD8-5871-4125-9553-5A0D404F5754}" destId="{9BBAD685-44A9-4C55-BB9B-5CC6C357A9AC}" srcOrd="2" destOrd="0" parTransId="{8135CE10-57D1-40AE-86CE-CEF891B0C5A4}" sibTransId="{9F36F81E-E2AB-4F35-A30C-799153353639}"/>
    <dgm:cxn modelId="{2B958846-A7BF-4BD4-A976-6816B8E663F6}" srcId="{3134BCD8-5871-4125-9553-5A0D404F5754}" destId="{53648FA1-DC05-4DAB-A686-DB85F9FE5A37}" srcOrd="0" destOrd="0" parTransId="{301BBF85-210F-4D09-8982-D3260720D44C}" sibTransId="{8AC1E5E9-A7A0-4334-963B-5D9D219C76F7}"/>
    <dgm:cxn modelId="{862D8E42-DCD7-445A-9530-467F70E27FD2}" srcId="{768EFF25-4B85-4F88-9BBD-0447687B3141}" destId="{8BEEEA6F-305E-49F7-8B09-7F9D5445ADAD}" srcOrd="3" destOrd="0" parTransId="{A8CD3929-F994-4485-BE1A-20008853704A}" sibTransId="{F94BE736-A33A-4EC9-8CC0-C42EDCF03834}"/>
    <dgm:cxn modelId="{8524CA5A-0D0E-4B60-B812-E91B9610C6BC}" type="presOf" srcId="{9BBAD685-44A9-4C55-BB9B-5CC6C357A9AC}" destId="{4EB09751-3EB5-4DAD-B48A-D4A1C8084714}" srcOrd="0" destOrd="0" presId="urn:microsoft.com/office/officeart/2005/8/layout/matrix1"/>
    <dgm:cxn modelId="{04E3669F-B2DE-4217-9598-FCD778DDB446}" type="presOf" srcId="{0537B7AA-78C0-425E-923B-722FD73C704D}" destId="{53B97A16-8381-45DE-8299-2CD3251258E4}" srcOrd="0" destOrd="0" presId="urn:microsoft.com/office/officeart/2005/8/layout/matrix1"/>
    <dgm:cxn modelId="{A39BAAE1-2527-47B9-9F3F-F6064B97B846}" srcId="{768EFF25-4B85-4F88-9BBD-0447687B3141}" destId="{3483AC4E-D7D3-4B00-B271-32F76C4CCF26}" srcOrd="2" destOrd="0" parTransId="{5A585589-2198-4368-9FA3-5A331A693DB1}" sibTransId="{5FBA5759-3638-45BC-A032-7B525F896C31}"/>
    <dgm:cxn modelId="{6C7E5E32-1397-44CA-BE99-966619FA2131}" type="presOf" srcId="{0537B7AA-78C0-425E-923B-722FD73C704D}" destId="{4E5BF6EC-C70E-4C1B-9B88-B35B160BC5C5}" srcOrd="1" destOrd="0" presId="urn:microsoft.com/office/officeart/2005/8/layout/matrix1"/>
    <dgm:cxn modelId="{7EE02F0C-6601-427B-B2EA-289284569A1D}" srcId="{768EFF25-4B85-4F88-9BBD-0447687B3141}" destId="{6E836BE1-3699-403C-B4C7-6802FC21CE78}" srcOrd="1" destOrd="0" parTransId="{F3C17C82-CEA7-4CC2-9D21-B4AD079E3084}" sibTransId="{4D9A40E7-EF3A-43CB-BA55-E87932F9825A}"/>
    <dgm:cxn modelId="{8BF8D054-414E-4547-B5A4-C75E052A2B8D}" srcId="{3134BCD8-5871-4125-9553-5A0D404F5754}" destId="{CBFF565D-1E96-4C2D-8FD4-299D311CA928}" srcOrd="1" destOrd="0" parTransId="{14590844-D13C-48DE-974A-2A28AFD0BB30}" sibTransId="{53E376FA-1241-446D-B448-CC6697AA6E62}"/>
    <dgm:cxn modelId="{D77DA3F2-54A3-411B-A77A-61EFADBC8AE1}" type="presOf" srcId="{CBFF565D-1E96-4C2D-8FD4-299D311CA928}" destId="{31395B1B-A0CC-4937-BAC7-4BCF2876E191}" srcOrd="0" destOrd="0" presId="urn:microsoft.com/office/officeart/2005/8/layout/matrix1"/>
    <dgm:cxn modelId="{9E778E70-26A3-4599-965C-489C9651A06C}" type="presOf" srcId="{53648FA1-DC05-4DAB-A686-DB85F9FE5A37}" destId="{33C08C5C-1F32-4D88-827D-9837275748F2}" srcOrd="0" destOrd="0" presId="urn:microsoft.com/office/officeart/2005/8/layout/matrix1"/>
    <dgm:cxn modelId="{5D330BA3-1108-426F-82AD-4049BAD84856}" srcId="{3134BCD8-5871-4125-9553-5A0D404F5754}" destId="{0537B7AA-78C0-425E-923B-722FD73C704D}" srcOrd="3" destOrd="0" parTransId="{DDB26C4E-1829-4969-BD7B-094A2DF36585}" sibTransId="{06D51FC0-9890-47B7-8DC1-3755B650D7E6}"/>
    <dgm:cxn modelId="{FEA49722-C789-44E0-A801-8C26C8966CEF}" type="presOf" srcId="{53648FA1-DC05-4DAB-A686-DB85F9FE5A37}" destId="{7381CA27-A99C-4970-B2B9-785B7ACD4B23}" srcOrd="1" destOrd="0" presId="urn:microsoft.com/office/officeart/2005/8/layout/matrix1"/>
    <dgm:cxn modelId="{26A04B15-9988-4113-82D9-0B1ABFC72EA7}" type="presOf" srcId="{CBFF565D-1E96-4C2D-8FD4-299D311CA928}" destId="{FBBFCDAD-B552-4E0B-8AC6-0FCC9A4057CD}" srcOrd="1" destOrd="0" presId="urn:microsoft.com/office/officeart/2005/8/layout/matrix1"/>
    <dgm:cxn modelId="{598F221E-AE29-499B-BB7E-7728DF588D14}" type="presOf" srcId="{768EFF25-4B85-4F88-9BBD-0447687B3141}" destId="{846D0F4B-48E3-46BC-B7AB-51AD0C3650EC}" srcOrd="0" destOrd="0" presId="urn:microsoft.com/office/officeart/2005/8/layout/matrix1"/>
    <dgm:cxn modelId="{E4E63074-CEFA-48CA-B281-DBB1A1AECE97}" type="presParOf" srcId="{846D0F4B-48E3-46BC-B7AB-51AD0C3650EC}" destId="{7DEEEF6D-DF6B-4164-8E9C-82192AE26CAF}" srcOrd="0" destOrd="0" presId="urn:microsoft.com/office/officeart/2005/8/layout/matrix1"/>
    <dgm:cxn modelId="{7F40B148-EAB6-4497-87AE-28974B3132C9}" type="presParOf" srcId="{7DEEEF6D-DF6B-4164-8E9C-82192AE26CAF}" destId="{33C08C5C-1F32-4D88-827D-9837275748F2}" srcOrd="0" destOrd="0" presId="urn:microsoft.com/office/officeart/2005/8/layout/matrix1"/>
    <dgm:cxn modelId="{9425EBDA-5D47-4B67-B448-872374AD8F5D}" type="presParOf" srcId="{7DEEEF6D-DF6B-4164-8E9C-82192AE26CAF}" destId="{7381CA27-A99C-4970-B2B9-785B7ACD4B23}" srcOrd="1" destOrd="0" presId="urn:microsoft.com/office/officeart/2005/8/layout/matrix1"/>
    <dgm:cxn modelId="{07B204BF-93E0-4B87-902A-C164B879DAC8}" type="presParOf" srcId="{7DEEEF6D-DF6B-4164-8E9C-82192AE26CAF}" destId="{31395B1B-A0CC-4937-BAC7-4BCF2876E191}" srcOrd="2" destOrd="0" presId="urn:microsoft.com/office/officeart/2005/8/layout/matrix1"/>
    <dgm:cxn modelId="{212C9C34-952A-4567-8710-5468A893B9CB}" type="presParOf" srcId="{7DEEEF6D-DF6B-4164-8E9C-82192AE26CAF}" destId="{FBBFCDAD-B552-4E0B-8AC6-0FCC9A4057CD}" srcOrd="3" destOrd="0" presId="urn:microsoft.com/office/officeart/2005/8/layout/matrix1"/>
    <dgm:cxn modelId="{96A8B499-3E31-4DFC-8850-869D65BE7016}" type="presParOf" srcId="{7DEEEF6D-DF6B-4164-8E9C-82192AE26CAF}" destId="{4EB09751-3EB5-4DAD-B48A-D4A1C8084714}" srcOrd="4" destOrd="0" presId="urn:microsoft.com/office/officeart/2005/8/layout/matrix1"/>
    <dgm:cxn modelId="{7046D081-92BE-4D15-9F68-DC9B1EC5C405}" type="presParOf" srcId="{7DEEEF6D-DF6B-4164-8E9C-82192AE26CAF}" destId="{DCD6BAF9-5A59-40C8-8E99-A9F9D7FF7088}" srcOrd="5" destOrd="0" presId="urn:microsoft.com/office/officeart/2005/8/layout/matrix1"/>
    <dgm:cxn modelId="{245749D9-F819-43F6-B1FD-38A3D0A7707B}" type="presParOf" srcId="{7DEEEF6D-DF6B-4164-8E9C-82192AE26CAF}" destId="{53B97A16-8381-45DE-8299-2CD3251258E4}" srcOrd="6" destOrd="0" presId="urn:microsoft.com/office/officeart/2005/8/layout/matrix1"/>
    <dgm:cxn modelId="{71A8B1F2-3B00-4B9C-96B3-FC4D6DDE3132}" type="presParOf" srcId="{7DEEEF6D-DF6B-4164-8E9C-82192AE26CAF}" destId="{4E5BF6EC-C70E-4C1B-9B88-B35B160BC5C5}" srcOrd="7" destOrd="0" presId="urn:microsoft.com/office/officeart/2005/8/layout/matrix1"/>
    <dgm:cxn modelId="{7120D035-FA60-46F5-946E-1DA417A5A516}" type="presParOf" srcId="{846D0F4B-48E3-46BC-B7AB-51AD0C3650EC}" destId="{771E5D70-9E2B-488E-B9EB-77D9355E17D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0098855-749A-4C9A-AE3F-BA7FE312492C}"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zh-TW" altLang="en-US"/>
        </a:p>
      </dgm:t>
    </dgm:pt>
    <dgm:pt modelId="{69AA6915-1852-41DA-9904-926399B7F41F}">
      <dgm:prSet phldrT="[文字]"/>
      <dgm:spPr/>
      <dgm:t>
        <a:bodyPr/>
        <a:lstStyle/>
        <a:p>
          <a:r>
            <a:rPr lang="zh-TW" altLang="en-US" b="1" u="sng" dirty="0" smtClean="0">
              <a:solidFill>
                <a:schemeClr val="tx1"/>
              </a:solidFill>
            </a:rPr>
            <a:t>現職人員</a:t>
          </a:r>
          <a:endParaRPr lang="zh-TW" altLang="en-US" b="1" u="sng" dirty="0">
            <a:solidFill>
              <a:schemeClr val="tx1"/>
            </a:solidFill>
          </a:endParaRPr>
        </a:p>
      </dgm:t>
    </dgm:pt>
    <dgm:pt modelId="{A134184E-F3AA-4D85-90EB-A22A80CB7821}" type="parTrans" cxnId="{A9D0FF02-6F56-4A83-9C0D-D3AADF073AF2}">
      <dgm:prSet/>
      <dgm:spPr/>
      <dgm:t>
        <a:bodyPr/>
        <a:lstStyle/>
        <a:p>
          <a:endParaRPr lang="zh-TW" altLang="en-US"/>
        </a:p>
      </dgm:t>
    </dgm:pt>
    <dgm:pt modelId="{5DC2C8EA-5C68-40A8-802A-FB6CFC87EA15}" type="sibTrans" cxnId="{A9D0FF02-6F56-4A83-9C0D-D3AADF073AF2}">
      <dgm:prSet/>
      <dgm:spPr/>
      <dgm:t>
        <a:bodyPr/>
        <a:lstStyle/>
        <a:p>
          <a:endParaRPr lang="zh-TW" altLang="en-US"/>
        </a:p>
      </dgm:t>
    </dgm:pt>
    <dgm:pt modelId="{129DD23A-D7B0-44AD-9C20-B528174B811E}">
      <dgm:prSet phldrT="[文字]"/>
      <dgm:spPr/>
      <dgm:t>
        <a:bodyPr/>
        <a:lstStyle/>
        <a:p>
          <a:r>
            <a:rPr lang="zh-TW" dirty="0" smtClean="0">
              <a:solidFill>
                <a:schemeClr val="tx1"/>
              </a:solidFill>
            </a:rPr>
            <a:t>經銓敘部銓敘審定合格實授</a:t>
          </a:r>
          <a:r>
            <a:rPr lang="zh-TW" b="1" dirty="0" smtClean="0">
              <a:solidFill>
                <a:schemeClr val="tx1"/>
              </a:solidFill>
            </a:rPr>
            <a:t>現任</a:t>
          </a:r>
          <a:r>
            <a:rPr lang="zh-TW" altLang="en-US" dirty="0" smtClean="0">
              <a:solidFill>
                <a:schemeClr val="tx1"/>
              </a:solidFill>
            </a:rPr>
            <a:t>薦任第九職等</a:t>
          </a:r>
          <a:r>
            <a:rPr lang="zh-TW" b="1" u="sng" dirty="0" smtClean="0">
              <a:solidFill>
                <a:schemeClr val="tx1"/>
              </a:solidFill>
            </a:rPr>
            <a:t>職務</a:t>
          </a:r>
          <a:r>
            <a:rPr lang="zh-TW" dirty="0" smtClean="0">
              <a:solidFill>
                <a:schemeClr val="tx1"/>
              </a:solidFill>
            </a:rPr>
            <a:t>人員</a:t>
          </a:r>
          <a:r>
            <a:rPr lang="zh-TW" altLang="en-US" dirty="0" smtClean="0">
              <a:solidFill>
                <a:schemeClr val="tx1"/>
              </a:solidFill>
            </a:rPr>
            <a:t>。</a:t>
          </a:r>
          <a:endParaRPr lang="zh-TW" altLang="en-US" dirty="0">
            <a:solidFill>
              <a:schemeClr val="tx1"/>
            </a:solidFill>
          </a:endParaRPr>
        </a:p>
      </dgm:t>
    </dgm:pt>
    <dgm:pt modelId="{1BB136EC-A169-476C-99BA-0D2411F726D1}" type="parTrans" cxnId="{C0E62C91-6DF8-4478-8C44-81E0383C914B}">
      <dgm:prSet/>
      <dgm:spPr/>
      <dgm:t>
        <a:bodyPr/>
        <a:lstStyle/>
        <a:p>
          <a:endParaRPr lang="zh-TW" altLang="en-US"/>
        </a:p>
      </dgm:t>
    </dgm:pt>
    <dgm:pt modelId="{6C5095A1-41A3-421D-8C7C-D6E87599C767}" type="sibTrans" cxnId="{C0E62C91-6DF8-4478-8C44-81E0383C914B}">
      <dgm:prSet/>
      <dgm:spPr/>
      <dgm:t>
        <a:bodyPr/>
        <a:lstStyle/>
        <a:p>
          <a:endParaRPr lang="zh-TW" altLang="en-US"/>
        </a:p>
      </dgm:t>
    </dgm:pt>
    <dgm:pt modelId="{C7A56FB8-131A-4ACB-B8F9-7B2DE610CAFA}">
      <dgm:prSet phldrT="[文字]"/>
      <dgm:spPr/>
      <dgm:t>
        <a:bodyPr/>
        <a:lstStyle/>
        <a:p>
          <a:r>
            <a:rPr lang="zh-TW" altLang="en-US" b="1" u="sng" dirty="0" smtClean="0">
              <a:solidFill>
                <a:schemeClr val="tx1"/>
              </a:solidFill>
            </a:rPr>
            <a:t>考績</a:t>
          </a:r>
          <a:endParaRPr lang="zh-TW" altLang="en-US" b="1" u="sng" dirty="0">
            <a:solidFill>
              <a:schemeClr val="tx1"/>
            </a:solidFill>
          </a:endParaRPr>
        </a:p>
      </dgm:t>
    </dgm:pt>
    <dgm:pt modelId="{EE49B010-435B-4328-BC22-46AFD6F2C3BF}" type="parTrans" cxnId="{86F7D363-3CF0-4FF5-B943-5A95594B31CA}">
      <dgm:prSet/>
      <dgm:spPr/>
      <dgm:t>
        <a:bodyPr/>
        <a:lstStyle/>
        <a:p>
          <a:endParaRPr lang="zh-TW" altLang="en-US"/>
        </a:p>
      </dgm:t>
    </dgm:pt>
    <dgm:pt modelId="{54C379CF-F488-4459-9668-2879655460C3}" type="sibTrans" cxnId="{86F7D363-3CF0-4FF5-B943-5A95594B31CA}">
      <dgm:prSet/>
      <dgm:spPr/>
      <dgm:t>
        <a:bodyPr/>
        <a:lstStyle/>
        <a:p>
          <a:endParaRPr lang="zh-TW" altLang="en-US"/>
        </a:p>
      </dgm:t>
    </dgm:pt>
    <dgm:pt modelId="{08A3A01B-65D0-40D4-AB33-AFF7EAA01183}">
      <dgm:prSet phldrT="[文字]"/>
      <dgm:spPr/>
      <dgm:t>
        <a:bodyPr/>
        <a:lstStyle/>
        <a:p>
          <a:r>
            <a:rPr lang="zh-TW" altLang="en-US" dirty="0" smtClean="0">
              <a:solidFill>
                <a:schemeClr val="tx1"/>
              </a:solidFill>
            </a:rPr>
            <a:t>以</a:t>
          </a:r>
          <a:r>
            <a:rPr lang="zh-TW" dirty="0" smtClean="0">
              <a:solidFill>
                <a:schemeClr val="tx1"/>
              </a:solidFill>
            </a:rPr>
            <a:t>合格實授現任</a:t>
          </a:r>
          <a:r>
            <a:rPr lang="zh-TW" altLang="en-US" dirty="0" smtClean="0">
              <a:solidFill>
                <a:schemeClr val="tx1"/>
              </a:solidFill>
            </a:rPr>
            <a:t>薦任第九職等</a:t>
          </a:r>
          <a:r>
            <a:rPr lang="zh-TW" b="1" u="sng" dirty="0" smtClean="0">
              <a:solidFill>
                <a:schemeClr val="tx1"/>
              </a:solidFill>
            </a:rPr>
            <a:t>職務</a:t>
          </a:r>
          <a:r>
            <a:rPr lang="zh-TW" dirty="0" smtClean="0">
              <a:solidFill>
                <a:schemeClr val="tx1"/>
              </a:solidFill>
            </a:rPr>
            <a:t>辦理之年終考績最近</a:t>
          </a:r>
          <a:r>
            <a:rPr lang="en-US" altLang="zh-TW" dirty="0" smtClean="0">
              <a:solidFill>
                <a:schemeClr val="tx1"/>
              </a:solidFill>
            </a:rPr>
            <a:t>3</a:t>
          </a:r>
          <a:r>
            <a:rPr lang="zh-TW" dirty="0" smtClean="0">
              <a:solidFill>
                <a:schemeClr val="tx1"/>
              </a:solidFill>
            </a:rPr>
            <a:t>年</a:t>
          </a:r>
          <a:r>
            <a:rPr lang="en-US" altLang="zh-TW" dirty="0" smtClean="0">
              <a:solidFill>
                <a:schemeClr val="tx1"/>
              </a:solidFill>
            </a:rPr>
            <a:t>2</a:t>
          </a:r>
          <a:r>
            <a:rPr lang="zh-TW" dirty="0" smtClean="0">
              <a:solidFill>
                <a:schemeClr val="tx1"/>
              </a:solidFill>
            </a:rPr>
            <a:t>年列甲等、</a:t>
          </a:r>
          <a:r>
            <a:rPr lang="en-US" altLang="zh-TW" dirty="0" smtClean="0">
              <a:solidFill>
                <a:schemeClr val="tx1"/>
              </a:solidFill>
            </a:rPr>
            <a:t>1</a:t>
          </a:r>
          <a:r>
            <a:rPr lang="zh-TW" dirty="0" smtClean="0">
              <a:solidFill>
                <a:schemeClr val="tx1"/>
              </a:solidFill>
            </a:rPr>
            <a:t>年列乙等以上</a:t>
          </a:r>
          <a:r>
            <a:rPr lang="zh-TW" altLang="en-US" dirty="0" smtClean="0">
              <a:solidFill>
                <a:schemeClr val="tx1"/>
              </a:solidFill>
            </a:rPr>
            <a:t>。</a:t>
          </a:r>
          <a:endParaRPr lang="zh-TW" altLang="en-US" dirty="0">
            <a:solidFill>
              <a:schemeClr val="tx1"/>
            </a:solidFill>
          </a:endParaRPr>
        </a:p>
      </dgm:t>
    </dgm:pt>
    <dgm:pt modelId="{E46F430F-7188-4F2B-BC85-9ED6B6E06097}" type="parTrans" cxnId="{39654B8E-0116-4A7E-A87B-E053B1A56818}">
      <dgm:prSet/>
      <dgm:spPr/>
      <dgm:t>
        <a:bodyPr/>
        <a:lstStyle/>
        <a:p>
          <a:endParaRPr lang="zh-TW" altLang="en-US"/>
        </a:p>
      </dgm:t>
    </dgm:pt>
    <dgm:pt modelId="{227C8977-6383-4BC2-9856-DB16C1043009}" type="sibTrans" cxnId="{39654B8E-0116-4A7E-A87B-E053B1A56818}">
      <dgm:prSet/>
      <dgm:spPr/>
      <dgm:t>
        <a:bodyPr/>
        <a:lstStyle/>
        <a:p>
          <a:endParaRPr lang="zh-TW" altLang="en-US"/>
        </a:p>
      </dgm:t>
    </dgm:pt>
    <dgm:pt modelId="{E0BD33A0-0A4C-4F19-B75C-C0C7EDFB5A0C}">
      <dgm:prSet phldrT="[文字]"/>
      <dgm:spPr/>
      <dgm:t>
        <a:bodyPr/>
        <a:lstStyle/>
        <a:p>
          <a:r>
            <a:rPr lang="zh-TW" altLang="en-US" b="1" u="sng" dirty="0" smtClean="0">
              <a:solidFill>
                <a:schemeClr val="tx1"/>
              </a:solidFill>
            </a:rPr>
            <a:t>年資</a:t>
          </a:r>
          <a:endParaRPr lang="zh-TW" altLang="en-US" b="1" u="sng" dirty="0">
            <a:solidFill>
              <a:schemeClr val="tx1"/>
            </a:solidFill>
          </a:endParaRPr>
        </a:p>
      </dgm:t>
    </dgm:pt>
    <dgm:pt modelId="{A18C9B1E-D791-47F2-A56A-B63D68B1D210}" type="parTrans" cxnId="{64D3A1C6-715B-425B-8654-BEFAA6BBD9C6}">
      <dgm:prSet/>
      <dgm:spPr/>
      <dgm:t>
        <a:bodyPr/>
        <a:lstStyle/>
        <a:p>
          <a:endParaRPr lang="zh-TW" altLang="en-US"/>
        </a:p>
      </dgm:t>
    </dgm:pt>
    <dgm:pt modelId="{2056BB62-A5AD-4747-9EFD-B73A2BFFC0D7}" type="sibTrans" cxnId="{64D3A1C6-715B-425B-8654-BEFAA6BBD9C6}">
      <dgm:prSet/>
      <dgm:spPr/>
      <dgm:t>
        <a:bodyPr/>
        <a:lstStyle/>
        <a:p>
          <a:endParaRPr lang="zh-TW" altLang="en-US"/>
        </a:p>
      </dgm:t>
    </dgm:pt>
    <dgm:pt modelId="{9C43D57A-A0DD-47B0-9608-B7F93EBB46E5}">
      <dgm:prSet phldrT="[文字]"/>
      <dgm:spPr/>
      <dgm:t>
        <a:bodyPr/>
        <a:lstStyle/>
        <a:p>
          <a:r>
            <a:rPr lang="zh-TW" altLang="en-US" dirty="0" smtClean="0">
              <a:solidFill>
                <a:schemeClr val="tx1"/>
              </a:solidFill>
            </a:rPr>
            <a:t>年資條件區分依考試或依學歷資格參訓而有不同</a:t>
          </a:r>
          <a:endParaRPr lang="zh-TW" altLang="en-US" dirty="0">
            <a:solidFill>
              <a:schemeClr val="tx1"/>
            </a:solidFill>
          </a:endParaRPr>
        </a:p>
      </dgm:t>
    </dgm:pt>
    <dgm:pt modelId="{ACB737D8-5026-4C08-98A8-D64CA710767C}" type="parTrans" cxnId="{39899845-86DA-4D49-8E1B-E50F3E97D08C}">
      <dgm:prSet/>
      <dgm:spPr/>
      <dgm:t>
        <a:bodyPr/>
        <a:lstStyle/>
        <a:p>
          <a:endParaRPr lang="zh-TW" altLang="en-US"/>
        </a:p>
      </dgm:t>
    </dgm:pt>
    <dgm:pt modelId="{DB6FD0BE-DE13-49DD-BB9D-4B461FD7576D}" type="sibTrans" cxnId="{39899845-86DA-4D49-8E1B-E50F3E97D08C}">
      <dgm:prSet/>
      <dgm:spPr/>
      <dgm:t>
        <a:bodyPr/>
        <a:lstStyle/>
        <a:p>
          <a:endParaRPr lang="zh-TW" altLang="en-US"/>
        </a:p>
      </dgm:t>
    </dgm:pt>
    <dgm:pt modelId="{882E0077-E62F-46CA-8A5F-40897725D8F3}">
      <dgm:prSet phldrT="[文字]"/>
      <dgm:spPr/>
      <dgm:t>
        <a:bodyPr/>
        <a:lstStyle/>
        <a:p>
          <a:r>
            <a:rPr lang="zh-TW" altLang="en-US" b="1" u="sng" dirty="0" smtClean="0">
              <a:solidFill>
                <a:schemeClr val="tx1"/>
              </a:solidFill>
            </a:rPr>
            <a:t>官等俸級</a:t>
          </a:r>
          <a:endParaRPr lang="zh-TW" altLang="en-US" b="1" u="sng" dirty="0">
            <a:solidFill>
              <a:schemeClr val="tx1"/>
            </a:solidFill>
          </a:endParaRPr>
        </a:p>
      </dgm:t>
    </dgm:pt>
    <dgm:pt modelId="{9DD40D49-DC63-4630-B705-2651A7FAB4A7}" type="parTrans" cxnId="{146F8057-6BCB-41EE-8577-09184E69DA00}">
      <dgm:prSet/>
      <dgm:spPr/>
      <dgm:t>
        <a:bodyPr/>
        <a:lstStyle/>
        <a:p>
          <a:endParaRPr lang="zh-TW" altLang="en-US"/>
        </a:p>
      </dgm:t>
    </dgm:pt>
    <dgm:pt modelId="{A921DB90-AC6E-46F9-B6AB-12F90B2F797B}" type="sibTrans" cxnId="{146F8057-6BCB-41EE-8577-09184E69DA00}">
      <dgm:prSet/>
      <dgm:spPr/>
      <dgm:t>
        <a:bodyPr/>
        <a:lstStyle/>
        <a:p>
          <a:endParaRPr lang="zh-TW" altLang="en-US"/>
        </a:p>
      </dgm:t>
    </dgm:pt>
    <dgm:pt modelId="{802C612D-C384-4B2D-A382-CB0BB605D816}">
      <dgm:prSet phldrT="[文字]"/>
      <dgm:spPr/>
      <dgm:t>
        <a:bodyPr/>
        <a:lstStyle/>
        <a:p>
          <a:r>
            <a:rPr lang="zh-TW" dirty="0" smtClean="0">
              <a:solidFill>
                <a:schemeClr val="tx1"/>
              </a:solidFill>
            </a:rPr>
            <a:t>已晉敘至</a:t>
          </a:r>
          <a:r>
            <a:rPr lang="zh-TW" altLang="en-US" dirty="0" smtClean="0">
              <a:solidFill>
                <a:schemeClr val="tx1"/>
              </a:solidFill>
            </a:rPr>
            <a:t>薦任第九職等</a:t>
          </a:r>
          <a:r>
            <a:rPr lang="zh-TW" dirty="0" smtClean="0">
              <a:solidFill>
                <a:schemeClr val="tx1"/>
              </a:solidFill>
            </a:rPr>
            <a:t>本俸最高級者</a:t>
          </a:r>
          <a:r>
            <a:rPr lang="zh-TW" altLang="en-US" dirty="0" smtClean="0">
              <a:solidFill>
                <a:schemeClr val="tx1"/>
              </a:solidFill>
            </a:rPr>
            <a:t>。</a:t>
          </a:r>
          <a:endParaRPr lang="zh-TW" altLang="en-US" dirty="0">
            <a:solidFill>
              <a:schemeClr val="tx1"/>
            </a:solidFill>
          </a:endParaRPr>
        </a:p>
      </dgm:t>
    </dgm:pt>
    <dgm:pt modelId="{5E73291A-127B-41AB-B300-9D025144C3A4}" type="parTrans" cxnId="{57AECF81-B421-4C26-B97E-CA39CC64EC3C}">
      <dgm:prSet/>
      <dgm:spPr/>
      <dgm:t>
        <a:bodyPr/>
        <a:lstStyle/>
        <a:p>
          <a:endParaRPr lang="zh-TW" altLang="en-US"/>
        </a:p>
      </dgm:t>
    </dgm:pt>
    <dgm:pt modelId="{0564A8F6-68BA-41D9-8625-DC8011AFE2E5}" type="sibTrans" cxnId="{57AECF81-B421-4C26-B97E-CA39CC64EC3C}">
      <dgm:prSet/>
      <dgm:spPr/>
      <dgm:t>
        <a:bodyPr/>
        <a:lstStyle/>
        <a:p>
          <a:endParaRPr lang="zh-TW" altLang="en-US"/>
        </a:p>
      </dgm:t>
    </dgm:pt>
    <dgm:pt modelId="{72934272-69BB-4F68-982D-EA7AC44A37E4}" type="pres">
      <dgm:prSet presAssocID="{D0098855-749A-4C9A-AE3F-BA7FE312492C}" presName="Name0" presStyleCnt="0">
        <dgm:presLayoutVars>
          <dgm:dir/>
          <dgm:resizeHandles val="exact"/>
        </dgm:presLayoutVars>
      </dgm:prSet>
      <dgm:spPr/>
      <dgm:t>
        <a:bodyPr/>
        <a:lstStyle/>
        <a:p>
          <a:endParaRPr lang="zh-TW" altLang="en-US"/>
        </a:p>
      </dgm:t>
    </dgm:pt>
    <dgm:pt modelId="{DECEA8E0-5760-463A-99C2-1574177CA8CE}" type="pres">
      <dgm:prSet presAssocID="{69AA6915-1852-41DA-9904-926399B7F41F}" presName="node" presStyleLbl="node1" presStyleIdx="0" presStyleCnt="4" custScaleX="62800" custLinFactNeighborX="-40240" custLinFactNeighborY="-1384">
        <dgm:presLayoutVars>
          <dgm:bulletEnabled val="1"/>
        </dgm:presLayoutVars>
      </dgm:prSet>
      <dgm:spPr/>
      <dgm:t>
        <a:bodyPr/>
        <a:lstStyle/>
        <a:p>
          <a:endParaRPr lang="zh-TW" altLang="en-US"/>
        </a:p>
      </dgm:t>
    </dgm:pt>
    <dgm:pt modelId="{6DF2BE54-EAFF-46E8-9499-CC3017830753}" type="pres">
      <dgm:prSet presAssocID="{5DC2C8EA-5C68-40A8-802A-FB6CFC87EA15}" presName="sibTrans" presStyleCnt="0"/>
      <dgm:spPr/>
    </dgm:pt>
    <dgm:pt modelId="{DD2027F4-58E3-4807-A234-C3EC9E1F0434}" type="pres">
      <dgm:prSet presAssocID="{882E0077-E62F-46CA-8A5F-40897725D8F3}" presName="node" presStyleLbl="node1" presStyleIdx="1" presStyleCnt="4" custScaleX="62336" custLinFactNeighborX="5429" custLinFactNeighborY="321">
        <dgm:presLayoutVars>
          <dgm:bulletEnabled val="1"/>
        </dgm:presLayoutVars>
      </dgm:prSet>
      <dgm:spPr/>
      <dgm:t>
        <a:bodyPr/>
        <a:lstStyle/>
        <a:p>
          <a:endParaRPr lang="zh-TW" altLang="en-US"/>
        </a:p>
      </dgm:t>
    </dgm:pt>
    <dgm:pt modelId="{B1E36B73-66BE-419F-BDF8-FC1E35388EA2}" type="pres">
      <dgm:prSet presAssocID="{A921DB90-AC6E-46F9-B6AB-12F90B2F797B}" presName="sibTrans" presStyleCnt="0"/>
      <dgm:spPr/>
    </dgm:pt>
    <dgm:pt modelId="{0EAA6066-860E-4C7C-A036-C18A30DC70E6}" type="pres">
      <dgm:prSet presAssocID="{C7A56FB8-131A-4ACB-B8F9-7B2DE610CAFA}" presName="node" presStyleLbl="node1" presStyleIdx="2" presStyleCnt="4" custScaleX="65772">
        <dgm:presLayoutVars>
          <dgm:bulletEnabled val="1"/>
        </dgm:presLayoutVars>
      </dgm:prSet>
      <dgm:spPr/>
      <dgm:t>
        <a:bodyPr/>
        <a:lstStyle/>
        <a:p>
          <a:endParaRPr lang="zh-TW" altLang="en-US"/>
        </a:p>
      </dgm:t>
    </dgm:pt>
    <dgm:pt modelId="{9FF851E9-806E-49CD-9175-9B36CF4C0C3E}" type="pres">
      <dgm:prSet presAssocID="{54C379CF-F488-4459-9668-2879655460C3}" presName="sibTrans" presStyleCnt="0"/>
      <dgm:spPr/>
    </dgm:pt>
    <dgm:pt modelId="{0D3CA85B-4370-4AC3-AD33-7BCA9C7E8931}" type="pres">
      <dgm:prSet presAssocID="{E0BD33A0-0A4C-4F19-B75C-C0C7EDFB5A0C}" presName="node" presStyleLbl="node1" presStyleIdx="3" presStyleCnt="4" custScaleX="60870">
        <dgm:presLayoutVars>
          <dgm:bulletEnabled val="1"/>
        </dgm:presLayoutVars>
      </dgm:prSet>
      <dgm:spPr/>
      <dgm:t>
        <a:bodyPr/>
        <a:lstStyle/>
        <a:p>
          <a:endParaRPr lang="zh-TW" altLang="en-US"/>
        </a:p>
      </dgm:t>
    </dgm:pt>
  </dgm:ptLst>
  <dgm:cxnLst>
    <dgm:cxn modelId="{C0E62C91-6DF8-4478-8C44-81E0383C914B}" srcId="{69AA6915-1852-41DA-9904-926399B7F41F}" destId="{129DD23A-D7B0-44AD-9C20-B528174B811E}" srcOrd="0" destOrd="0" parTransId="{1BB136EC-A169-476C-99BA-0D2411F726D1}" sibTransId="{6C5095A1-41A3-421D-8C7C-D6E87599C767}"/>
    <dgm:cxn modelId="{A9D0FF02-6F56-4A83-9C0D-D3AADF073AF2}" srcId="{D0098855-749A-4C9A-AE3F-BA7FE312492C}" destId="{69AA6915-1852-41DA-9904-926399B7F41F}" srcOrd="0" destOrd="0" parTransId="{A134184E-F3AA-4D85-90EB-A22A80CB7821}" sibTransId="{5DC2C8EA-5C68-40A8-802A-FB6CFC87EA15}"/>
    <dgm:cxn modelId="{64D3A1C6-715B-425B-8654-BEFAA6BBD9C6}" srcId="{D0098855-749A-4C9A-AE3F-BA7FE312492C}" destId="{E0BD33A0-0A4C-4F19-B75C-C0C7EDFB5A0C}" srcOrd="3" destOrd="0" parTransId="{A18C9B1E-D791-47F2-A56A-B63D68B1D210}" sibTransId="{2056BB62-A5AD-4747-9EFD-B73A2BFFC0D7}"/>
    <dgm:cxn modelId="{3B0BEA03-BC67-48D1-8602-4B2F32BBBFF3}" type="presOf" srcId="{08A3A01B-65D0-40D4-AB33-AFF7EAA01183}" destId="{0EAA6066-860E-4C7C-A036-C18A30DC70E6}" srcOrd="0" destOrd="1" presId="urn:microsoft.com/office/officeart/2005/8/layout/hList6"/>
    <dgm:cxn modelId="{B8B8D337-6AF2-4FC9-A713-B837B92D77FB}" type="presOf" srcId="{802C612D-C384-4B2D-A382-CB0BB605D816}" destId="{DD2027F4-58E3-4807-A234-C3EC9E1F0434}" srcOrd="0" destOrd="1" presId="urn:microsoft.com/office/officeart/2005/8/layout/hList6"/>
    <dgm:cxn modelId="{9CAAC724-8F82-436C-8389-FD259F45B93A}" type="presOf" srcId="{129DD23A-D7B0-44AD-9C20-B528174B811E}" destId="{DECEA8E0-5760-463A-99C2-1574177CA8CE}" srcOrd="0" destOrd="1" presId="urn:microsoft.com/office/officeart/2005/8/layout/hList6"/>
    <dgm:cxn modelId="{57AECF81-B421-4C26-B97E-CA39CC64EC3C}" srcId="{882E0077-E62F-46CA-8A5F-40897725D8F3}" destId="{802C612D-C384-4B2D-A382-CB0BB605D816}" srcOrd="0" destOrd="0" parTransId="{5E73291A-127B-41AB-B300-9D025144C3A4}" sibTransId="{0564A8F6-68BA-41D9-8625-DC8011AFE2E5}"/>
    <dgm:cxn modelId="{86F7D363-3CF0-4FF5-B943-5A95594B31CA}" srcId="{D0098855-749A-4C9A-AE3F-BA7FE312492C}" destId="{C7A56FB8-131A-4ACB-B8F9-7B2DE610CAFA}" srcOrd="2" destOrd="0" parTransId="{EE49B010-435B-4328-BC22-46AFD6F2C3BF}" sibTransId="{54C379CF-F488-4459-9668-2879655460C3}"/>
    <dgm:cxn modelId="{39654B8E-0116-4A7E-A87B-E053B1A56818}" srcId="{C7A56FB8-131A-4ACB-B8F9-7B2DE610CAFA}" destId="{08A3A01B-65D0-40D4-AB33-AFF7EAA01183}" srcOrd="0" destOrd="0" parTransId="{E46F430F-7188-4F2B-BC85-9ED6B6E06097}" sibTransId="{227C8977-6383-4BC2-9856-DB16C1043009}"/>
    <dgm:cxn modelId="{AE8842BD-4E43-4604-A5E2-E679DC203D98}" type="presOf" srcId="{882E0077-E62F-46CA-8A5F-40897725D8F3}" destId="{DD2027F4-58E3-4807-A234-C3EC9E1F0434}" srcOrd="0" destOrd="0" presId="urn:microsoft.com/office/officeart/2005/8/layout/hList6"/>
    <dgm:cxn modelId="{5322659C-52B6-4A54-B136-A497709D0188}" type="presOf" srcId="{C7A56FB8-131A-4ACB-B8F9-7B2DE610CAFA}" destId="{0EAA6066-860E-4C7C-A036-C18A30DC70E6}" srcOrd="0" destOrd="0" presId="urn:microsoft.com/office/officeart/2005/8/layout/hList6"/>
    <dgm:cxn modelId="{146F8057-6BCB-41EE-8577-09184E69DA00}" srcId="{D0098855-749A-4C9A-AE3F-BA7FE312492C}" destId="{882E0077-E62F-46CA-8A5F-40897725D8F3}" srcOrd="1" destOrd="0" parTransId="{9DD40D49-DC63-4630-B705-2651A7FAB4A7}" sibTransId="{A921DB90-AC6E-46F9-B6AB-12F90B2F797B}"/>
    <dgm:cxn modelId="{39899845-86DA-4D49-8E1B-E50F3E97D08C}" srcId="{E0BD33A0-0A4C-4F19-B75C-C0C7EDFB5A0C}" destId="{9C43D57A-A0DD-47B0-9608-B7F93EBB46E5}" srcOrd="0" destOrd="0" parTransId="{ACB737D8-5026-4C08-98A8-D64CA710767C}" sibTransId="{DB6FD0BE-DE13-49DD-BB9D-4B461FD7576D}"/>
    <dgm:cxn modelId="{0304AF59-B17E-44A3-A370-36CCA4887487}" type="presOf" srcId="{69AA6915-1852-41DA-9904-926399B7F41F}" destId="{DECEA8E0-5760-463A-99C2-1574177CA8CE}" srcOrd="0" destOrd="0" presId="urn:microsoft.com/office/officeart/2005/8/layout/hList6"/>
    <dgm:cxn modelId="{8761CBBC-7AEF-4D60-820C-D3B70DC166CE}" type="presOf" srcId="{E0BD33A0-0A4C-4F19-B75C-C0C7EDFB5A0C}" destId="{0D3CA85B-4370-4AC3-AD33-7BCA9C7E8931}" srcOrd="0" destOrd="0" presId="urn:microsoft.com/office/officeart/2005/8/layout/hList6"/>
    <dgm:cxn modelId="{61423DCA-BFD1-413A-874D-1BA1207127EA}" type="presOf" srcId="{D0098855-749A-4C9A-AE3F-BA7FE312492C}" destId="{72934272-69BB-4F68-982D-EA7AC44A37E4}" srcOrd="0" destOrd="0" presId="urn:microsoft.com/office/officeart/2005/8/layout/hList6"/>
    <dgm:cxn modelId="{C8B80C46-3BB6-461F-83B7-4C394A1FE841}" type="presOf" srcId="{9C43D57A-A0DD-47B0-9608-B7F93EBB46E5}" destId="{0D3CA85B-4370-4AC3-AD33-7BCA9C7E8931}" srcOrd="0" destOrd="1" presId="urn:microsoft.com/office/officeart/2005/8/layout/hList6"/>
    <dgm:cxn modelId="{5F46A4F7-701A-4B07-B5EA-DF791B830F26}" type="presParOf" srcId="{72934272-69BB-4F68-982D-EA7AC44A37E4}" destId="{DECEA8E0-5760-463A-99C2-1574177CA8CE}" srcOrd="0" destOrd="0" presId="urn:microsoft.com/office/officeart/2005/8/layout/hList6"/>
    <dgm:cxn modelId="{F1CE1CB5-5E4F-47C1-A0C4-25EA6FD1667B}" type="presParOf" srcId="{72934272-69BB-4F68-982D-EA7AC44A37E4}" destId="{6DF2BE54-EAFF-46E8-9499-CC3017830753}" srcOrd="1" destOrd="0" presId="urn:microsoft.com/office/officeart/2005/8/layout/hList6"/>
    <dgm:cxn modelId="{ED73C714-89C0-467D-A3E8-968D63DFC745}" type="presParOf" srcId="{72934272-69BB-4F68-982D-EA7AC44A37E4}" destId="{DD2027F4-58E3-4807-A234-C3EC9E1F0434}" srcOrd="2" destOrd="0" presId="urn:microsoft.com/office/officeart/2005/8/layout/hList6"/>
    <dgm:cxn modelId="{0C70C54D-D783-4D65-8D37-95A60EA8E732}" type="presParOf" srcId="{72934272-69BB-4F68-982D-EA7AC44A37E4}" destId="{B1E36B73-66BE-419F-BDF8-FC1E35388EA2}" srcOrd="3" destOrd="0" presId="urn:microsoft.com/office/officeart/2005/8/layout/hList6"/>
    <dgm:cxn modelId="{CAD26559-EE9A-4C02-9074-E4080FB004D5}" type="presParOf" srcId="{72934272-69BB-4F68-982D-EA7AC44A37E4}" destId="{0EAA6066-860E-4C7C-A036-C18A30DC70E6}" srcOrd="4" destOrd="0" presId="urn:microsoft.com/office/officeart/2005/8/layout/hList6"/>
    <dgm:cxn modelId="{9EFBA23B-4936-46E4-A8ED-EF4B8C34DA3E}" type="presParOf" srcId="{72934272-69BB-4F68-982D-EA7AC44A37E4}" destId="{9FF851E9-806E-49CD-9175-9B36CF4C0C3E}" srcOrd="5" destOrd="0" presId="urn:microsoft.com/office/officeart/2005/8/layout/hList6"/>
    <dgm:cxn modelId="{BAEA2936-766A-4EF0-9489-F6052E40B3C4}" type="presParOf" srcId="{72934272-69BB-4F68-982D-EA7AC44A37E4}" destId="{0D3CA85B-4370-4AC3-AD33-7BCA9C7E893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98855-749A-4C9A-AE3F-BA7FE312492C}"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zh-TW" altLang="en-US"/>
        </a:p>
      </dgm:t>
    </dgm:pt>
    <dgm:pt modelId="{69AA6915-1852-41DA-9904-926399B7F41F}">
      <dgm:prSet phldrT="[文字]"/>
      <dgm:spPr/>
      <dgm:t>
        <a:bodyPr/>
        <a:lstStyle/>
        <a:p>
          <a:r>
            <a:rPr lang="zh-TW" altLang="en-US" b="1" u="sng" dirty="0" smtClean="0">
              <a:solidFill>
                <a:schemeClr val="tx1"/>
              </a:solidFill>
            </a:rPr>
            <a:t>現職人員</a:t>
          </a:r>
          <a:endParaRPr lang="zh-TW" altLang="en-US" b="1" u="sng" dirty="0">
            <a:solidFill>
              <a:schemeClr val="tx1"/>
            </a:solidFill>
          </a:endParaRPr>
        </a:p>
      </dgm:t>
    </dgm:pt>
    <dgm:pt modelId="{A134184E-F3AA-4D85-90EB-A22A80CB7821}" type="parTrans" cxnId="{A9D0FF02-6F56-4A83-9C0D-D3AADF073AF2}">
      <dgm:prSet/>
      <dgm:spPr/>
      <dgm:t>
        <a:bodyPr/>
        <a:lstStyle/>
        <a:p>
          <a:endParaRPr lang="zh-TW" altLang="en-US"/>
        </a:p>
      </dgm:t>
    </dgm:pt>
    <dgm:pt modelId="{5DC2C8EA-5C68-40A8-802A-FB6CFC87EA15}" type="sibTrans" cxnId="{A9D0FF02-6F56-4A83-9C0D-D3AADF073AF2}">
      <dgm:prSet/>
      <dgm:spPr/>
      <dgm:t>
        <a:bodyPr/>
        <a:lstStyle/>
        <a:p>
          <a:endParaRPr lang="zh-TW" altLang="en-US"/>
        </a:p>
      </dgm:t>
    </dgm:pt>
    <dgm:pt modelId="{129DD23A-D7B0-44AD-9C20-B528174B811E}">
      <dgm:prSet phldrT="[文字]"/>
      <dgm:spPr/>
      <dgm:t>
        <a:bodyPr/>
        <a:lstStyle/>
        <a:p>
          <a:r>
            <a:rPr lang="zh-TW" dirty="0" smtClean="0">
              <a:solidFill>
                <a:schemeClr val="tx1"/>
              </a:solidFill>
            </a:rPr>
            <a:t>經銓敘部銓敘審定合格實授</a:t>
          </a:r>
          <a:r>
            <a:rPr lang="zh-TW" b="1" u="sng" dirty="0" smtClean="0">
              <a:solidFill>
                <a:schemeClr val="tx1"/>
              </a:solidFill>
            </a:rPr>
            <a:t>現任</a:t>
          </a:r>
          <a:r>
            <a:rPr lang="zh-TW" dirty="0" smtClean="0">
              <a:solidFill>
                <a:schemeClr val="tx1"/>
              </a:solidFill>
            </a:rPr>
            <a:t>委任第五職等職務人員</a:t>
          </a:r>
          <a:r>
            <a:rPr lang="zh-TW" altLang="en-US" dirty="0" smtClean="0">
              <a:solidFill>
                <a:schemeClr val="tx1"/>
              </a:solidFill>
            </a:rPr>
            <a:t>。</a:t>
          </a:r>
          <a:endParaRPr lang="zh-TW" altLang="en-US" dirty="0">
            <a:solidFill>
              <a:schemeClr val="tx1"/>
            </a:solidFill>
          </a:endParaRPr>
        </a:p>
      </dgm:t>
    </dgm:pt>
    <dgm:pt modelId="{1BB136EC-A169-476C-99BA-0D2411F726D1}" type="parTrans" cxnId="{C0E62C91-6DF8-4478-8C44-81E0383C914B}">
      <dgm:prSet/>
      <dgm:spPr/>
      <dgm:t>
        <a:bodyPr/>
        <a:lstStyle/>
        <a:p>
          <a:endParaRPr lang="zh-TW" altLang="en-US"/>
        </a:p>
      </dgm:t>
    </dgm:pt>
    <dgm:pt modelId="{6C5095A1-41A3-421D-8C7C-D6E87599C767}" type="sibTrans" cxnId="{C0E62C91-6DF8-4478-8C44-81E0383C914B}">
      <dgm:prSet/>
      <dgm:spPr/>
      <dgm:t>
        <a:bodyPr/>
        <a:lstStyle/>
        <a:p>
          <a:endParaRPr lang="zh-TW" altLang="en-US"/>
        </a:p>
      </dgm:t>
    </dgm:pt>
    <dgm:pt modelId="{C7A56FB8-131A-4ACB-B8F9-7B2DE610CAFA}">
      <dgm:prSet phldrT="[文字]"/>
      <dgm:spPr/>
      <dgm:t>
        <a:bodyPr/>
        <a:lstStyle/>
        <a:p>
          <a:r>
            <a:rPr lang="zh-TW" altLang="en-US" b="1" u="sng" dirty="0" smtClean="0">
              <a:solidFill>
                <a:schemeClr val="tx1"/>
              </a:solidFill>
            </a:rPr>
            <a:t>考績</a:t>
          </a:r>
          <a:endParaRPr lang="zh-TW" altLang="en-US" b="1" u="sng" dirty="0">
            <a:solidFill>
              <a:schemeClr val="tx1"/>
            </a:solidFill>
          </a:endParaRPr>
        </a:p>
      </dgm:t>
    </dgm:pt>
    <dgm:pt modelId="{EE49B010-435B-4328-BC22-46AFD6F2C3BF}" type="parTrans" cxnId="{86F7D363-3CF0-4FF5-B943-5A95594B31CA}">
      <dgm:prSet/>
      <dgm:spPr/>
      <dgm:t>
        <a:bodyPr/>
        <a:lstStyle/>
        <a:p>
          <a:endParaRPr lang="zh-TW" altLang="en-US"/>
        </a:p>
      </dgm:t>
    </dgm:pt>
    <dgm:pt modelId="{54C379CF-F488-4459-9668-2879655460C3}" type="sibTrans" cxnId="{86F7D363-3CF0-4FF5-B943-5A95594B31CA}">
      <dgm:prSet/>
      <dgm:spPr/>
      <dgm:t>
        <a:bodyPr/>
        <a:lstStyle/>
        <a:p>
          <a:endParaRPr lang="zh-TW" altLang="en-US"/>
        </a:p>
      </dgm:t>
    </dgm:pt>
    <dgm:pt modelId="{08A3A01B-65D0-40D4-AB33-AFF7EAA01183}">
      <dgm:prSet phldrT="[文字]"/>
      <dgm:spPr/>
      <dgm:t>
        <a:bodyPr/>
        <a:lstStyle/>
        <a:p>
          <a:r>
            <a:rPr lang="zh-TW" altLang="en-US" dirty="0" smtClean="0">
              <a:solidFill>
                <a:schemeClr val="tx1"/>
              </a:solidFill>
            </a:rPr>
            <a:t>以</a:t>
          </a:r>
          <a:r>
            <a:rPr lang="zh-TW" dirty="0" smtClean="0">
              <a:solidFill>
                <a:schemeClr val="tx1"/>
              </a:solidFill>
            </a:rPr>
            <a:t>合格實授現任委任第五職等職務辦理之年終考績最近</a:t>
          </a:r>
          <a:r>
            <a:rPr lang="en-US" altLang="zh-TW" dirty="0" smtClean="0">
              <a:solidFill>
                <a:schemeClr val="tx1"/>
              </a:solidFill>
            </a:rPr>
            <a:t>3</a:t>
          </a:r>
          <a:r>
            <a:rPr lang="zh-TW" dirty="0" smtClean="0">
              <a:solidFill>
                <a:schemeClr val="tx1"/>
              </a:solidFill>
            </a:rPr>
            <a:t>年</a:t>
          </a:r>
          <a:r>
            <a:rPr lang="en-US" altLang="zh-TW" dirty="0" smtClean="0">
              <a:solidFill>
                <a:schemeClr val="tx1"/>
              </a:solidFill>
            </a:rPr>
            <a:t>2</a:t>
          </a:r>
          <a:r>
            <a:rPr lang="zh-TW" dirty="0" smtClean="0">
              <a:solidFill>
                <a:schemeClr val="tx1"/>
              </a:solidFill>
            </a:rPr>
            <a:t>年列甲等、</a:t>
          </a:r>
          <a:r>
            <a:rPr lang="en-US" altLang="zh-TW" dirty="0" smtClean="0">
              <a:solidFill>
                <a:schemeClr val="tx1"/>
              </a:solidFill>
            </a:rPr>
            <a:t>1</a:t>
          </a:r>
          <a:r>
            <a:rPr lang="zh-TW" dirty="0" smtClean="0">
              <a:solidFill>
                <a:schemeClr val="tx1"/>
              </a:solidFill>
            </a:rPr>
            <a:t>年列乙等以上</a:t>
          </a:r>
          <a:r>
            <a:rPr lang="zh-TW" altLang="en-US" dirty="0" smtClean="0">
              <a:solidFill>
                <a:schemeClr val="tx1"/>
              </a:solidFill>
            </a:rPr>
            <a:t>。</a:t>
          </a:r>
          <a:endParaRPr lang="zh-TW" altLang="en-US" dirty="0">
            <a:solidFill>
              <a:schemeClr val="tx1"/>
            </a:solidFill>
          </a:endParaRPr>
        </a:p>
      </dgm:t>
    </dgm:pt>
    <dgm:pt modelId="{E46F430F-7188-4F2B-BC85-9ED6B6E06097}" type="parTrans" cxnId="{39654B8E-0116-4A7E-A87B-E053B1A56818}">
      <dgm:prSet/>
      <dgm:spPr/>
      <dgm:t>
        <a:bodyPr/>
        <a:lstStyle/>
        <a:p>
          <a:endParaRPr lang="zh-TW" altLang="en-US"/>
        </a:p>
      </dgm:t>
    </dgm:pt>
    <dgm:pt modelId="{227C8977-6383-4BC2-9856-DB16C1043009}" type="sibTrans" cxnId="{39654B8E-0116-4A7E-A87B-E053B1A56818}">
      <dgm:prSet/>
      <dgm:spPr/>
      <dgm:t>
        <a:bodyPr/>
        <a:lstStyle/>
        <a:p>
          <a:endParaRPr lang="zh-TW" altLang="en-US"/>
        </a:p>
      </dgm:t>
    </dgm:pt>
    <dgm:pt modelId="{E0BD33A0-0A4C-4F19-B75C-C0C7EDFB5A0C}">
      <dgm:prSet phldrT="[文字]"/>
      <dgm:spPr/>
      <dgm:t>
        <a:bodyPr/>
        <a:lstStyle/>
        <a:p>
          <a:r>
            <a:rPr lang="zh-TW" altLang="en-US" b="1" u="sng" dirty="0" smtClean="0">
              <a:solidFill>
                <a:schemeClr val="tx1"/>
              </a:solidFill>
            </a:rPr>
            <a:t>年資</a:t>
          </a:r>
          <a:endParaRPr lang="zh-TW" altLang="en-US" b="1" u="sng" dirty="0">
            <a:solidFill>
              <a:schemeClr val="tx1"/>
            </a:solidFill>
          </a:endParaRPr>
        </a:p>
      </dgm:t>
    </dgm:pt>
    <dgm:pt modelId="{A18C9B1E-D791-47F2-A56A-B63D68B1D210}" type="parTrans" cxnId="{64D3A1C6-715B-425B-8654-BEFAA6BBD9C6}">
      <dgm:prSet/>
      <dgm:spPr/>
      <dgm:t>
        <a:bodyPr/>
        <a:lstStyle/>
        <a:p>
          <a:endParaRPr lang="zh-TW" altLang="en-US"/>
        </a:p>
      </dgm:t>
    </dgm:pt>
    <dgm:pt modelId="{2056BB62-A5AD-4747-9EFD-B73A2BFFC0D7}" type="sibTrans" cxnId="{64D3A1C6-715B-425B-8654-BEFAA6BBD9C6}">
      <dgm:prSet/>
      <dgm:spPr/>
      <dgm:t>
        <a:bodyPr/>
        <a:lstStyle/>
        <a:p>
          <a:endParaRPr lang="zh-TW" altLang="en-US"/>
        </a:p>
      </dgm:t>
    </dgm:pt>
    <dgm:pt modelId="{9C43D57A-A0DD-47B0-9608-B7F93EBB46E5}">
      <dgm:prSet phldrT="[文字]"/>
      <dgm:spPr/>
      <dgm:t>
        <a:bodyPr/>
        <a:lstStyle/>
        <a:p>
          <a:r>
            <a:rPr lang="zh-TW" altLang="en-US" dirty="0" smtClean="0">
              <a:solidFill>
                <a:schemeClr val="tx1"/>
              </a:solidFill>
            </a:rPr>
            <a:t>年資條件區分依考試或依學歷資格參訓而有不同</a:t>
          </a:r>
          <a:endParaRPr lang="zh-TW" altLang="en-US" dirty="0">
            <a:solidFill>
              <a:schemeClr val="tx1"/>
            </a:solidFill>
          </a:endParaRPr>
        </a:p>
      </dgm:t>
    </dgm:pt>
    <dgm:pt modelId="{ACB737D8-5026-4C08-98A8-D64CA710767C}" type="parTrans" cxnId="{39899845-86DA-4D49-8E1B-E50F3E97D08C}">
      <dgm:prSet/>
      <dgm:spPr/>
      <dgm:t>
        <a:bodyPr/>
        <a:lstStyle/>
        <a:p>
          <a:endParaRPr lang="zh-TW" altLang="en-US"/>
        </a:p>
      </dgm:t>
    </dgm:pt>
    <dgm:pt modelId="{DB6FD0BE-DE13-49DD-BB9D-4B461FD7576D}" type="sibTrans" cxnId="{39899845-86DA-4D49-8E1B-E50F3E97D08C}">
      <dgm:prSet/>
      <dgm:spPr/>
      <dgm:t>
        <a:bodyPr/>
        <a:lstStyle/>
        <a:p>
          <a:endParaRPr lang="zh-TW" altLang="en-US"/>
        </a:p>
      </dgm:t>
    </dgm:pt>
    <dgm:pt modelId="{882E0077-E62F-46CA-8A5F-40897725D8F3}">
      <dgm:prSet phldrT="[文字]"/>
      <dgm:spPr/>
      <dgm:t>
        <a:bodyPr/>
        <a:lstStyle/>
        <a:p>
          <a:r>
            <a:rPr lang="zh-TW" altLang="en-US" b="1" u="sng" dirty="0" smtClean="0">
              <a:solidFill>
                <a:schemeClr val="tx1"/>
              </a:solidFill>
            </a:rPr>
            <a:t>官等俸級</a:t>
          </a:r>
          <a:endParaRPr lang="zh-TW" altLang="en-US" b="1" u="sng" dirty="0">
            <a:solidFill>
              <a:schemeClr val="tx1"/>
            </a:solidFill>
          </a:endParaRPr>
        </a:p>
      </dgm:t>
    </dgm:pt>
    <dgm:pt modelId="{9DD40D49-DC63-4630-B705-2651A7FAB4A7}" type="parTrans" cxnId="{146F8057-6BCB-41EE-8577-09184E69DA00}">
      <dgm:prSet/>
      <dgm:spPr/>
      <dgm:t>
        <a:bodyPr/>
        <a:lstStyle/>
        <a:p>
          <a:endParaRPr lang="zh-TW" altLang="en-US"/>
        </a:p>
      </dgm:t>
    </dgm:pt>
    <dgm:pt modelId="{A921DB90-AC6E-46F9-B6AB-12F90B2F797B}" type="sibTrans" cxnId="{146F8057-6BCB-41EE-8577-09184E69DA00}">
      <dgm:prSet/>
      <dgm:spPr/>
      <dgm:t>
        <a:bodyPr/>
        <a:lstStyle/>
        <a:p>
          <a:endParaRPr lang="zh-TW" altLang="en-US"/>
        </a:p>
      </dgm:t>
    </dgm:pt>
    <dgm:pt modelId="{802C612D-C384-4B2D-A382-CB0BB605D816}">
      <dgm:prSet phldrT="[文字]"/>
      <dgm:spPr/>
      <dgm:t>
        <a:bodyPr/>
        <a:lstStyle/>
        <a:p>
          <a:r>
            <a:rPr lang="zh-TW" dirty="0" smtClean="0">
              <a:solidFill>
                <a:schemeClr val="tx1"/>
              </a:solidFill>
            </a:rPr>
            <a:t>已晉敘至委任第五職等本俸最高級者</a:t>
          </a:r>
          <a:r>
            <a:rPr lang="zh-TW" altLang="en-US" dirty="0" smtClean="0">
              <a:solidFill>
                <a:schemeClr val="tx1"/>
              </a:solidFill>
            </a:rPr>
            <a:t>。</a:t>
          </a:r>
          <a:endParaRPr lang="zh-TW" altLang="en-US" dirty="0">
            <a:solidFill>
              <a:schemeClr val="tx1"/>
            </a:solidFill>
          </a:endParaRPr>
        </a:p>
      </dgm:t>
    </dgm:pt>
    <dgm:pt modelId="{5E73291A-127B-41AB-B300-9D025144C3A4}" type="parTrans" cxnId="{57AECF81-B421-4C26-B97E-CA39CC64EC3C}">
      <dgm:prSet/>
      <dgm:spPr/>
      <dgm:t>
        <a:bodyPr/>
        <a:lstStyle/>
        <a:p>
          <a:endParaRPr lang="zh-TW" altLang="en-US"/>
        </a:p>
      </dgm:t>
    </dgm:pt>
    <dgm:pt modelId="{0564A8F6-68BA-41D9-8625-DC8011AFE2E5}" type="sibTrans" cxnId="{57AECF81-B421-4C26-B97E-CA39CC64EC3C}">
      <dgm:prSet/>
      <dgm:spPr/>
      <dgm:t>
        <a:bodyPr/>
        <a:lstStyle/>
        <a:p>
          <a:endParaRPr lang="zh-TW" altLang="en-US"/>
        </a:p>
      </dgm:t>
    </dgm:pt>
    <dgm:pt modelId="{72934272-69BB-4F68-982D-EA7AC44A37E4}" type="pres">
      <dgm:prSet presAssocID="{D0098855-749A-4C9A-AE3F-BA7FE312492C}" presName="Name0" presStyleCnt="0">
        <dgm:presLayoutVars>
          <dgm:dir/>
          <dgm:resizeHandles val="exact"/>
        </dgm:presLayoutVars>
      </dgm:prSet>
      <dgm:spPr/>
      <dgm:t>
        <a:bodyPr/>
        <a:lstStyle/>
        <a:p>
          <a:endParaRPr lang="zh-TW" altLang="en-US"/>
        </a:p>
      </dgm:t>
    </dgm:pt>
    <dgm:pt modelId="{DECEA8E0-5760-463A-99C2-1574177CA8CE}" type="pres">
      <dgm:prSet presAssocID="{69AA6915-1852-41DA-9904-926399B7F41F}" presName="node" presStyleLbl="node1" presStyleIdx="0" presStyleCnt="4" custScaleX="62800" custLinFactNeighborX="-40240" custLinFactNeighborY="-1384">
        <dgm:presLayoutVars>
          <dgm:bulletEnabled val="1"/>
        </dgm:presLayoutVars>
      </dgm:prSet>
      <dgm:spPr/>
      <dgm:t>
        <a:bodyPr/>
        <a:lstStyle/>
        <a:p>
          <a:endParaRPr lang="zh-TW" altLang="en-US"/>
        </a:p>
      </dgm:t>
    </dgm:pt>
    <dgm:pt modelId="{6DF2BE54-EAFF-46E8-9499-CC3017830753}" type="pres">
      <dgm:prSet presAssocID="{5DC2C8EA-5C68-40A8-802A-FB6CFC87EA15}" presName="sibTrans" presStyleCnt="0"/>
      <dgm:spPr/>
    </dgm:pt>
    <dgm:pt modelId="{DD2027F4-58E3-4807-A234-C3EC9E1F0434}" type="pres">
      <dgm:prSet presAssocID="{882E0077-E62F-46CA-8A5F-40897725D8F3}" presName="node" presStyleLbl="node1" presStyleIdx="1" presStyleCnt="4" custScaleX="62336" custLinFactNeighborX="5429" custLinFactNeighborY="321">
        <dgm:presLayoutVars>
          <dgm:bulletEnabled val="1"/>
        </dgm:presLayoutVars>
      </dgm:prSet>
      <dgm:spPr/>
      <dgm:t>
        <a:bodyPr/>
        <a:lstStyle/>
        <a:p>
          <a:endParaRPr lang="zh-TW" altLang="en-US"/>
        </a:p>
      </dgm:t>
    </dgm:pt>
    <dgm:pt modelId="{B1E36B73-66BE-419F-BDF8-FC1E35388EA2}" type="pres">
      <dgm:prSet presAssocID="{A921DB90-AC6E-46F9-B6AB-12F90B2F797B}" presName="sibTrans" presStyleCnt="0"/>
      <dgm:spPr/>
    </dgm:pt>
    <dgm:pt modelId="{0EAA6066-860E-4C7C-A036-C18A30DC70E6}" type="pres">
      <dgm:prSet presAssocID="{C7A56FB8-131A-4ACB-B8F9-7B2DE610CAFA}" presName="node" presStyleLbl="node1" presStyleIdx="2" presStyleCnt="4" custScaleX="65772">
        <dgm:presLayoutVars>
          <dgm:bulletEnabled val="1"/>
        </dgm:presLayoutVars>
      </dgm:prSet>
      <dgm:spPr/>
      <dgm:t>
        <a:bodyPr/>
        <a:lstStyle/>
        <a:p>
          <a:endParaRPr lang="zh-TW" altLang="en-US"/>
        </a:p>
      </dgm:t>
    </dgm:pt>
    <dgm:pt modelId="{9FF851E9-806E-49CD-9175-9B36CF4C0C3E}" type="pres">
      <dgm:prSet presAssocID="{54C379CF-F488-4459-9668-2879655460C3}" presName="sibTrans" presStyleCnt="0"/>
      <dgm:spPr/>
    </dgm:pt>
    <dgm:pt modelId="{0D3CA85B-4370-4AC3-AD33-7BCA9C7E8931}" type="pres">
      <dgm:prSet presAssocID="{E0BD33A0-0A4C-4F19-B75C-C0C7EDFB5A0C}" presName="node" presStyleLbl="node1" presStyleIdx="3" presStyleCnt="4" custScaleX="60870">
        <dgm:presLayoutVars>
          <dgm:bulletEnabled val="1"/>
        </dgm:presLayoutVars>
      </dgm:prSet>
      <dgm:spPr/>
      <dgm:t>
        <a:bodyPr/>
        <a:lstStyle/>
        <a:p>
          <a:endParaRPr lang="zh-TW" altLang="en-US"/>
        </a:p>
      </dgm:t>
    </dgm:pt>
  </dgm:ptLst>
  <dgm:cxnLst>
    <dgm:cxn modelId="{C0E62C91-6DF8-4478-8C44-81E0383C914B}" srcId="{69AA6915-1852-41DA-9904-926399B7F41F}" destId="{129DD23A-D7B0-44AD-9C20-B528174B811E}" srcOrd="0" destOrd="0" parTransId="{1BB136EC-A169-476C-99BA-0D2411F726D1}" sibTransId="{6C5095A1-41A3-421D-8C7C-D6E87599C767}"/>
    <dgm:cxn modelId="{A9D0FF02-6F56-4A83-9C0D-D3AADF073AF2}" srcId="{D0098855-749A-4C9A-AE3F-BA7FE312492C}" destId="{69AA6915-1852-41DA-9904-926399B7F41F}" srcOrd="0" destOrd="0" parTransId="{A134184E-F3AA-4D85-90EB-A22A80CB7821}" sibTransId="{5DC2C8EA-5C68-40A8-802A-FB6CFC87EA15}"/>
    <dgm:cxn modelId="{64D3A1C6-715B-425B-8654-BEFAA6BBD9C6}" srcId="{D0098855-749A-4C9A-AE3F-BA7FE312492C}" destId="{E0BD33A0-0A4C-4F19-B75C-C0C7EDFB5A0C}" srcOrd="3" destOrd="0" parTransId="{A18C9B1E-D791-47F2-A56A-B63D68B1D210}" sibTransId="{2056BB62-A5AD-4747-9EFD-B73A2BFFC0D7}"/>
    <dgm:cxn modelId="{882D3DE1-FC42-451B-BBF2-3E5B1FB1B773}" type="presOf" srcId="{08A3A01B-65D0-40D4-AB33-AFF7EAA01183}" destId="{0EAA6066-860E-4C7C-A036-C18A30DC70E6}" srcOrd="0" destOrd="1" presId="urn:microsoft.com/office/officeart/2005/8/layout/hList6"/>
    <dgm:cxn modelId="{AD62757B-406D-4A8A-9F27-81945986CA9B}" type="presOf" srcId="{129DD23A-D7B0-44AD-9C20-B528174B811E}" destId="{DECEA8E0-5760-463A-99C2-1574177CA8CE}" srcOrd="0" destOrd="1" presId="urn:microsoft.com/office/officeart/2005/8/layout/hList6"/>
    <dgm:cxn modelId="{18C7E9B3-CA22-4E33-85AA-3C64DD610F23}" type="presOf" srcId="{9C43D57A-A0DD-47B0-9608-B7F93EBB46E5}" destId="{0D3CA85B-4370-4AC3-AD33-7BCA9C7E8931}" srcOrd="0" destOrd="1" presId="urn:microsoft.com/office/officeart/2005/8/layout/hList6"/>
    <dgm:cxn modelId="{57AECF81-B421-4C26-B97E-CA39CC64EC3C}" srcId="{882E0077-E62F-46CA-8A5F-40897725D8F3}" destId="{802C612D-C384-4B2D-A382-CB0BB605D816}" srcOrd="0" destOrd="0" parTransId="{5E73291A-127B-41AB-B300-9D025144C3A4}" sibTransId="{0564A8F6-68BA-41D9-8625-DC8011AFE2E5}"/>
    <dgm:cxn modelId="{771FCC08-E304-48F3-A788-65EE41B7C01A}" type="presOf" srcId="{802C612D-C384-4B2D-A382-CB0BB605D816}" destId="{DD2027F4-58E3-4807-A234-C3EC9E1F0434}" srcOrd="0" destOrd="1" presId="urn:microsoft.com/office/officeart/2005/8/layout/hList6"/>
    <dgm:cxn modelId="{86F7D363-3CF0-4FF5-B943-5A95594B31CA}" srcId="{D0098855-749A-4C9A-AE3F-BA7FE312492C}" destId="{C7A56FB8-131A-4ACB-B8F9-7B2DE610CAFA}" srcOrd="2" destOrd="0" parTransId="{EE49B010-435B-4328-BC22-46AFD6F2C3BF}" sibTransId="{54C379CF-F488-4459-9668-2879655460C3}"/>
    <dgm:cxn modelId="{39654B8E-0116-4A7E-A87B-E053B1A56818}" srcId="{C7A56FB8-131A-4ACB-B8F9-7B2DE610CAFA}" destId="{08A3A01B-65D0-40D4-AB33-AFF7EAA01183}" srcOrd="0" destOrd="0" parTransId="{E46F430F-7188-4F2B-BC85-9ED6B6E06097}" sibTransId="{227C8977-6383-4BC2-9856-DB16C1043009}"/>
    <dgm:cxn modelId="{74508326-45A8-4901-BCAE-CAF24124471A}" type="presOf" srcId="{882E0077-E62F-46CA-8A5F-40897725D8F3}" destId="{DD2027F4-58E3-4807-A234-C3EC9E1F0434}" srcOrd="0" destOrd="0" presId="urn:microsoft.com/office/officeart/2005/8/layout/hList6"/>
    <dgm:cxn modelId="{146F8057-6BCB-41EE-8577-09184E69DA00}" srcId="{D0098855-749A-4C9A-AE3F-BA7FE312492C}" destId="{882E0077-E62F-46CA-8A5F-40897725D8F3}" srcOrd="1" destOrd="0" parTransId="{9DD40D49-DC63-4630-B705-2651A7FAB4A7}" sibTransId="{A921DB90-AC6E-46F9-B6AB-12F90B2F797B}"/>
    <dgm:cxn modelId="{39899845-86DA-4D49-8E1B-E50F3E97D08C}" srcId="{E0BD33A0-0A4C-4F19-B75C-C0C7EDFB5A0C}" destId="{9C43D57A-A0DD-47B0-9608-B7F93EBB46E5}" srcOrd="0" destOrd="0" parTransId="{ACB737D8-5026-4C08-98A8-D64CA710767C}" sibTransId="{DB6FD0BE-DE13-49DD-BB9D-4B461FD7576D}"/>
    <dgm:cxn modelId="{14E0696E-97FE-4B09-8B51-41F52C85CFE3}" type="presOf" srcId="{E0BD33A0-0A4C-4F19-B75C-C0C7EDFB5A0C}" destId="{0D3CA85B-4370-4AC3-AD33-7BCA9C7E8931}" srcOrd="0" destOrd="0" presId="urn:microsoft.com/office/officeart/2005/8/layout/hList6"/>
    <dgm:cxn modelId="{0718D525-00E6-45A0-995A-90BAB73A8F4E}" type="presOf" srcId="{D0098855-749A-4C9A-AE3F-BA7FE312492C}" destId="{72934272-69BB-4F68-982D-EA7AC44A37E4}" srcOrd="0" destOrd="0" presId="urn:microsoft.com/office/officeart/2005/8/layout/hList6"/>
    <dgm:cxn modelId="{C135B7BD-C6C1-40B6-8EBB-0EE0F6AFB941}" type="presOf" srcId="{C7A56FB8-131A-4ACB-B8F9-7B2DE610CAFA}" destId="{0EAA6066-860E-4C7C-A036-C18A30DC70E6}" srcOrd="0" destOrd="0" presId="urn:microsoft.com/office/officeart/2005/8/layout/hList6"/>
    <dgm:cxn modelId="{789696B9-75E0-4BCD-A8E1-EED981D90F93}" type="presOf" srcId="{69AA6915-1852-41DA-9904-926399B7F41F}" destId="{DECEA8E0-5760-463A-99C2-1574177CA8CE}" srcOrd="0" destOrd="0" presId="urn:microsoft.com/office/officeart/2005/8/layout/hList6"/>
    <dgm:cxn modelId="{BC14E597-1F5B-43AA-984B-5E645D93BCE5}" type="presParOf" srcId="{72934272-69BB-4F68-982D-EA7AC44A37E4}" destId="{DECEA8E0-5760-463A-99C2-1574177CA8CE}" srcOrd="0" destOrd="0" presId="urn:microsoft.com/office/officeart/2005/8/layout/hList6"/>
    <dgm:cxn modelId="{A72E764B-8D0C-4E02-8ADF-0D7EAF7100BD}" type="presParOf" srcId="{72934272-69BB-4F68-982D-EA7AC44A37E4}" destId="{6DF2BE54-EAFF-46E8-9499-CC3017830753}" srcOrd="1" destOrd="0" presId="urn:microsoft.com/office/officeart/2005/8/layout/hList6"/>
    <dgm:cxn modelId="{C14BB70C-A0E4-49ED-8F1F-CA7FAE4F994D}" type="presParOf" srcId="{72934272-69BB-4F68-982D-EA7AC44A37E4}" destId="{DD2027F4-58E3-4807-A234-C3EC9E1F0434}" srcOrd="2" destOrd="0" presId="urn:microsoft.com/office/officeart/2005/8/layout/hList6"/>
    <dgm:cxn modelId="{AEB93BA9-7FCB-4028-944E-F8F722153A21}" type="presParOf" srcId="{72934272-69BB-4F68-982D-EA7AC44A37E4}" destId="{B1E36B73-66BE-419F-BDF8-FC1E35388EA2}" srcOrd="3" destOrd="0" presId="urn:microsoft.com/office/officeart/2005/8/layout/hList6"/>
    <dgm:cxn modelId="{D24A14DA-150C-4CD8-8D2A-B98EFB996778}" type="presParOf" srcId="{72934272-69BB-4F68-982D-EA7AC44A37E4}" destId="{0EAA6066-860E-4C7C-A036-C18A30DC70E6}" srcOrd="4" destOrd="0" presId="urn:microsoft.com/office/officeart/2005/8/layout/hList6"/>
    <dgm:cxn modelId="{1BED9CB4-5CC0-4EA8-9FEC-8976321ABA7C}" type="presParOf" srcId="{72934272-69BB-4F68-982D-EA7AC44A37E4}" destId="{9FF851E9-806E-49CD-9175-9B36CF4C0C3E}" srcOrd="5" destOrd="0" presId="urn:microsoft.com/office/officeart/2005/8/layout/hList6"/>
    <dgm:cxn modelId="{3D342D1D-4CB7-46BE-94A2-21E0C884B411}" type="presParOf" srcId="{72934272-69BB-4F68-982D-EA7AC44A37E4}" destId="{0D3CA85B-4370-4AC3-AD33-7BCA9C7E893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B09382-E3A2-4C5A-8965-1779752BB651}" type="doc">
      <dgm:prSet loTypeId="urn:microsoft.com/office/officeart/2005/8/layout/cycle2" loCatId="cycle" qsTypeId="urn:microsoft.com/office/officeart/2005/8/quickstyle/simple5" qsCatId="simple" csTypeId="urn:microsoft.com/office/officeart/2005/8/colors/colorful1" csCatId="colorful" phldr="1"/>
      <dgm:spPr/>
    </dgm:pt>
    <dgm:pt modelId="{0386C982-C918-47B6-8ED5-E93B24CFE4F1}">
      <dgm:prSet phldrT="[文字]"/>
      <dgm:spPr/>
      <dgm:t>
        <a:bodyPr/>
        <a:lstStyle/>
        <a:p>
          <a:r>
            <a:rPr lang="zh-TW" altLang="en-US" dirty="0" smtClean="0">
              <a:latin typeface="微軟正黑體" panose="020B0604030504040204" pitchFamily="34" charset="-120"/>
              <a:ea typeface="微軟正黑體" panose="020B0604030504040204" pitchFamily="34" charset="-120"/>
            </a:rPr>
            <a:t>遴選</a:t>
          </a:r>
          <a:endParaRPr lang="zh-TW" altLang="en-US" dirty="0">
            <a:latin typeface="微軟正黑體" panose="020B0604030504040204" pitchFamily="34" charset="-120"/>
            <a:ea typeface="微軟正黑體" panose="020B0604030504040204" pitchFamily="34" charset="-120"/>
          </a:endParaRPr>
        </a:p>
      </dgm:t>
    </dgm:pt>
    <dgm:pt modelId="{0C41A6DA-1C8F-47D0-8340-653C26A044D7}" type="par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DC1FF18-A4B3-4169-B1E8-77294B36765B}" type="sibTrans" cxnId="{2810603A-18B2-42E1-9AF5-36170992E9E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8B4304D-E78A-49AC-AC1B-144CD63AF548}">
      <dgm:prSet phldrT="[文字]"/>
      <dgm:spPr/>
      <dgm:t>
        <a:bodyPr/>
        <a:lstStyle/>
        <a:p>
          <a:r>
            <a:rPr lang="zh-TW" altLang="en-US" dirty="0" smtClean="0">
              <a:latin typeface="微軟正黑體" panose="020B0604030504040204" pitchFamily="34" charset="-120"/>
              <a:ea typeface="微軟正黑體" panose="020B0604030504040204" pitchFamily="34" charset="-120"/>
            </a:rPr>
            <a:t>訓前</a:t>
          </a:r>
          <a:endParaRPr lang="zh-TW" altLang="en-US" dirty="0">
            <a:latin typeface="微軟正黑體" panose="020B0604030504040204" pitchFamily="34" charset="-120"/>
            <a:ea typeface="微軟正黑體" panose="020B0604030504040204" pitchFamily="34" charset="-120"/>
          </a:endParaRPr>
        </a:p>
      </dgm:t>
    </dgm:pt>
    <dgm:pt modelId="{860C155C-3A58-4EE2-8EAE-0D6F5F3294DC}" type="par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9AB2D64-1072-46A4-9C95-91B1690A6E77}" type="sibTrans" cxnId="{0EF6F6DD-DD56-4159-872A-5A93AD8165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EAF738-A435-4173-A896-7160EA4BD586}">
      <dgm:prSet phldrT="[文字]"/>
      <dgm:spPr/>
      <dgm:t>
        <a:bodyPr/>
        <a:lstStyle/>
        <a:p>
          <a:r>
            <a:rPr lang="zh-TW" altLang="en-US" dirty="0" smtClean="0">
              <a:latin typeface="微軟正黑體" panose="020B0604030504040204" pitchFamily="34" charset="-120"/>
              <a:ea typeface="微軟正黑體" panose="020B0604030504040204" pitchFamily="34" charset="-120"/>
            </a:rPr>
            <a:t>訓中</a:t>
          </a:r>
          <a:endParaRPr lang="zh-TW" altLang="en-US" dirty="0">
            <a:latin typeface="微軟正黑體" panose="020B0604030504040204" pitchFamily="34" charset="-120"/>
            <a:ea typeface="微軟正黑體" panose="020B0604030504040204" pitchFamily="34" charset="-120"/>
          </a:endParaRPr>
        </a:p>
      </dgm:t>
    </dgm:pt>
    <dgm:pt modelId="{8AD76267-B65E-442C-B9F2-BCA671DA91EE}" type="par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3AE7866-9612-482A-9B82-7EA093A3581D}" type="sibTrans" cxnId="{552634B2-515D-4A63-B267-E911461FA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C4BA27-D532-4F3B-A806-F40DBCE1DF83}">
      <dgm:prSet phldrT="[文字]"/>
      <dgm:spPr/>
      <dgm:t>
        <a:bodyPr/>
        <a:lstStyle/>
        <a:p>
          <a:r>
            <a:rPr lang="zh-TW" altLang="en-US" dirty="0" smtClean="0">
              <a:latin typeface="微軟正黑體" panose="020B0604030504040204" pitchFamily="34" charset="-120"/>
              <a:ea typeface="微軟正黑體" panose="020B0604030504040204" pitchFamily="34" charset="-120"/>
            </a:rPr>
            <a:t>訓後</a:t>
          </a:r>
          <a:endParaRPr lang="zh-TW" altLang="en-US" dirty="0">
            <a:latin typeface="微軟正黑體" panose="020B0604030504040204" pitchFamily="34" charset="-120"/>
            <a:ea typeface="微軟正黑體" panose="020B0604030504040204" pitchFamily="34" charset="-120"/>
          </a:endParaRPr>
        </a:p>
      </dgm:t>
    </dgm:pt>
    <dgm:pt modelId="{C89029B1-FD75-426C-B128-EA316629550B}" type="par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FE667CF-92E7-44C6-8E93-5B15B9F60A5D}" type="sibTrans" cxnId="{7498C877-AC99-45B8-B2DB-632B226DEF4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8E74C7-0B5B-4A57-A1D5-15ADF1628664}" type="pres">
      <dgm:prSet presAssocID="{97B09382-E3A2-4C5A-8965-1779752BB651}" presName="cycle" presStyleCnt="0">
        <dgm:presLayoutVars>
          <dgm:dir/>
          <dgm:resizeHandles val="exact"/>
        </dgm:presLayoutVars>
      </dgm:prSet>
      <dgm:spPr/>
    </dgm:pt>
    <dgm:pt modelId="{3AA2877D-DC14-4479-95BB-34AF0AAC340B}" type="pres">
      <dgm:prSet presAssocID="{0386C982-C918-47B6-8ED5-E93B24CFE4F1}" presName="node" presStyleLbl="node1" presStyleIdx="0" presStyleCnt="4">
        <dgm:presLayoutVars>
          <dgm:bulletEnabled val="1"/>
        </dgm:presLayoutVars>
      </dgm:prSet>
      <dgm:spPr/>
      <dgm:t>
        <a:bodyPr/>
        <a:lstStyle/>
        <a:p>
          <a:endParaRPr lang="zh-TW" altLang="en-US"/>
        </a:p>
      </dgm:t>
    </dgm:pt>
    <dgm:pt modelId="{AC9C4E52-5CAB-4444-AC00-B52747C5D7D1}" type="pres">
      <dgm:prSet presAssocID="{8DC1FF18-A4B3-4169-B1E8-77294B36765B}" presName="sibTrans" presStyleLbl="sibTrans2D1" presStyleIdx="0" presStyleCnt="4"/>
      <dgm:spPr/>
      <dgm:t>
        <a:bodyPr/>
        <a:lstStyle/>
        <a:p>
          <a:endParaRPr lang="zh-TW" altLang="en-US"/>
        </a:p>
      </dgm:t>
    </dgm:pt>
    <dgm:pt modelId="{4DB63B61-E249-4C77-A3BE-B85369A8866A}" type="pres">
      <dgm:prSet presAssocID="{8DC1FF18-A4B3-4169-B1E8-77294B36765B}" presName="connectorText" presStyleLbl="sibTrans2D1" presStyleIdx="0" presStyleCnt="4"/>
      <dgm:spPr/>
      <dgm:t>
        <a:bodyPr/>
        <a:lstStyle/>
        <a:p>
          <a:endParaRPr lang="zh-TW" altLang="en-US"/>
        </a:p>
      </dgm:t>
    </dgm:pt>
    <dgm:pt modelId="{47FB6E8F-E840-4CBF-8F11-A3C4BBF03CEC}" type="pres">
      <dgm:prSet presAssocID="{88B4304D-E78A-49AC-AC1B-144CD63AF548}" presName="node" presStyleLbl="node1" presStyleIdx="1" presStyleCnt="4">
        <dgm:presLayoutVars>
          <dgm:bulletEnabled val="1"/>
        </dgm:presLayoutVars>
      </dgm:prSet>
      <dgm:spPr/>
      <dgm:t>
        <a:bodyPr/>
        <a:lstStyle/>
        <a:p>
          <a:endParaRPr lang="zh-TW" altLang="en-US"/>
        </a:p>
      </dgm:t>
    </dgm:pt>
    <dgm:pt modelId="{9B970851-E878-4622-8B8A-8769ED4D51BF}" type="pres">
      <dgm:prSet presAssocID="{E9AB2D64-1072-46A4-9C95-91B1690A6E77}" presName="sibTrans" presStyleLbl="sibTrans2D1" presStyleIdx="1" presStyleCnt="4"/>
      <dgm:spPr/>
      <dgm:t>
        <a:bodyPr/>
        <a:lstStyle/>
        <a:p>
          <a:endParaRPr lang="zh-TW" altLang="en-US"/>
        </a:p>
      </dgm:t>
    </dgm:pt>
    <dgm:pt modelId="{CE6E80F1-E36E-432E-8FF4-6B35539F0A0F}" type="pres">
      <dgm:prSet presAssocID="{E9AB2D64-1072-46A4-9C95-91B1690A6E77}" presName="connectorText" presStyleLbl="sibTrans2D1" presStyleIdx="1" presStyleCnt="4"/>
      <dgm:spPr/>
      <dgm:t>
        <a:bodyPr/>
        <a:lstStyle/>
        <a:p>
          <a:endParaRPr lang="zh-TW" altLang="en-US"/>
        </a:p>
      </dgm:t>
    </dgm:pt>
    <dgm:pt modelId="{F29DDACA-BA64-4A7F-8E37-1F3682408C57}" type="pres">
      <dgm:prSet presAssocID="{F5EAF738-A435-4173-A896-7160EA4BD586}" presName="node" presStyleLbl="node1" presStyleIdx="2" presStyleCnt="4">
        <dgm:presLayoutVars>
          <dgm:bulletEnabled val="1"/>
        </dgm:presLayoutVars>
      </dgm:prSet>
      <dgm:spPr/>
      <dgm:t>
        <a:bodyPr/>
        <a:lstStyle/>
        <a:p>
          <a:endParaRPr lang="zh-TW" altLang="en-US"/>
        </a:p>
      </dgm:t>
    </dgm:pt>
    <dgm:pt modelId="{3A17FFF2-BF61-4D70-B510-2143631A44E7}" type="pres">
      <dgm:prSet presAssocID="{53AE7866-9612-482A-9B82-7EA093A3581D}" presName="sibTrans" presStyleLbl="sibTrans2D1" presStyleIdx="2" presStyleCnt="4"/>
      <dgm:spPr/>
      <dgm:t>
        <a:bodyPr/>
        <a:lstStyle/>
        <a:p>
          <a:endParaRPr lang="zh-TW" altLang="en-US"/>
        </a:p>
      </dgm:t>
    </dgm:pt>
    <dgm:pt modelId="{78EDBEEA-4323-4404-9664-98537A4CA130}" type="pres">
      <dgm:prSet presAssocID="{53AE7866-9612-482A-9B82-7EA093A3581D}" presName="connectorText" presStyleLbl="sibTrans2D1" presStyleIdx="2" presStyleCnt="4"/>
      <dgm:spPr/>
      <dgm:t>
        <a:bodyPr/>
        <a:lstStyle/>
        <a:p>
          <a:endParaRPr lang="zh-TW" altLang="en-US"/>
        </a:p>
      </dgm:t>
    </dgm:pt>
    <dgm:pt modelId="{3684C99A-43C9-4C56-82D8-ADEDFA33CF9A}" type="pres">
      <dgm:prSet presAssocID="{BBC4BA27-D532-4F3B-A806-F40DBCE1DF83}" presName="node" presStyleLbl="node1" presStyleIdx="3" presStyleCnt="4">
        <dgm:presLayoutVars>
          <dgm:bulletEnabled val="1"/>
        </dgm:presLayoutVars>
      </dgm:prSet>
      <dgm:spPr/>
      <dgm:t>
        <a:bodyPr/>
        <a:lstStyle/>
        <a:p>
          <a:endParaRPr lang="zh-TW" altLang="en-US"/>
        </a:p>
      </dgm:t>
    </dgm:pt>
    <dgm:pt modelId="{590BBB07-4CE8-44D8-8338-197FF2DB8C8F}" type="pres">
      <dgm:prSet presAssocID="{3FE667CF-92E7-44C6-8E93-5B15B9F60A5D}" presName="sibTrans" presStyleLbl="sibTrans2D1" presStyleIdx="3" presStyleCnt="4"/>
      <dgm:spPr/>
      <dgm:t>
        <a:bodyPr/>
        <a:lstStyle/>
        <a:p>
          <a:endParaRPr lang="zh-TW" altLang="en-US"/>
        </a:p>
      </dgm:t>
    </dgm:pt>
    <dgm:pt modelId="{E8541C84-455E-46C0-8F6C-FF9B8E4C2F0A}" type="pres">
      <dgm:prSet presAssocID="{3FE667CF-92E7-44C6-8E93-5B15B9F60A5D}" presName="connectorText" presStyleLbl="sibTrans2D1" presStyleIdx="3" presStyleCnt="4"/>
      <dgm:spPr/>
      <dgm:t>
        <a:bodyPr/>
        <a:lstStyle/>
        <a:p>
          <a:endParaRPr lang="zh-TW" altLang="en-US"/>
        </a:p>
      </dgm:t>
    </dgm:pt>
  </dgm:ptLst>
  <dgm:cxnLst>
    <dgm:cxn modelId="{C603F177-F431-44FC-841B-62E943AB9AC4}" type="presOf" srcId="{53AE7866-9612-482A-9B82-7EA093A3581D}" destId="{78EDBEEA-4323-4404-9664-98537A4CA130}" srcOrd="1" destOrd="0" presId="urn:microsoft.com/office/officeart/2005/8/layout/cycle2"/>
    <dgm:cxn modelId="{7498C877-AC99-45B8-B2DB-632B226DEF45}" srcId="{97B09382-E3A2-4C5A-8965-1779752BB651}" destId="{BBC4BA27-D532-4F3B-A806-F40DBCE1DF83}" srcOrd="3" destOrd="0" parTransId="{C89029B1-FD75-426C-B128-EA316629550B}" sibTransId="{3FE667CF-92E7-44C6-8E93-5B15B9F60A5D}"/>
    <dgm:cxn modelId="{DA3D5653-FCD9-4AF1-A4C6-8CD74EE71227}" type="presOf" srcId="{3FE667CF-92E7-44C6-8E93-5B15B9F60A5D}" destId="{E8541C84-455E-46C0-8F6C-FF9B8E4C2F0A}" srcOrd="1" destOrd="0" presId="urn:microsoft.com/office/officeart/2005/8/layout/cycle2"/>
    <dgm:cxn modelId="{7FECE2B7-B54B-4DE6-AC44-E1D74F2FBC54}" type="presOf" srcId="{E9AB2D64-1072-46A4-9C95-91B1690A6E77}" destId="{9B970851-E878-4622-8B8A-8769ED4D51BF}" srcOrd="0" destOrd="0" presId="urn:microsoft.com/office/officeart/2005/8/layout/cycle2"/>
    <dgm:cxn modelId="{B65614A8-6E4D-4184-9E14-F3EFE4A626C5}" type="presOf" srcId="{3FE667CF-92E7-44C6-8E93-5B15B9F60A5D}" destId="{590BBB07-4CE8-44D8-8338-197FF2DB8C8F}" srcOrd="0" destOrd="0" presId="urn:microsoft.com/office/officeart/2005/8/layout/cycle2"/>
    <dgm:cxn modelId="{EC461ED4-CB73-45FB-B28C-AC827D702387}" type="presOf" srcId="{97B09382-E3A2-4C5A-8965-1779752BB651}" destId="{6D8E74C7-0B5B-4A57-A1D5-15ADF1628664}" srcOrd="0" destOrd="0" presId="urn:microsoft.com/office/officeart/2005/8/layout/cycle2"/>
    <dgm:cxn modelId="{74248C59-3796-4BFF-BD7E-72EA8CF598CC}" type="presOf" srcId="{8DC1FF18-A4B3-4169-B1E8-77294B36765B}" destId="{4DB63B61-E249-4C77-A3BE-B85369A8866A}" srcOrd="1" destOrd="0" presId="urn:microsoft.com/office/officeart/2005/8/layout/cycle2"/>
    <dgm:cxn modelId="{552634B2-515D-4A63-B267-E911461FA8B9}" srcId="{97B09382-E3A2-4C5A-8965-1779752BB651}" destId="{F5EAF738-A435-4173-A896-7160EA4BD586}" srcOrd="2" destOrd="0" parTransId="{8AD76267-B65E-442C-B9F2-BCA671DA91EE}" sibTransId="{53AE7866-9612-482A-9B82-7EA093A3581D}"/>
    <dgm:cxn modelId="{E91032CA-46D7-458A-931B-5F0466F4D1EA}" type="presOf" srcId="{8DC1FF18-A4B3-4169-B1E8-77294B36765B}" destId="{AC9C4E52-5CAB-4444-AC00-B52747C5D7D1}" srcOrd="0" destOrd="0" presId="urn:microsoft.com/office/officeart/2005/8/layout/cycle2"/>
    <dgm:cxn modelId="{80D51F56-35F8-48AF-9341-0BE5A6171A8A}" type="presOf" srcId="{BBC4BA27-D532-4F3B-A806-F40DBCE1DF83}" destId="{3684C99A-43C9-4C56-82D8-ADEDFA33CF9A}" srcOrd="0" destOrd="0" presId="urn:microsoft.com/office/officeart/2005/8/layout/cycle2"/>
    <dgm:cxn modelId="{02B8852B-F57B-4E37-9AF5-4E6E02D99DF3}" type="presOf" srcId="{F5EAF738-A435-4173-A896-7160EA4BD586}" destId="{F29DDACA-BA64-4A7F-8E37-1F3682408C57}" srcOrd="0" destOrd="0" presId="urn:microsoft.com/office/officeart/2005/8/layout/cycle2"/>
    <dgm:cxn modelId="{06EB814F-95AE-41CE-BA89-56F4FE0DFBCA}" type="presOf" srcId="{E9AB2D64-1072-46A4-9C95-91B1690A6E77}" destId="{CE6E80F1-E36E-432E-8FF4-6B35539F0A0F}" srcOrd="1" destOrd="0" presId="urn:microsoft.com/office/officeart/2005/8/layout/cycle2"/>
    <dgm:cxn modelId="{99EDFB77-AB23-4583-BED1-5D140120FF16}" type="presOf" srcId="{88B4304D-E78A-49AC-AC1B-144CD63AF548}" destId="{47FB6E8F-E840-4CBF-8F11-A3C4BBF03CEC}" srcOrd="0" destOrd="0" presId="urn:microsoft.com/office/officeart/2005/8/layout/cycle2"/>
    <dgm:cxn modelId="{69FFB7DA-4A6F-451B-8AF3-53AA44FA48BC}" type="presOf" srcId="{53AE7866-9612-482A-9B82-7EA093A3581D}" destId="{3A17FFF2-BF61-4D70-B510-2143631A44E7}" srcOrd="0" destOrd="0" presId="urn:microsoft.com/office/officeart/2005/8/layout/cycle2"/>
    <dgm:cxn modelId="{20CC3D71-5241-4893-88FC-255B4FF8444D}" type="presOf" srcId="{0386C982-C918-47B6-8ED5-E93B24CFE4F1}" destId="{3AA2877D-DC14-4479-95BB-34AF0AAC340B}" srcOrd="0" destOrd="0" presId="urn:microsoft.com/office/officeart/2005/8/layout/cycle2"/>
    <dgm:cxn modelId="{2810603A-18B2-42E1-9AF5-36170992E9E6}" srcId="{97B09382-E3A2-4C5A-8965-1779752BB651}" destId="{0386C982-C918-47B6-8ED5-E93B24CFE4F1}" srcOrd="0" destOrd="0" parTransId="{0C41A6DA-1C8F-47D0-8340-653C26A044D7}" sibTransId="{8DC1FF18-A4B3-4169-B1E8-77294B36765B}"/>
    <dgm:cxn modelId="{0EF6F6DD-DD56-4159-872A-5A93AD8165D6}" srcId="{97B09382-E3A2-4C5A-8965-1779752BB651}" destId="{88B4304D-E78A-49AC-AC1B-144CD63AF548}" srcOrd="1" destOrd="0" parTransId="{860C155C-3A58-4EE2-8EAE-0D6F5F3294DC}" sibTransId="{E9AB2D64-1072-46A4-9C95-91B1690A6E77}"/>
    <dgm:cxn modelId="{2F1DE0BB-BFA2-49B3-8237-E9051A27CB9D}" type="presParOf" srcId="{6D8E74C7-0B5B-4A57-A1D5-15ADF1628664}" destId="{3AA2877D-DC14-4479-95BB-34AF0AAC340B}" srcOrd="0" destOrd="0" presId="urn:microsoft.com/office/officeart/2005/8/layout/cycle2"/>
    <dgm:cxn modelId="{8554EF80-44A8-45CC-A9BE-ED0DC2260A56}" type="presParOf" srcId="{6D8E74C7-0B5B-4A57-A1D5-15ADF1628664}" destId="{AC9C4E52-5CAB-4444-AC00-B52747C5D7D1}" srcOrd="1" destOrd="0" presId="urn:microsoft.com/office/officeart/2005/8/layout/cycle2"/>
    <dgm:cxn modelId="{352266B2-DDAB-420A-9888-59C9445A39F1}" type="presParOf" srcId="{AC9C4E52-5CAB-4444-AC00-B52747C5D7D1}" destId="{4DB63B61-E249-4C77-A3BE-B85369A8866A}" srcOrd="0" destOrd="0" presId="urn:microsoft.com/office/officeart/2005/8/layout/cycle2"/>
    <dgm:cxn modelId="{0759DE19-7FD8-4062-A743-F00C5E2A7416}" type="presParOf" srcId="{6D8E74C7-0B5B-4A57-A1D5-15ADF1628664}" destId="{47FB6E8F-E840-4CBF-8F11-A3C4BBF03CEC}" srcOrd="2" destOrd="0" presId="urn:microsoft.com/office/officeart/2005/8/layout/cycle2"/>
    <dgm:cxn modelId="{67995E56-550F-4455-AECF-8977A7DE87CE}" type="presParOf" srcId="{6D8E74C7-0B5B-4A57-A1D5-15ADF1628664}" destId="{9B970851-E878-4622-8B8A-8769ED4D51BF}" srcOrd="3" destOrd="0" presId="urn:microsoft.com/office/officeart/2005/8/layout/cycle2"/>
    <dgm:cxn modelId="{DE5711C4-0306-462B-8810-4D872C0FBCF0}" type="presParOf" srcId="{9B970851-E878-4622-8B8A-8769ED4D51BF}" destId="{CE6E80F1-E36E-432E-8FF4-6B35539F0A0F}" srcOrd="0" destOrd="0" presId="urn:microsoft.com/office/officeart/2005/8/layout/cycle2"/>
    <dgm:cxn modelId="{714242AA-D78A-4304-8D22-67D6AFC7618D}" type="presParOf" srcId="{6D8E74C7-0B5B-4A57-A1D5-15ADF1628664}" destId="{F29DDACA-BA64-4A7F-8E37-1F3682408C57}" srcOrd="4" destOrd="0" presId="urn:microsoft.com/office/officeart/2005/8/layout/cycle2"/>
    <dgm:cxn modelId="{201CD3B9-55D5-4CD0-BDC4-374B2D71EC19}" type="presParOf" srcId="{6D8E74C7-0B5B-4A57-A1D5-15ADF1628664}" destId="{3A17FFF2-BF61-4D70-B510-2143631A44E7}" srcOrd="5" destOrd="0" presId="urn:microsoft.com/office/officeart/2005/8/layout/cycle2"/>
    <dgm:cxn modelId="{85295511-468F-467B-818E-A23FAEBFD9F9}" type="presParOf" srcId="{3A17FFF2-BF61-4D70-B510-2143631A44E7}" destId="{78EDBEEA-4323-4404-9664-98537A4CA130}" srcOrd="0" destOrd="0" presId="urn:microsoft.com/office/officeart/2005/8/layout/cycle2"/>
    <dgm:cxn modelId="{32B0AE19-2502-4FDE-A120-46901F0C052D}" type="presParOf" srcId="{6D8E74C7-0B5B-4A57-A1D5-15ADF1628664}" destId="{3684C99A-43C9-4C56-82D8-ADEDFA33CF9A}" srcOrd="6" destOrd="0" presId="urn:microsoft.com/office/officeart/2005/8/layout/cycle2"/>
    <dgm:cxn modelId="{B5640D08-F40F-4E05-B99D-4DDC50D4991A}" type="presParOf" srcId="{6D8E74C7-0B5B-4A57-A1D5-15ADF1628664}" destId="{590BBB07-4CE8-44D8-8338-197FF2DB8C8F}" srcOrd="7" destOrd="0" presId="urn:microsoft.com/office/officeart/2005/8/layout/cycle2"/>
    <dgm:cxn modelId="{236ECE7C-E18E-44DC-B5A5-6E1C183A3210}" type="presParOf" srcId="{590BBB07-4CE8-44D8-8338-197FF2DB8C8F}" destId="{E8541C84-455E-46C0-8F6C-FF9B8E4C2F0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B4EAC8-46CE-49A7-9781-974A8CBC75BB}"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zh-TW" altLang="en-US"/>
        </a:p>
      </dgm:t>
    </dgm:pt>
    <dgm:pt modelId="{5E37D77A-74F3-499A-B008-DCBA74A7B3E5}">
      <dgm:prSet phldrT="[文字]" custT="1"/>
      <dgm:spPr/>
      <dgm:t>
        <a:bodyPr/>
        <a:lstStyle/>
        <a:p>
          <a:pPr algn="just"/>
          <a:r>
            <a:rPr lang="zh-TW" sz="1600" b="1" dirty="0" smtClean="0">
              <a:latin typeface="微軟正黑體" panose="020B0604030504040204" pitchFamily="34" charset="-120"/>
              <a:ea typeface="微軟正黑體" panose="020B0604030504040204" pitchFamily="34" charset="-120"/>
            </a:rPr>
            <a:t>保訓會函請各主管機關報送受訓</a:t>
          </a:r>
          <a:r>
            <a:rPr 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含備選</a:t>
          </a:r>
          <a:r>
            <a:rPr 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人員名冊</a:t>
          </a:r>
          <a:endParaRPr lang="zh-TW" altLang="en-US" sz="1600" b="1" dirty="0">
            <a:latin typeface="微軟正黑體" panose="020B0604030504040204" pitchFamily="34" charset="-120"/>
            <a:ea typeface="微軟正黑體" panose="020B0604030504040204" pitchFamily="34" charset="-120"/>
          </a:endParaRPr>
        </a:p>
      </dgm:t>
    </dgm:pt>
    <dgm:pt modelId="{BC0ED7A8-77DC-4115-A1E9-5185487517B3}" type="parTrans" cxnId="{D38041D1-C97B-4792-B01A-1AB25DA34C9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B63DA0E-0C66-4C4E-A1B6-2844F4E112B4}" type="sibTrans" cxnId="{D38041D1-C97B-4792-B01A-1AB25DA34C9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6F3C360-AC83-4938-B6A1-57C9592CD017}">
      <dgm:prSet phldrT="[文字]" custT="1"/>
      <dgm:spPr/>
      <dgm:t>
        <a:bodyPr/>
        <a:lstStyle/>
        <a:p>
          <a:pPr algn="ctr"/>
          <a:r>
            <a:rPr lang="zh-TW" altLang="en-US" sz="1600" b="1" dirty="0" smtClean="0">
              <a:latin typeface="微軟正黑體" panose="020B0604030504040204" pitchFamily="34" charset="-120"/>
              <a:ea typeface="微軟正黑體" panose="020B0604030504040204" pitchFamily="34" charset="-120"/>
            </a:rPr>
            <a:t>各主管機關依保訓會公文辦理遴選作業</a:t>
          </a:r>
          <a:endParaRPr lang="zh-TW" altLang="en-US" sz="1600" b="1" dirty="0">
            <a:latin typeface="微軟正黑體" panose="020B0604030504040204" pitchFamily="34" charset="-120"/>
            <a:ea typeface="微軟正黑體" panose="020B0604030504040204" pitchFamily="34" charset="-120"/>
          </a:endParaRPr>
        </a:p>
      </dgm:t>
    </dgm:pt>
    <dgm:pt modelId="{79CA8AFD-1049-4C6A-A10A-56FCB2D78DFB}" type="parTrans" cxnId="{DE59199C-EFD5-4862-BB30-F9375F93FA5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E623BDF-F234-4BD3-82A3-76556DCC6283}" type="sibTrans" cxnId="{DE59199C-EFD5-4862-BB30-F9375F93FA5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6FB5D93-0D74-42EF-A6DE-137C48EAA6E4}">
      <dgm:prSet phldrT="[文字]" custT="1"/>
      <dgm:spPr/>
      <dgm:t>
        <a:bodyPr/>
        <a:lstStyle/>
        <a:p>
          <a:pPr algn="just"/>
          <a:r>
            <a:rPr lang="zh-TW" altLang="en-US" sz="1600" b="1" dirty="0" smtClean="0">
              <a:latin typeface="微軟正黑體" panose="020B0604030504040204" pitchFamily="34" charset="-120"/>
              <a:ea typeface="微軟正黑體" panose="020B0604030504040204" pitchFamily="34" charset="-120"/>
            </a:rPr>
            <a:t>各主管機關</a:t>
          </a:r>
          <a:r>
            <a:rPr lang="zh-TW" sz="1600" b="1" dirty="0" smtClean="0">
              <a:latin typeface="微軟正黑體" panose="020B0604030504040204" pitchFamily="34" charset="-120"/>
              <a:ea typeface="微軟正黑體" panose="020B0604030504040204" pitchFamily="34" charset="-120"/>
            </a:rPr>
            <a:t>報送受訓</a:t>
          </a:r>
          <a:r>
            <a:rPr 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含備選</a:t>
          </a:r>
          <a:r>
            <a:rPr lang="en-US" sz="1600" b="1" dirty="0" smtClean="0">
              <a:latin typeface="微軟正黑體" panose="020B0604030504040204" pitchFamily="34" charset="-120"/>
              <a:ea typeface="微軟正黑體" panose="020B0604030504040204" pitchFamily="34" charset="-120"/>
            </a:rPr>
            <a:t>)</a:t>
          </a:r>
          <a:r>
            <a:rPr lang="zh-TW" sz="1600" b="1" dirty="0" smtClean="0">
              <a:latin typeface="微軟正黑體" panose="020B0604030504040204" pitchFamily="34" charset="-120"/>
              <a:ea typeface="微軟正黑體" panose="020B0604030504040204" pitchFamily="34" charset="-120"/>
            </a:rPr>
            <a:t>人員名冊予保訓會</a:t>
          </a:r>
          <a:endParaRPr lang="zh-TW" altLang="en-US" sz="1600" b="1" dirty="0">
            <a:latin typeface="微軟正黑體" panose="020B0604030504040204" pitchFamily="34" charset="-120"/>
            <a:ea typeface="微軟正黑體" panose="020B0604030504040204" pitchFamily="34" charset="-120"/>
          </a:endParaRPr>
        </a:p>
      </dgm:t>
    </dgm:pt>
    <dgm:pt modelId="{FC0B71D5-2769-4F5D-98F1-CE9EE1C3E8B1}" type="parTrans" cxnId="{1FCE569B-D6AC-4157-8A9C-ED6F31E5F3E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2DCC1E7-0F10-4188-8B70-BF68A3808399}" type="sibTrans" cxnId="{1FCE569B-D6AC-4157-8A9C-ED6F31E5F3E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4B68D247-9F77-4779-B999-CC459605EAEB}" type="pres">
      <dgm:prSet presAssocID="{10B4EAC8-46CE-49A7-9781-974A8CBC75BB}" presName="Name0" presStyleCnt="0">
        <dgm:presLayoutVars>
          <dgm:chMax val="7"/>
          <dgm:chPref val="7"/>
          <dgm:dir/>
          <dgm:animLvl val="lvl"/>
        </dgm:presLayoutVars>
      </dgm:prSet>
      <dgm:spPr/>
      <dgm:t>
        <a:bodyPr/>
        <a:lstStyle/>
        <a:p>
          <a:endParaRPr lang="zh-TW" altLang="en-US"/>
        </a:p>
      </dgm:t>
    </dgm:pt>
    <dgm:pt modelId="{096DECFC-6403-49F2-9A84-DF1B9E005922}" type="pres">
      <dgm:prSet presAssocID="{5E37D77A-74F3-499A-B008-DCBA74A7B3E5}" presName="Accent1" presStyleCnt="0"/>
      <dgm:spPr/>
    </dgm:pt>
    <dgm:pt modelId="{A765D697-2377-426B-ACCB-2BC1A0468310}" type="pres">
      <dgm:prSet presAssocID="{5E37D77A-74F3-499A-B008-DCBA74A7B3E5}" presName="Accent" presStyleLbl="node1" presStyleIdx="0" presStyleCnt="3"/>
      <dgm:spPr/>
    </dgm:pt>
    <dgm:pt modelId="{1651DE39-FB22-4D94-A668-39E82084A8BF}" type="pres">
      <dgm:prSet presAssocID="{5E37D77A-74F3-499A-B008-DCBA74A7B3E5}" presName="Parent1" presStyleLbl="revTx" presStyleIdx="0" presStyleCnt="3" custScaleY="137132" custLinFactNeighborX="-522" custLinFactNeighborY="-28715">
        <dgm:presLayoutVars>
          <dgm:chMax val="1"/>
          <dgm:chPref val="1"/>
          <dgm:bulletEnabled val="1"/>
        </dgm:presLayoutVars>
      </dgm:prSet>
      <dgm:spPr/>
      <dgm:t>
        <a:bodyPr/>
        <a:lstStyle/>
        <a:p>
          <a:endParaRPr lang="zh-TW" altLang="en-US"/>
        </a:p>
      </dgm:t>
    </dgm:pt>
    <dgm:pt modelId="{564C5DD3-418E-43A4-9EE2-E157F743E85B}" type="pres">
      <dgm:prSet presAssocID="{A6F3C360-AC83-4938-B6A1-57C9592CD017}" presName="Accent2" presStyleCnt="0"/>
      <dgm:spPr/>
    </dgm:pt>
    <dgm:pt modelId="{C19C60FF-54A1-4D51-965E-F9A327E10827}" type="pres">
      <dgm:prSet presAssocID="{A6F3C360-AC83-4938-B6A1-57C9592CD017}" presName="Accent" presStyleLbl="node1" presStyleIdx="1" presStyleCnt="3"/>
      <dgm:spPr/>
    </dgm:pt>
    <dgm:pt modelId="{52A03504-661E-491B-87F3-3FD4400B15BB}" type="pres">
      <dgm:prSet presAssocID="{A6F3C360-AC83-4938-B6A1-57C9592CD017}" presName="Parent2" presStyleLbl="revTx" presStyleIdx="1" presStyleCnt="3">
        <dgm:presLayoutVars>
          <dgm:chMax val="1"/>
          <dgm:chPref val="1"/>
          <dgm:bulletEnabled val="1"/>
        </dgm:presLayoutVars>
      </dgm:prSet>
      <dgm:spPr/>
      <dgm:t>
        <a:bodyPr/>
        <a:lstStyle/>
        <a:p>
          <a:endParaRPr lang="zh-TW" altLang="en-US"/>
        </a:p>
      </dgm:t>
    </dgm:pt>
    <dgm:pt modelId="{A5F21217-7D75-4426-A21B-4508C58E0895}" type="pres">
      <dgm:prSet presAssocID="{56FB5D93-0D74-42EF-A6DE-137C48EAA6E4}" presName="Accent3" presStyleCnt="0"/>
      <dgm:spPr/>
    </dgm:pt>
    <dgm:pt modelId="{DCD591BB-6EC4-4681-94F4-564F95766471}" type="pres">
      <dgm:prSet presAssocID="{56FB5D93-0D74-42EF-A6DE-137C48EAA6E4}" presName="Accent" presStyleLbl="node1" presStyleIdx="2" presStyleCnt="3"/>
      <dgm:spPr/>
    </dgm:pt>
    <dgm:pt modelId="{E2103DD5-3FF9-4898-A5B6-23CA2A5136BF}" type="pres">
      <dgm:prSet presAssocID="{56FB5D93-0D74-42EF-A6DE-137C48EAA6E4}" presName="Parent3" presStyleLbl="revTx" presStyleIdx="2" presStyleCnt="3">
        <dgm:presLayoutVars>
          <dgm:chMax val="1"/>
          <dgm:chPref val="1"/>
          <dgm:bulletEnabled val="1"/>
        </dgm:presLayoutVars>
      </dgm:prSet>
      <dgm:spPr/>
      <dgm:t>
        <a:bodyPr/>
        <a:lstStyle/>
        <a:p>
          <a:endParaRPr lang="zh-TW" altLang="en-US"/>
        </a:p>
      </dgm:t>
    </dgm:pt>
  </dgm:ptLst>
  <dgm:cxnLst>
    <dgm:cxn modelId="{43ECE22E-F95C-4B5F-A644-29BFE6E290F5}" type="presOf" srcId="{10B4EAC8-46CE-49A7-9781-974A8CBC75BB}" destId="{4B68D247-9F77-4779-B999-CC459605EAEB}" srcOrd="0" destOrd="0" presId="urn:microsoft.com/office/officeart/2009/layout/CircleArrowProcess"/>
    <dgm:cxn modelId="{1FCE569B-D6AC-4157-8A9C-ED6F31E5F3E1}" srcId="{10B4EAC8-46CE-49A7-9781-974A8CBC75BB}" destId="{56FB5D93-0D74-42EF-A6DE-137C48EAA6E4}" srcOrd="2" destOrd="0" parTransId="{FC0B71D5-2769-4F5D-98F1-CE9EE1C3E8B1}" sibTransId="{B2DCC1E7-0F10-4188-8B70-BF68A3808399}"/>
    <dgm:cxn modelId="{29B48663-FA13-4468-BFF1-B6B3E470C91C}" type="presOf" srcId="{A6F3C360-AC83-4938-B6A1-57C9592CD017}" destId="{52A03504-661E-491B-87F3-3FD4400B15BB}" srcOrd="0" destOrd="0" presId="urn:microsoft.com/office/officeart/2009/layout/CircleArrowProcess"/>
    <dgm:cxn modelId="{82B50539-1239-490C-B2A8-13698D758AA6}" type="presOf" srcId="{56FB5D93-0D74-42EF-A6DE-137C48EAA6E4}" destId="{E2103DD5-3FF9-4898-A5B6-23CA2A5136BF}" srcOrd="0" destOrd="0" presId="urn:microsoft.com/office/officeart/2009/layout/CircleArrowProcess"/>
    <dgm:cxn modelId="{D38041D1-C97B-4792-B01A-1AB25DA34C9F}" srcId="{10B4EAC8-46CE-49A7-9781-974A8CBC75BB}" destId="{5E37D77A-74F3-499A-B008-DCBA74A7B3E5}" srcOrd="0" destOrd="0" parTransId="{BC0ED7A8-77DC-4115-A1E9-5185487517B3}" sibTransId="{2B63DA0E-0C66-4C4E-A1B6-2844F4E112B4}"/>
    <dgm:cxn modelId="{10F8247C-538B-4A54-B5EA-77C9569C7CE5}" type="presOf" srcId="{5E37D77A-74F3-499A-B008-DCBA74A7B3E5}" destId="{1651DE39-FB22-4D94-A668-39E82084A8BF}" srcOrd="0" destOrd="0" presId="urn:microsoft.com/office/officeart/2009/layout/CircleArrowProcess"/>
    <dgm:cxn modelId="{DE59199C-EFD5-4862-BB30-F9375F93FA5A}" srcId="{10B4EAC8-46CE-49A7-9781-974A8CBC75BB}" destId="{A6F3C360-AC83-4938-B6A1-57C9592CD017}" srcOrd="1" destOrd="0" parTransId="{79CA8AFD-1049-4C6A-A10A-56FCB2D78DFB}" sibTransId="{DE623BDF-F234-4BD3-82A3-76556DCC6283}"/>
    <dgm:cxn modelId="{F9C1FEF6-539F-4BCE-8D4F-12A1919D233A}" type="presParOf" srcId="{4B68D247-9F77-4779-B999-CC459605EAEB}" destId="{096DECFC-6403-49F2-9A84-DF1B9E005922}" srcOrd="0" destOrd="0" presId="urn:microsoft.com/office/officeart/2009/layout/CircleArrowProcess"/>
    <dgm:cxn modelId="{F20F5559-57F7-4067-9930-A155764496FE}" type="presParOf" srcId="{096DECFC-6403-49F2-9A84-DF1B9E005922}" destId="{A765D697-2377-426B-ACCB-2BC1A0468310}" srcOrd="0" destOrd="0" presId="urn:microsoft.com/office/officeart/2009/layout/CircleArrowProcess"/>
    <dgm:cxn modelId="{6710BAFB-B0C5-490A-8C22-C287653E72F0}" type="presParOf" srcId="{4B68D247-9F77-4779-B999-CC459605EAEB}" destId="{1651DE39-FB22-4D94-A668-39E82084A8BF}" srcOrd="1" destOrd="0" presId="urn:microsoft.com/office/officeart/2009/layout/CircleArrowProcess"/>
    <dgm:cxn modelId="{C276FE79-5ADA-4E12-81FB-65D4EF6B014A}" type="presParOf" srcId="{4B68D247-9F77-4779-B999-CC459605EAEB}" destId="{564C5DD3-418E-43A4-9EE2-E157F743E85B}" srcOrd="2" destOrd="0" presId="urn:microsoft.com/office/officeart/2009/layout/CircleArrowProcess"/>
    <dgm:cxn modelId="{FEA57665-6DC7-4C12-B49E-7EAF4CB564B4}" type="presParOf" srcId="{564C5DD3-418E-43A4-9EE2-E157F743E85B}" destId="{C19C60FF-54A1-4D51-965E-F9A327E10827}" srcOrd="0" destOrd="0" presId="urn:microsoft.com/office/officeart/2009/layout/CircleArrowProcess"/>
    <dgm:cxn modelId="{1B0DAD0F-FA86-41F5-8AD5-EB7678939C4D}" type="presParOf" srcId="{4B68D247-9F77-4779-B999-CC459605EAEB}" destId="{52A03504-661E-491B-87F3-3FD4400B15BB}" srcOrd="3" destOrd="0" presId="urn:microsoft.com/office/officeart/2009/layout/CircleArrowProcess"/>
    <dgm:cxn modelId="{417F2E8E-6D74-4D77-8554-9157BBF4C7EF}" type="presParOf" srcId="{4B68D247-9F77-4779-B999-CC459605EAEB}" destId="{A5F21217-7D75-4426-A21B-4508C58E0895}" srcOrd="4" destOrd="0" presId="urn:microsoft.com/office/officeart/2009/layout/CircleArrowProcess"/>
    <dgm:cxn modelId="{180C1677-92A0-431B-B2C3-2EC152BE4BAA}" type="presParOf" srcId="{A5F21217-7D75-4426-A21B-4508C58E0895}" destId="{DCD591BB-6EC4-4681-94F4-564F95766471}" srcOrd="0" destOrd="0" presId="urn:microsoft.com/office/officeart/2009/layout/CircleArrowProcess"/>
    <dgm:cxn modelId="{2E058453-CB59-4765-AED9-0177264D3D19}" type="presParOf" srcId="{4B68D247-9F77-4779-B999-CC459605EAEB}" destId="{E2103DD5-3FF9-4898-A5B6-23CA2A5136B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B4EAC8-46CE-49A7-9781-974A8CBC75BB}"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zh-TW" altLang="en-US"/>
        </a:p>
      </dgm:t>
    </dgm:pt>
    <dgm:pt modelId="{5E37D77A-74F3-499A-B008-DCBA74A7B3E5}">
      <dgm:prSet phldrT="[文字]" custT="1"/>
      <dgm:spPr/>
      <dgm:t>
        <a:bodyPr/>
        <a:lstStyle/>
        <a:p>
          <a:pPr algn="just"/>
          <a:r>
            <a:rPr lang="zh-TW" sz="1600" b="1" dirty="0" smtClean="0">
              <a:latin typeface="微軟正黑體" panose="020B0604030504040204" pitchFamily="34" charset="-120"/>
              <a:ea typeface="微軟正黑體" panose="020B0604030504040204" pitchFamily="34" charset="-120"/>
            </a:rPr>
            <a:t>保訓會函請各主管機關</a:t>
          </a:r>
          <a:r>
            <a:rPr lang="zh-TW" altLang="en-US" sz="1600" b="1" dirty="0" smtClean="0">
              <a:latin typeface="微軟正黑體" panose="020B0604030504040204" pitchFamily="34" charset="-120"/>
              <a:ea typeface="微軟正黑體" panose="020B0604030504040204" pitchFamily="34" charset="-120"/>
            </a:rPr>
            <a:t>函報符合受訓資格人數</a:t>
          </a:r>
          <a:endParaRPr lang="zh-TW" altLang="en-US" sz="1600" b="1" dirty="0">
            <a:latin typeface="微軟正黑體" panose="020B0604030504040204" pitchFamily="34" charset="-120"/>
            <a:ea typeface="微軟正黑體" panose="020B0604030504040204" pitchFamily="34" charset="-120"/>
          </a:endParaRPr>
        </a:p>
      </dgm:t>
    </dgm:pt>
    <dgm:pt modelId="{BC0ED7A8-77DC-4115-A1E9-5185487517B3}" type="parTrans" cxnId="{D38041D1-C97B-4792-B01A-1AB25DA34C9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B63DA0E-0C66-4C4E-A1B6-2844F4E112B4}" type="sibTrans" cxnId="{D38041D1-C97B-4792-B01A-1AB25DA34C9F}">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6F3C360-AC83-4938-B6A1-57C9592CD017}">
      <dgm:prSet phldrT="[文字]" custT="1"/>
      <dgm:spPr/>
      <dgm:t>
        <a:bodyPr/>
        <a:lstStyle/>
        <a:p>
          <a:pPr algn="ctr"/>
          <a:r>
            <a:rPr lang="zh-TW" altLang="en-US" sz="1600" b="1" dirty="0" smtClean="0">
              <a:latin typeface="微軟正黑體" panose="020B0604030504040204" pitchFamily="34" charset="-120"/>
              <a:ea typeface="微軟正黑體" panose="020B0604030504040204" pitchFamily="34" charset="-120"/>
            </a:rPr>
            <a:t>各主管機關依保訓會公文辦理遴選作業</a:t>
          </a:r>
          <a:endParaRPr lang="zh-TW" altLang="en-US" sz="1600" b="1" dirty="0">
            <a:latin typeface="微軟正黑體" panose="020B0604030504040204" pitchFamily="34" charset="-120"/>
            <a:ea typeface="微軟正黑體" panose="020B0604030504040204" pitchFamily="34" charset="-120"/>
          </a:endParaRPr>
        </a:p>
      </dgm:t>
    </dgm:pt>
    <dgm:pt modelId="{79CA8AFD-1049-4C6A-A10A-56FCB2D78DFB}" type="parTrans" cxnId="{DE59199C-EFD5-4862-BB30-F9375F93FA5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E623BDF-F234-4BD3-82A3-76556DCC6283}" type="sibTrans" cxnId="{DE59199C-EFD5-4862-BB30-F9375F93FA5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6FB5D93-0D74-42EF-A6DE-137C48EAA6E4}">
      <dgm:prSet phldrT="[文字]" custT="1"/>
      <dgm:spPr/>
      <dgm:t>
        <a:bodyPr/>
        <a:lstStyle/>
        <a:p>
          <a:pPr algn="just"/>
          <a:r>
            <a:rPr lang="zh-TW" altLang="en-US" sz="1400" b="1" dirty="0" smtClean="0">
              <a:latin typeface="微軟正黑體" panose="020B0604030504040204" pitchFamily="34" charset="-120"/>
              <a:ea typeface="微軟正黑體" panose="020B0604030504040204" pitchFamily="34" charset="-120"/>
            </a:rPr>
            <a:t>保訓會計算調訓比例並函請各主管機關依分配分額</a:t>
          </a:r>
          <a:r>
            <a:rPr lang="zh-TW" sz="1400" b="1" dirty="0" smtClean="0">
              <a:latin typeface="微軟正黑體" panose="020B0604030504040204" pitchFamily="34" charset="-120"/>
              <a:ea typeface="微軟正黑體" panose="020B0604030504040204" pitchFamily="34" charset="-120"/>
            </a:rPr>
            <a:t>報送受訓</a:t>
          </a:r>
          <a:r>
            <a:rPr lang="en-US" sz="1400" b="1" dirty="0" smtClean="0">
              <a:latin typeface="微軟正黑體" panose="020B0604030504040204" pitchFamily="34" charset="-120"/>
              <a:ea typeface="微軟正黑體" panose="020B0604030504040204" pitchFamily="34" charset="-120"/>
            </a:rPr>
            <a:t>(</a:t>
          </a:r>
          <a:r>
            <a:rPr lang="zh-TW" sz="1400" b="1" dirty="0" smtClean="0">
              <a:latin typeface="微軟正黑體" panose="020B0604030504040204" pitchFamily="34" charset="-120"/>
              <a:ea typeface="微軟正黑體" panose="020B0604030504040204" pitchFamily="34" charset="-120"/>
            </a:rPr>
            <a:t>含備選</a:t>
          </a:r>
          <a:r>
            <a:rPr lang="en-US" sz="1400" b="1" dirty="0" smtClean="0">
              <a:latin typeface="微軟正黑體" panose="020B0604030504040204" pitchFamily="34" charset="-120"/>
              <a:ea typeface="微軟正黑體" panose="020B0604030504040204" pitchFamily="34" charset="-120"/>
            </a:rPr>
            <a:t>)</a:t>
          </a:r>
          <a:r>
            <a:rPr lang="zh-TW" sz="1400" b="1" dirty="0" smtClean="0">
              <a:latin typeface="微軟正黑體" panose="020B0604030504040204" pitchFamily="34" charset="-120"/>
              <a:ea typeface="微軟正黑體" panose="020B0604030504040204" pitchFamily="34" charset="-120"/>
            </a:rPr>
            <a:t>人員名冊</a:t>
          </a:r>
          <a:endParaRPr lang="zh-TW" altLang="en-US" sz="1400" b="1" dirty="0">
            <a:latin typeface="微軟正黑體" panose="020B0604030504040204" pitchFamily="34" charset="-120"/>
            <a:ea typeface="微軟正黑體" panose="020B0604030504040204" pitchFamily="34" charset="-120"/>
          </a:endParaRPr>
        </a:p>
      </dgm:t>
    </dgm:pt>
    <dgm:pt modelId="{FC0B71D5-2769-4F5D-98F1-CE9EE1C3E8B1}" type="parTrans" cxnId="{1FCE569B-D6AC-4157-8A9C-ED6F31E5F3E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2DCC1E7-0F10-4188-8B70-BF68A3808399}" type="sibTrans" cxnId="{1FCE569B-D6AC-4157-8A9C-ED6F31E5F3E1}">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264E1E9-805B-40DC-89FB-415A191940B2}">
      <dgm:prSet custT="1"/>
      <dgm:spPr/>
      <dgm:t>
        <a:bodyPr/>
        <a:lstStyle/>
        <a:p>
          <a:r>
            <a:rPr lang="zh-TW" altLang="en-US" sz="1400" b="1" dirty="0" smtClean="0">
              <a:latin typeface="微軟正黑體" panose="020B0604030504040204" pitchFamily="34" charset="-120"/>
              <a:ea typeface="微軟正黑體" panose="020B0604030504040204" pitchFamily="34" charset="-120"/>
            </a:rPr>
            <a:t>主管機關</a:t>
          </a:r>
          <a:r>
            <a:rPr lang="zh-TW" sz="1400" b="1" dirty="0" smtClean="0">
              <a:latin typeface="微軟正黑體" panose="020B0604030504040204" pitchFamily="34" charset="-120"/>
              <a:ea typeface="微軟正黑體" panose="020B0604030504040204" pitchFamily="34" charset="-120"/>
            </a:rPr>
            <a:t>報送受訓</a:t>
          </a:r>
          <a:r>
            <a:rPr lang="en-US" sz="1400" b="1" dirty="0" smtClean="0">
              <a:latin typeface="微軟正黑體" panose="020B0604030504040204" pitchFamily="34" charset="-120"/>
              <a:ea typeface="微軟正黑體" panose="020B0604030504040204" pitchFamily="34" charset="-120"/>
            </a:rPr>
            <a:t>(</a:t>
          </a:r>
          <a:r>
            <a:rPr lang="zh-TW" sz="1400" b="1" dirty="0" smtClean="0">
              <a:latin typeface="微軟正黑體" panose="020B0604030504040204" pitchFamily="34" charset="-120"/>
              <a:ea typeface="微軟正黑體" panose="020B0604030504040204" pitchFamily="34" charset="-120"/>
            </a:rPr>
            <a:t>含備選</a:t>
          </a:r>
          <a:r>
            <a:rPr lang="en-US" sz="1400" b="1" dirty="0" smtClean="0">
              <a:latin typeface="微軟正黑體" panose="020B0604030504040204" pitchFamily="34" charset="-120"/>
              <a:ea typeface="微軟正黑體" panose="020B0604030504040204" pitchFamily="34" charset="-120"/>
            </a:rPr>
            <a:t>)</a:t>
          </a:r>
          <a:r>
            <a:rPr lang="zh-TW" sz="1400" b="1" dirty="0" smtClean="0">
              <a:latin typeface="微軟正黑體" panose="020B0604030504040204" pitchFamily="34" charset="-120"/>
              <a:ea typeface="微軟正黑體" panose="020B0604030504040204" pitchFamily="34" charset="-120"/>
            </a:rPr>
            <a:t>人員名冊</a:t>
          </a:r>
          <a:endParaRPr lang="zh-TW" altLang="en-US" sz="1400" b="1" dirty="0">
            <a:latin typeface="微軟正黑體" panose="020B0604030504040204" pitchFamily="34" charset="-120"/>
            <a:ea typeface="微軟正黑體" panose="020B0604030504040204" pitchFamily="34" charset="-120"/>
          </a:endParaRPr>
        </a:p>
      </dgm:t>
    </dgm:pt>
    <dgm:pt modelId="{641A5F15-C864-4E20-96A4-829FBEFF3ACF}" type="parTrans" cxnId="{120E0D1C-9F06-4472-948E-6DEC08325CDD}">
      <dgm:prSet/>
      <dgm:spPr/>
      <dgm:t>
        <a:bodyPr/>
        <a:lstStyle/>
        <a:p>
          <a:endParaRPr lang="zh-TW" altLang="en-US"/>
        </a:p>
      </dgm:t>
    </dgm:pt>
    <dgm:pt modelId="{B1DA420D-5E02-4668-89A1-A140F327131F}" type="sibTrans" cxnId="{120E0D1C-9F06-4472-948E-6DEC08325CDD}">
      <dgm:prSet/>
      <dgm:spPr/>
      <dgm:t>
        <a:bodyPr/>
        <a:lstStyle/>
        <a:p>
          <a:endParaRPr lang="zh-TW" altLang="en-US"/>
        </a:p>
      </dgm:t>
    </dgm:pt>
    <dgm:pt modelId="{4B68D247-9F77-4779-B999-CC459605EAEB}" type="pres">
      <dgm:prSet presAssocID="{10B4EAC8-46CE-49A7-9781-974A8CBC75BB}" presName="Name0" presStyleCnt="0">
        <dgm:presLayoutVars>
          <dgm:chMax val="7"/>
          <dgm:chPref val="7"/>
          <dgm:dir/>
          <dgm:animLvl val="lvl"/>
        </dgm:presLayoutVars>
      </dgm:prSet>
      <dgm:spPr/>
      <dgm:t>
        <a:bodyPr/>
        <a:lstStyle/>
        <a:p>
          <a:endParaRPr lang="zh-TW" altLang="en-US"/>
        </a:p>
      </dgm:t>
    </dgm:pt>
    <dgm:pt modelId="{096DECFC-6403-49F2-9A84-DF1B9E005922}" type="pres">
      <dgm:prSet presAssocID="{5E37D77A-74F3-499A-B008-DCBA74A7B3E5}" presName="Accent1" presStyleCnt="0"/>
      <dgm:spPr/>
    </dgm:pt>
    <dgm:pt modelId="{A765D697-2377-426B-ACCB-2BC1A0468310}" type="pres">
      <dgm:prSet presAssocID="{5E37D77A-74F3-499A-B008-DCBA74A7B3E5}" presName="Accent" presStyleLbl="node1" presStyleIdx="0" presStyleCnt="4" custScaleX="136523" custLinFactNeighborX="2847"/>
      <dgm:spPr/>
    </dgm:pt>
    <dgm:pt modelId="{1651DE39-FB22-4D94-A668-39E82084A8BF}" type="pres">
      <dgm:prSet presAssocID="{5E37D77A-74F3-499A-B008-DCBA74A7B3E5}" presName="Parent1" presStyleLbl="revTx" presStyleIdx="0" presStyleCnt="4" custScaleX="159539" custScaleY="137132" custLinFactNeighborX="-522" custLinFactNeighborY="-18571">
        <dgm:presLayoutVars>
          <dgm:chMax val="1"/>
          <dgm:chPref val="1"/>
          <dgm:bulletEnabled val="1"/>
        </dgm:presLayoutVars>
      </dgm:prSet>
      <dgm:spPr/>
      <dgm:t>
        <a:bodyPr/>
        <a:lstStyle/>
        <a:p>
          <a:endParaRPr lang="zh-TW" altLang="en-US"/>
        </a:p>
      </dgm:t>
    </dgm:pt>
    <dgm:pt modelId="{CF32971B-1BC3-423E-8630-7074EBEE2C63}" type="pres">
      <dgm:prSet presAssocID="{56FB5D93-0D74-42EF-A6DE-137C48EAA6E4}" presName="Accent2" presStyleCnt="0"/>
      <dgm:spPr/>
    </dgm:pt>
    <dgm:pt modelId="{DCD591BB-6EC4-4681-94F4-564F95766471}" type="pres">
      <dgm:prSet presAssocID="{56FB5D93-0D74-42EF-A6DE-137C48EAA6E4}" presName="Accent" presStyleLbl="node1" presStyleIdx="1" presStyleCnt="4" custScaleX="164544" custScaleY="114546" custLinFactNeighborX="-19345" custLinFactNeighborY="11803"/>
      <dgm:spPr/>
    </dgm:pt>
    <dgm:pt modelId="{47129D6C-E4CE-46DE-A629-B9AD1519C431}" type="pres">
      <dgm:prSet presAssocID="{56FB5D93-0D74-42EF-A6DE-137C48EAA6E4}" presName="Parent2" presStyleLbl="revTx" presStyleIdx="1" presStyleCnt="4" custScaleX="191322" custScaleY="166675" custLinFactNeighborX="-41754" custLinFactNeighborY="19447">
        <dgm:presLayoutVars>
          <dgm:chMax val="1"/>
          <dgm:chPref val="1"/>
          <dgm:bulletEnabled val="1"/>
        </dgm:presLayoutVars>
      </dgm:prSet>
      <dgm:spPr/>
      <dgm:t>
        <a:bodyPr/>
        <a:lstStyle/>
        <a:p>
          <a:endParaRPr lang="zh-TW" altLang="en-US"/>
        </a:p>
      </dgm:t>
    </dgm:pt>
    <dgm:pt modelId="{B9395881-EE39-4162-A46F-603B06DCBCBE}" type="pres">
      <dgm:prSet presAssocID="{A6F3C360-AC83-4938-B6A1-57C9592CD017}" presName="Accent3" presStyleCnt="0"/>
      <dgm:spPr/>
    </dgm:pt>
    <dgm:pt modelId="{C19C60FF-54A1-4D51-965E-F9A327E10827}" type="pres">
      <dgm:prSet presAssocID="{A6F3C360-AC83-4938-B6A1-57C9592CD017}" presName="Accent" presStyleLbl="node1" presStyleIdx="2" presStyleCnt="4" custScaleX="158904" custLinFactNeighborX="-950" custLinFactNeighborY="8849"/>
      <dgm:spPr/>
    </dgm:pt>
    <dgm:pt modelId="{7B59F89C-2299-4379-AB88-94098A7CE19A}" type="pres">
      <dgm:prSet presAssocID="{A6F3C360-AC83-4938-B6A1-57C9592CD017}" presName="Parent3" presStyleLbl="revTx" presStyleIdx="2" presStyleCnt="4" custLinFactNeighborX="11506" custLinFactNeighborY="30925">
        <dgm:presLayoutVars>
          <dgm:chMax val="1"/>
          <dgm:chPref val="1"/>
          <dgm:bulletEnabled val="1"/>
        </dgm:presLayoutVars>
      </dgm:prSet>
      <dgm:spPr/>
      <dgm:t>
        <a:bodyPr/>
        <a:lstStyle/>
        <a:p>
          <a:endParaRPr lang="zh-TW" altLang="en-US"/>
        </a:p>
      </dgm:t>
    </dgm:pt>
    <dgm:pt modelId="{E1C49E81-9520-4867-8BEE-91E9319F705B}" type="pres">
      <dgm:prSet presAssocID="{C264E1E9-805B-40DC-89FB-415A191940B2}" presName="Accent4" presStyleCnt="0"/>
      <dgm:spPr/>
    </dgm:pt>
    <dgm:pt modelId="{FFCA71B7-DA66-4ABA-B97F-3FA4B1ED0CDE}" type="pres">
      <dgm:prSet presAssocID="{C264E1E9-805B-40DC-89FB-415A191940B2}" presName="Accent" presStyleLbl="node1" presStyleIdx="3" presStyleCnt="4" custScaleX="132150" custLinFactNeighborX="-24140" custLinFactNeighborY="16819"/>
      <dgm:spPr/>
    </dgm:pt>
    <dgm:pt modelId="{B6772DE3-EACC-4559-83DF-A43BC4852240}" type="pres">
      <dgm:prSet presAssocID="{C264E1E9-805B-40DC-89FB-415A191940B2}" presName="Parent4" presStyleLbl="revTx" presStyleIdx="3" presStyleCnt="4" custLinFactNeighborX="-38503" custLinFactNeighborY="40050">
        <dgm:presLayoutVars>
          <dgm:chMax val="1"/>
          <dgm:chPref val="1"/>
          <dgm:bulletEnabled val="1"/>
        </dgm:presLayoutVars>
      </dgm:prSet>
      <dgm:spPr/>
      <dgm:t>
        <a:bodyPr/>
        <a:lstStyle/>
        <a:p>
          <a:endParaRPr lang="zh-TW" altLang="en-US"/>
        </a:p>
      </dgm:t>
    </dgm:pt>
  </dgm:ptLst>
  <dgm:cxnLst>
    <dgm:cxn modelId="{E14B0609-D241-41FC-AC28-C85CBBEB899B}" type="presOf" srcId="{5E37D77A-74F3-499A-B008-DCBA74A7B3E5}" destId="{1651DE39-FB22-4D94-A668-39E82084A8BF}" srcOrd="0" destOrd="0" presId="urn:microsoft.com/office/officeart/2009/layout/CircleArrowProcess"/>
    <dgm:cxn modelId="{925A5D36-C306-4B80-BB00-9FABFD954576}" type="presOf" srcId="{10B4EAC8-46CE-49A7-9781-974A8CBC75BB}" destId="{4B68D247-9F77-4779-B999-CC459605EAEB}" srcOrd="0" destOrd="0" presId="urn:microsoft.com/office/officeart/2009/layout/CircleArrowProcess"/>
    <dgm:cxn modelId="{120E0D1C-9F06-4472-948E-6DEC08325CDD}" srcId="{10B4EAC8-46CE-49A7-9781-974A8CBC75BB}" destId="{C264E1E9-805B-40DC-89FB-415A191940B2}" srcOrd="3" destOrd="0" parTransId="{641A5F15-C864-4E20-96A4-829FBEFF3ACF}" sibTransId="{B1DA420D-5E02-4668-89A1-A140F327131F}"/>
    <dgm:cxn modelId="{1FCE569B-D6AC-4157-8A9C-ED6F31E5F3E1}" srcId="{10B4EAC8-46CE-49A7-9781-974A8CBC75BB}" destId="{56FB5D93-0D74-42EF-A6DE-137C48EAA6E4}" srcOrd="1" destOrd="0" parTransId="{FC0B71D5-2769-4F5D-98F1-CE9EE1C3E8B1}" sibTransId="{B2DCC1E7-0F10-4188-8B70-BF68A3808399}"/>
    <dgm:cxn modelId="{7C960AD8-8218-4537-9C58-4D9B14E85EE9}" type="presOf" srcId="{56FB5D93-0D74-42EF-A6DE-137C48EAA6E4}" destId="{47129D6C-E4CE-46DE-A629-B9AD1519C431}" srcOrd="0" destOrd="0" presId="urn:microsoft.com/office/officeart/2009/layout/CircleArrowProcess"/>
    <dgm:cxn modelId="{7D00ECB4-B18D-4672-AB44-2278FF7729C8}" type="presOf" srcId="{C264E1E9-805B-40DC-89FB-415A191940B2}" destId="{B6772DE3-EACC-4559-83DF-A43BC4852240}" srcOrd="0" destOrd="0" presId="urn:microsoft.com/office/officeart/2009/layout/CircleArrowProcess"/>
    <dgm:cxn modelId="{61D723FA-523A-4C57-A98D-399B08DD8446}" type="presOf" srcId="{A6F3C360-AC83-4938-B6A1-57C9592CD017}" destId="{7B59F89C-2299-4379-AB88-94098A7CE19A}" srcOrd="0" destOrd="0" presId="urn:microsoft.com/office/officeart/2009/layout/CircleArrowProcess"/>
    <dgm:cxn modelId="{D38041D1-C97B-4792-B01A-1AB25DA34C9F}" srcId="{10B4EAC8-46CE-49A7-9781-974A8CBC75BB}" destId="{5E37D77A-74F3-499A-B008-DCBA74A7B3E5}" srcOrd="0" destOrd="0" parTransId="{BC0ED7A8-77DC-4115-A1E9-5185487517B3}" sibTransId="{2B63DA0E-0C66-4C4E-A1B6-2844F4E112B4}"/>
    <dgm:cxn modelId="{DE59199C-EFD5-4862-BB30-F9375F93FA5A}" srcId="{10B4EAC8-46CE-49A7-9781-974A8CBC75BB}" destId="{A6F3C360-AC83-4938-B6A1-57C9592CD017}" srcOrd="2" destOrd="0" parTransId="{79CA8AFD-1049-4C6A-A10A-56FCB2D78DFB}" sibTransId="{DE623BDF-F234-4BD3-82A3-76556DCC6283}"/>
    <dgm:cxn modelId="{4C9DE5E2-4B8B-46A9-9081-BDB4E72FA7BE}" type="presParOf" srcId="{4B68D247-9F77-4779-B999-CC459605EAEB}" destId="{096DECFC-6403-49F2-9A84-DF1B9E005922}" srcOrd="0" destOrd="0" presId="urn:microsoft.com/office/officeart/2009/layout/CircleArrowProcess"/>
    <dgm:cxn modelId="{F5154ADD-A6F8-436C-82D5-5FD3D11DE433}" type="presParOf" srcId="{096DECFC-6403-49F2-9A84-DF1B9E005922}" destId="{A765D697-2377-426B-ACCB-2BC1A0468310}" srcOrd="0" destOrd="0" presId="urn:microsoft.com/office/officeart/2009/layout/CircleArrowProcess"/>
    <dgm:cxn modelId="{2B02DD5A-9610-4036-B898-01F8D672BE18}" type="presParOf" srcId="{4B68D247-9F77-4779-B999-CC459605EAEB}" destId="{1651DE39-FB22-4D94-A668-39E82084A8BF}" srcOrd="1" destOrd="0" presId="urn:microsoft.com/office/officeart/2009/layout/CircleArrowProcess"/>
    <dgm:cxn modelId="{A732EABF-BAFA-4B2B-8C7B-A98AEA33B0DD}" type="presParOf" srcId="{4B68D247-9F77-4779-B999-CC459605EAEB}" destId="{CF32971B-1BC3-423E-8630-7074EBEE2C63}" srcOrd="2" destOrd="0" presId="urn:microsoft.com/office/officeart/2009/layout/CircleArrowProcess"/>
    <dgm:cxn modelId="{23808CA7-0BDA-445E-BFD9-EE27EB287685}" type="presParOf" srcId="{CF32971B-1BC3-423E-8630-7074EBEE2C63}" destId="{DCD591BB-6EC4-4681-94F4-564F95766471}" srcOrd="0" destOrd="0" presId="urn:microsoft.com/office/officeart/2009/layout/CircleArrowProcess"/>
    <dgm:cxn modelId="{DE5E5275-118C-4A24-993C-22D210FB69C4}" type="presParOf" srcId="{4B68D247-9F77-4779-B999-CC459605EAEB}" destId="{47129D6C-E4CE-46DE-A629-B9AD1519C431}" srcOrd="3" destOrd="0" presId="urn:microsoft.com/office/officeart/2009/layout/CircleArrowProcess"/>
    <dgm:cxn modelId="{E1B86DD7-49CB-45E9-979F-05EADD59442B}" type="presParOf" srcId="{4B68D247-9F77-4779-B999-CC459605EAEB}" destId="{B9395881-EE39-4162-A46F-603B06DCBCBE}" srcOrd="4" destOrd="0" presId="urn:microsoft.com/office/officeart/2009/layout/CircleArrowProcess"/>
    <dgm:cxn modelId="{DE475E93-FD8F-4B79-96EE-58C2CF975F61}" type="presParOf" srcId="{B9395881-EE39-4162-A46F-603B06DCBCBE}" destId="{C19C60FF-54A1-4D51-965E-F9A327E10827}" srcOrd="0" destOrd="0" presId="urn:microsoft.com/office/officeart/2009/layout/CircleArrowProcess"/>
    <dgm:cxn modelId="{82E01F15-8006-46D8-8EDF-15B1555FC80A}" type="presParOf" srcId="{4B68D247-9F77-4779-B999-CC459605EAEB}" destId="{7B59F89C-2299-4379-AB88-94098A7CE19A}" srcOrd="5" destOrd="0" presId="urn:microsoft.com/office/officeart/2009/layout/CircleArrowProcess"/>
    <dgm:cxn modelId="{82E278C3-A0FE-4616-BEC8-BAD819426C69}" type="presParOf" srcId="{4B68D247-9F77-4779-B999-CC459605EAEB}" destId="{E1C49E81-9520-4867-8BEE-91E9319F705B}" srcOrd="6" destOrd="0" presId="urn:microsoft.com/office/officeart/2009/layout/CircleArrowProcess"/>
    <dgm:cxn modelId="{0FAF2291-BE3F-49CD-B8FB-15BEE6B9976F}" type="presParOf" srcId="{E1C49E81-9520-4867-8BEE-91E9319F705B}" destId="{FFCA71B7-DA66-4ABA-B97F-3FA4B1ED0CDE}" srcOrd="0" destOrd="0" presId="urn:microsoft.com/office/officeart/2009/layout/CircleArrowProcess"/>
    <dgm:cxn modelId="{EFD9E714-5536-4A65-9F75-3E8608CDB7E2}" type="presParOf" srcId="{4B68D247-9F77-4779-B999-CC459605EAEB}" destId="{B6772DE3-EACC-4559-83DF-A43BC4852240}" srcOrd="7"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E9D1C-4CF4-45D1-831C-426241833526}">
      <dsp:nvSpPr>
        <dsp:cNvPr id="0" name=""/>
        <dsp:cNvSpPr/>
      </dsp:nvSpPr>
      <dsp:spPr>
        <a:xfrm>
          <a:off x="3566965" y="3027865"/>
          <a:ext cx="1041545" cy="91440"/>
        </a:xfrm>
        <a:custGeom>
          <a:avLst/>
          <a:gdLst/>
          <a:ahLst/>
          <a:cxnLst/>
          <a:rect l="0" t="0" r="0" b="0"/>
          <a:pathLst>
            <a:path>
              <a:moveTo>
                <a:pt x="0" y="45720"/>
              </a:moveTo>
              <a:lnTo>
                <a:pt x="510767" y="45720"/>
              </a:lnTo>
              <a:lnTo>
                <a:pt x="510767" y="45736"/>
              </a:lnTo>
              <a:lnTo>
                <a:pt x="1041545" y="457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206450-EC70-40E6-9F1E-FD70B25DE2D0}">
      <dsp:nvSpPr>
        <dsp:cNvPr id="0" name=""/>
        <dsp:cNvSpPr/>
      </dsp:nvSpPr>
      <dsp:spPr>
        <a:xfrm>
          <a:off x="3513303" y="1478157"/>
          <a:ext cx="1023180" cy="91440"/>
        </a:xfrm>
        <a:custGeom>
          <a:avLst/>
          <a:gdLst/>
          <a:ahLst/>
          <a:cxnLst/>
          <a:rect l="0" t="0" r="0" b="0"/>
          <a:pathLst>
            <a:path>
              <a:moveTo>
                <a:pt x="0" y="49378"/>
              </a:moveTo>
              <a:lnTo>
                <a:pt x="492402" y="49378"/>
              </a:lnTo>
              <a:lnTo>
                <a:pt x="492402" y="45720"/>
              </a:lnTo>
              <a:lnTo>
                <a:pt x="1023180"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CB9842-D5C0-45ED-B0E7-87C3D5BF8318}">
      <dsp:nvSpPr>
        <dsp:cNvPr id="0" name=""/>
        <dsp:cNvSpPr/>
      </dsp:nvSpPr>
      <dsp:spPr>
        <a:xfrm>
          <a:off x="5552" y="917812"/>
          <a:ext cx="3507750" cy="1219447"/>
        </a:xfrm>
        <a:prstGeom prst="rect">
          <a:avLst/>
        </a:prstGeom>
        <a:solidFill>
          <a:srgbClr val="F64D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ts val="1400"/>
            </a:lnSpc>
            <a:spcBef>
              <a:spcPct val="0"/>
            </a:spcBef>
            <a:spcAft>
              <a:spcPct val="35000"/>
            </a:spcAft>
          </a:pPr>
          <a:r>
            <a:rPr lang="zh-TW" sz="1000" b="1" kern="1200" dirty="0" smtClean="0">
              <a:solidFill>
                <a:schemeClr val="tx1"/>
              </a:solidFill>
              <a:latin typeface="微軟正黑體" panose="020B0604030504040204" pitchFamily="34" charset="-120"/>
              <a:ea typeface="微軟正黑體" panose="020B0604030504040204" pitchFamily="34" charset="-120"/>
            </a:rPr>
            <a:t>受訓人員於訓練期間發現有受訓資格不符情事者，由保訓會予以退訓；其涉及行政或刑事責任者，依法處理。</a:t>
          </a:r>
          <a:endParaRPr lang="en-US" altLang="zh-TW" sz="1000" b="1" kern="1200" dirty="0" smtClean="0">
            <a:solidFill>
              <a:schemeClr val="tx1"/>
            </a:solidFill>
            <a:latin typeface="微軟正黑體" panose="020B0604030504040204" pitchFamily="34" charset="-120"/>
            <a:ea typeface="微軟正黑體" panose="020B0604030504040204" pitchFamily="34" charset="-120"/>
          </a:endParaRPr>
        </a:p>
        <a:p>
          <a:pPr lvl="0" algn="just" defTabSz="444500">
            <a:lnSpc>
              <a:spcPts val="1400"/>
            </a:lnSpc>
            <a:spcBef>
              <a:spcPct val="0"/>
            </a:spcBef>
            <a:spcAft>
              <a:spcPct val="35000"/>
            </a:spcAft>
          </a:pPr>
          <a:r>
            <a:rPr lang="zh-TW" altLang="en-US" sz="1000" b="1" kern="1200" dirty="0" smtClean="0">
              <a:solidFill>
                <a:schemeClr val="tx1"/>
              </a:solidFill>
              <a:latin typeface="微軟正黑體" panose="020B0604030504040204" pitchFamily="34" charset="-120"/>
              <a:ea typeface="微軟正黑體" panose="020B0604030504040204" pitchFamily="34" charset="-120"/>
            </a:rPr>
            <a:t>資格不符而經退訓人員，於次年度起符合受訓資格時，由各主管機關依規定重新遴選後，函送保訓會參加本訓練。</a:t>
          </a:r>
          <a:endParaRPr lang="en-US" altLang="zh-TW" sz="1000" b="1" kern="1200" dirty="0" smtClean="0">
            <a:solidFill>
              <a:schemeClr val="tx1"/>
            </a:solidFill>
            <a:latin typeface="微軟正黑體" panose="020B0604030504040204" pitchFamily="34" charset="-120"/>
            <a:ea typeface="微軟正黑體" panose="020B0604030504040204" pitchFamily="34" charset="-120"/>
          </a:endParaRPr>
        </a:p>
      </dsp:txBody>
      <dsp:txXfrm>
        <a:off x="5552" y="917812"/>
        <a:ext cx="3507750" cy="1219447"/>
      </dsp:txXfrm>
    </dsp:sp>
    <dsp:sp modelId="{CD331446-55CE-4B63-AE36-161EC9C4F43C}">
      <dsp:nvSpPr>
        <dsp:cNvPr id="0" name=""/>
        <dsp:cNvSpPr/>
      </dsp:nvSpPr>
      <dsp:spPr>
        <a:xfrm>
          <a:off x="4536483" y="936105"/>
          <a:ext cx="3412476" cy="1175543"/>
        </a:xfrm>
        <a:prstGeom prst="rect">
          <a:avLst/>
        </a:prstGeom>
        <a:solidFill>
          <a:srgbClr val="F64D0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en-US" altLang="zh-TW" sz="1500" b="1" kern="1200" dirty="0" smtClean="0">
              <a:solidFill>
                <a:schemeClr val="tx1"/>
              </a:solidFill>
              <a:latin typeface="微軟正黑體" panose="020B0604030504040204" pitchFamily="34" charset="-120"/>
              <a:ea typeface="微軟正黑體" panose="020B0604030504040204" pitchFamily="34" charset="-120"/>
            </a:rPr>
            <a:t>1.</a:t>
          </a:r>
          <a:r>
            <a:rPr lang="zh-TW" altLang="zh-TW" sz="1500" b="1" kern="1200" dirty="0" smtClean="0">
              <a:solidFill>
                <a:schemeClr val="tx1"/>
              </a:solidFill>
              <a:latin typeface="微軟正黑體" panose="020B0604030504040204" pitchFamily="34" charset="-120"/>
              <a:ea typeface="微軟正黑體" panose="020B0604030504040204" pitchFamily="34" charset="-120"/>
            </a:rPr>
            <a:t>退訓</a:t>
          </a:r>
          <a:r>
            <a:rPr lang="zh-TW" altLang="zh-TW" sz="1500" b="1" u="sng" kern="1200" dirty="0" smtClean="0">
              <a:solidFill>
                <a:schemeClr val="tx1"/>
              </a:solidFill>
              <a:latin typeface="微軟正黑體" panose="020B0604030504040204" pitchFamily="34" charset="-120"/>
              <a:ea typeface="微軟正黑體" panose="020B0604030504040204" pitchFamily="34" charset="-120"/>
            </a:rPr>
            <a:t>可歸責</a:t>
          </a:r>
          <a:r>
            <a:rPr lang="zh-TW" altLang="zh-TW" sz="1500" b="1" kern="1200" dirty="0" smtClean="0">
              <a:solidFill>
                <a:schemeClr val="tx1"/>
              </a:solidFill>
              <a:latin typeface="微軟正黑體" panose="020B0604030504040204" pitchFamily="34" charset="-120"/>
              <a:ea typeface="微軟正黑體" panose="020B0604030504040204" pitchFamily="34" charset="-120"/>
            </a:rPr>
            <a:t>受訓人員：</a:t>
          </a:r>
          <a:r>
            <a:rPr lang="zh-TW" altLang="en-US" sz="1500" b="1" u="sng" kern="1200" dirty="0" smtClean="0">
              <a:solidFill>
                <a:schemeClr val="tx1"/>
              </a:solidFill>
              <a:latin typeface="微軟正黑體" panose="020B0604030504040204" pitchFamily="34" charset="-120"/>
              <a:ea typeface="微軟正黑體" panose="020B0604030504040204" pitchFamily="34" charset="-120"/>
            </a:rPr>
            <a:t>全額自</a:t>
          </a:r>
          <a:r>
            <a:rPr lang="zh-TW" altLang="zh-TW" sz="1500" b="1" u="sng" kern="1200" dirty="0" smtClean="0">
              <a:solidFill>
                <a:schemeClr val="tx1"/>
              </a:solidFill>
              <a:latin typeface="微軟正黑體" panose="020B0604030504040204" pitchFamily="34" charset="-120"/>
              <a:ea typeface="微軟正黑體" panose="020B0604030504040204" pitchFamily="34" charset="-120"/>
            </a:rPr>
            <a:t>費</a:t>
          </a:r>
          <a:r>
            <a:rPr lang="zh-TW" altLang="zh-TW" sz="1500" b="1" kern="1200" dirty="0" smtClean="0">
              <a:solidFill>
                <a:schemeClr val="tx1"/>
              </a:solidFill>
              <a:latin typeface="微軟正黑體" panose="020B0604030504040204" pitchFamily="34" charset="-120"/>
              <a:ea typeface="微軟正黑體" panose="020B0604030504040204" pitchFamily="34" charset="-120"/>
            </a:rPr>
            <a:t>受訓</a:t>
          </a:r>
          <a:endParaRPr lang="en-US" altLang="zh-TW" sz="1500" b="1" kern="1200" dirty="0" smtClean="0">
            <a:solidFill>
              <a:schemeClr val="tx1"/>
            </a:solidFill>
            <a:latin typeface="微軟正黑體" panose="020B0604030504040204" pitchFamily="34" charset="-120"/>
            <a:ea typeface="微軟正黑體" panose="020B0604030504040204" pitchFamily="34" charset="-120"/>
          </a:endParaRPr>
        </a:p>
        <a:p>
          <a:pPr lvl="0" algn="l" defTabSz="666750">
            <a:lnSpc>
              <a:spcPct val="90000"/>
            </a:lnSpc>
            <a:spcBef>
              <a:spcPct val="0"/>
            </a:spcBef>
            <a:spcAft>
              <a:spcPct val="35000"/>
            </a:spcAft>
          </a:pPr>
          <a:r>
            <a:rPr lang="en-US" altLang="zh-TW" sz="1500" b="1" kern="1200" dirty="0" smtClean="0">
              <a:solidFill>
                <a:schemeClr val="tx1"/>
              </a:solidFill>
              <a:latin typeface="微軟正黑體" panose="020B0604030504040204" pitchFamily="34" charset="-120"/>
              <a:ea typeface="微軟正黑體" panose="020B0604030504040204" pitchFamily="34" charset="-120"/>
            </a:rPr>
            <a:t>2.</a:t>
          </a:r>
          <a:r>
            <a:rPr lang="zh-TW" altLang="zh-TW" sz="1500" b="1" kern="1200" dirty="0" smtClean="0">
              <a:solidFill>
                <a:schemeClr val="tx1"/>
              </a:solidFill>
              <a:latin typeface="微軟正黑體" panose="020B0604030504040204" pitchFamily="34" charset="-120"/>
              <a:ea typeface="微軟正黑體" panose="020B0604030504040204" pitchFamily="34" charset="-120"/>
            </a:rPr>
            <a:t>退訓</a:t>
          </a:r>
          <a:r>
            <a:rPr lang="zh-TW" altLang="en-US" sz="1500" b="1" u="sng" kern="1200" dirty="0" smtClean="0">
              <a:solidFill>
                <a:schemeClr val="tx1"/>
              </a:solidFill>
              <a:latin typeface="微軟正黑體" panose="020B0604030504040204" pitchFamily="34" charset="-120"/>
              <a:ea typeface="微軟正黑體" panose="020B0604030504040204" pitchFamily="34" charset="-120"/>
            </a:rPr>
            <a:t>不</a:t>
          </a:r>
          <a:r>
            <a:rPr lang="zh-TW" altLang="zh-TW" sz="1500" b="1" u="sng" kern="1200" dirty="0" smtClean="0">
              <a:solidFill>
                <a:schemeClr val="tx1"/>
              </a:solidFill>
              <a:latin typeface="微軟正黑體" panose="020B0604030504040204" pitchFamily="34" charset="-120"/>
              <a:ea typeface="微軟正黑體" panose="020B0604030504040204" pitchFamily="34" charset="-120"/>
            </a:rPr>
            <a:t>可歸責</a:t>
          </a:r>
          <a:r>
            <a:rPr lang="zh-TW" altLang="zh-TW" sz="1500" b="1" kern="1200" dirty="0" smtClean="0">
              <a:solidFill>
                <a:schemeClr val="tx1"/>
              </a:solidFill>
              <a:latin typeface="微軟正黑體" panose="020B0604030504040204" pitchFamily="34" charset="-120"/>
              <a:ea typeface="微軟正黑體" panose="020B0604030504040204" pitchFamily="34" charset="-120"/>
            </a:rPr>
            <a:t>受訓人員：</a:t>
          </a:r>
          <a:r>
            <a:rPr lang="zh-TW" altLang="en-US" sz="1500" b="1" u="sng" kern="1200" dirty="0" smtClean="0">
              <a:solidFill>
                <a:schemeClr val="tx1"/>
              </a:solidFill>
              <a:latin typeface="微軟正黑體" panose="020B0604030504040204" pitchFamily="34" charset="-120"/>
              <a:ea typeface="微軟正黑體" panose="020B0604030504040204" pitchFamily="34" charset="-120"/>
            </a:rPr>
            <a:t>公</a:t>
          </a:r>
          <a:r>
            <a:rPr lang="zh-TW" altLang="zh-TW" sz="1500" b="1" u="sng" kern="1200" dirty="0" smtClean="0">
              <a:solidFill>
                <a:schemeClr val="tx1"/>
              </a:solidFill>
              <a:latin typeface="微軟正黑體" panose="020B0604030504040204" pitchFamily="34" charset="-120"/>
              <a:ea typeface="微軟正黑體" panose="020B0604030504040204" pitchFamily="34" charset="-120"/>
            </a:rPr>
            <a:t>費</a:t>
          </a:r>
          <a:r>
            <a:rPr lang="zh-TW" altLang="zh-TW" sz="1500" b="1" kern="1200" dirty="0" smtClean="0">
              <a:solidFill>
                <a:schemeClr val="tx1"/>
              </a:solidFill>
              <a:latin typeface="微軟正黑體" panose="020B0604030504040204" pitchFamily="34" charset="-120"/>
              <a:ea typeface="微軟正黑體" panose="020B0604030504040204" pitchFamily="34" charset="-120"/>
            </a:rPr>
            <a:t>受訓</a:t>
          </a:r>
          <a:endParaRPr lang="en-US" altLang="zh-TW" sz="1500" b="1" kern="1200" dirty="0" smtClean="0">
            <a:solidFill>
              <a:schemeClr val="tx1"/>
            </a:solidFill>
            <a:latin typeface="微軟正黑體" panose="020B0604030504040204" pitchFamily="34" charset="-120"/>
            <a:ea typeface="微軟正黑體" panose="020B0604030504040204" pitchFamily="34" charset="-120"/>
          </a:endParaRPr>
        </a:p>
      </dsp:txBody>
      <dsp:txXfrm>
        <a:off x="4536483" y="936105"/>
        <a:ext cx="3412476" cy="1175543"/>
      </dsp:txXfrm>
    </dsp:sp>
    <dsp:sp modelId="{38F30BB0-1878-43EA-8FBB-EB945A4B180E}">
      <dsp:nvSpPr>
        <dsp:cNvPr id="0" name=""/>
        <dsp:cNvSpPr/>
      </dsp:nvSpPr>
      <dsp:spPr>
        <a:xfrm>
          <a:off x="18026" y="2425299"/>
          <a:ext cx="3548939" cy="1296570"/>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just" defTabSz="444500">
            <a:lnSpc>
              <a:spcPct val="90000"/>
            </a:lnSpc>
            <a:spcBef>
              <a:spcPct val="0"/>
            </a:spcBef>
            <a:spcAft>
              <a:spcPct val="35000"/>
            </a:spcAft>
          </a:pPr>
          <a:r>
            <a:rPr lang="zh-TW" sz="1000" b="1" kern="1200" dirty="0" smtClean="0">
              <a:latin typeface="微軟正黑體" panose="020B0604030504040204" pitchFamily="34" charset="-120"/>
              <a:ea typeface="微軟正黑體" panose="020B0604030504040204" pitchFamily="34" charset="-120"/>
            </a:rPr>
            <a:t>受訓人員訓練期滿經核定成績及格後，發現有受訓資格不符情事者，由保訓會撤銷訓練及格資格並報請考試院註銷訓練合格證書；其涉及行政或刑事責任者，依法處理。</a:t>
          </a:r>
          <a:endParaRPr lang="en-US" altLang="zh-TW" sz="1000" b="1" kern="1200" dirty="0" smtClean="0">
            <a:solidFill>
              <a:schemeClr val="bg1"/>
            </a:solidFill>
            <a:latin typeface="微軟正黑體" panose="020B0604030504040204" pitchFamily="34" charset="-120"/>
            <a:ea typeface="微軟正黑體" panose="020B0604030504040204" pitchFamily="34" charset="-120"/>
          </a:endParaRPr>
        </a:p>
        <a:p>
          <a:pPr lvl="0" algn="just" defTabSz="444500">
            <a:lnSpc>
              <a:spcPct val="90000"/>
            </a:lnSpc>
            <a:spcBef>
              <a:spcPct val="0"/>
            </a:spcBef>
            <a:spcAft>
              <a:spcPct val="35000"/>
            </a:spcAft>
          </a:pPr>
          <a:r>
            <a:rPr lang="zh-TW" altLang="zh-TW" sz="1000" b="1" kern="1200" dirty="0" smtClean="0">
              <a:solidFill>
                <a:schemeClr val="bg1"/>
              </a:solidFill>
              <a:latin typeface="微軟正黑體" panose="020B0604030504040204" pitchFamily="34" charset="-120"/>
              <a:ea typeface="微軟正黑體" panose="020B0604030504040204" pitchFamily="34" charset="-120"/>
            </a:rPr>
            <a:t>訓練及格資格經撤銷者，於保訓會撤銷函送達之次日起，符合受訓資格時，由各</a:t>
          </a:r>
          <a:r>
            <a:rPr lang="zh-TW" altLang="en-US" sz="1000" b="1" kern="1200" dirty="0" smtClean="0">
              <a:solidFill>
                <a:schemeClr val="bg1"/>
              </a:solidFill>
              <a:latin typeface="微軟正黑體" panose="020B0604030504040204" pitchFamily="34" charset="-120"/>
              <a:ea typeface="微軟正黑體" panose="020B0604030504040204" pitchFamily="34" charset="-120"/>
            </a:rPr>
            <a:t>主管</a:t>
          </a:r>
          <a:r>
            <a:rPr lang="zh-TW" altLang="zh-TW" sz="1000" b="1" kern="1200" dirty="0" smtClean="0">
              <a:solidFill>
                <a:schemeClr val="bg1"/>
              </a:solidFill>
              <a:latin typeface="微軟正黑體" panose="020B0604030504040204" pitchFamily="34" charset="-120"/>
              <a:ea typeface="微軟正黑體" panose="020B0604030504040204" pitchFamily="34" charset="-120"/>
            </a:rPr>
            <a:t>機關依規定重新遴選後，函送保訓會參加本訓練</a:t>
          </a:r>
          <a:r>
            <a:rPr lang="zh-TW" altLang="en-US" sz="1000" b="1" kern="1200" dirty="0" smtClean="0">
              <a:solidFill>
                <a:schemeClr val="bg1"/>
              </a:solidFill>
              <a:latin typeface="微軟正黑體" panose="020B0604030504040204" pitchFamily="34" charset="-120"/>
              <a:ea typeface="微軟正黑體" panose="020B0604030504040204" pitchFamily="34" charset="-120"/>
            </a:rPr>
            <a:t>。</a:t>
          </a:r>
        </a:p>
      </dsp:txBody>
      <dsp:txXfrm>
        <a:off x="18026" y="2425299"/>
        <a:ext cx="3548939" cy="1296570"/>
      </dsp:txXfrm>
    </dsp:sp>
    <dsp:sp modelId="{33CEFA2D-FB44-4C96-B77A-A33F3AE0A83A}">
      <dsp:nvSpPr>
        <dsp:cNvPr id="0" name=""/>
        <dsp:cNvSpPr/>
      </dsp:nvSpPr>
      <dsp:spPr>
        <a:xfrm>
          <a:off x="4608510" y="2497736"/>
          <a:ext cx="3334080" cy="1151730"/>
        </a:xfrm>
        <a:prstGeom prst="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b="1" kern="1200" dirty="0" smtClean="0">
              <a:solidFill>
                <a:schemeClr val="bg1"/>
              </a:solidFill>
              <a:latin typeface="微軟正黑體" panose="020B0604030504040204" pitchFamily="34" charset="-120"/>
              <a:ea typeface="微軟正黑體" panose="020B0604030504040204" pitchFamily="34" charset="-120"/>
            </a:rPr>
            <a:t>撤銷及格資格</a:t>
          </a:r>
          <a:r>
            <a:rPr lang="zh-TW" altLang="en-US" sz="1500" b="1" u="sng" kern="1200" dirty="0" smtClean="0">
              <a:solidFill>
                <a:srgbClr val="FF0000"/>
              </a:solidFill>
              <a:latin typeface="微軟正黑體" panose="020B0604030504040204" pitchFamily="34" charset="-120"/>
              <a:ea typeface="微軟正黑體" panose="020B0604030504040204" pitchFamily="34" charset="-120"/>
            </a:rPr>
            <a:t>可歸責</a:t>
          </a:r>
          <a:r>
            <a:rPr lang="zh-TW" altLang="en-US" sz="1500" b="1" kern="1200" dirty="0" smtClean="0">
              <a:solidFill>
                <a:schemeClr val="bg1"/>
              </a:solidFill>
              <a:latin typeface="微軟正黑體" panose="020B0604030504040204" pitchFamily="34" charset="-120"/>
              <a:ea typeface="微軟正黑體" panose="020B0604030504040204" pitchFamily="34" charset="-120"/>
            </a:rPr>
            <a:t>受訓人員：</a:t>
          </a:r>
          <a:endParaRPr lang="en-US" altLang="zh-TW" sz="1500" b="1" kern="1200" dirty="0" smtClean="0">
            <a:solidFill>
              <a:schemeClr val="bg1"/>
            </a:solidFill>
            <a:latin typeface="微軟正黑體" panose="020B0604030504040204" pitchFamily="34" charset="-120"/>
            <a:ea typeface="微軟正黑體" panose="020B0604030504040204" pitchFamily="34" charset="-120"/>
          </a:endParaRPr>
        </a:p>
        <a:p>
          <a:pPr lvl="0" algn="ctr" defTabSz="666750">
            <a:lnSpc>
              <a:spcPct val="90000"/>
            </a:lnSpc>
            <a:spcBef>
              <a:spcPct val="0"/>
            </a:spcBef>
            <a:spcAft>
              <a:spcPct val="35000"/>
            </a:spcAft>
          </a:pPr>
          <a:r>
            <a:rPr lang="zh-TW" altLang="en-US" sz="1500" b="1" u="sng" kern="1200" dirty="0" smtClean="0">
              <a:solidFill>
                <a:srgbClr val="FF0000"/>
              </a:solidFill>
              <a:effectLst/>
              <a:latin typeface="微軟正黑體" panose="020B0604030504040204" pitchFamily="34" charset="-120"/>
              <a:ea typeface="微軟正黑體" panose="020B0604030504040204" pitchFamily="34" charset="-120"/>
            </a:rPr>
            <a:t>全額自費</a:t>
          </a:r>
          <a:r>
            <a:rPr lang="zh-TW" altLang="en-US" sz="1500" b="1" kern="1200" dirty="0" smtClean="0">
              <a:solidFill>
                <a:schemeClr val="bg1"/>
              </a:solidFill>
              <a:latin typeface="微軟正黑體" panose="020B0604030504040204" pitchFamily="34" charset="-120"/>
              <a:ea typeface="微軟正黑體" panose="020B0604030504040204" pitchFamily="34" charset="-120"/>
            </a:rPr>
            <a:t>受訓</a:t>
          </a:r>
          <a:endParaRPr lang="zh-TW" altLang="en-US" sz="1500" b="1" kern="1200" dirty="0">
            <a:solidFill>
              <a:schemeClr val="bg1"/>
            </a:solidFill>
            <a:latin typeface="微軟正黑體" panose="020B0604030504040204" pitchFamily="34" charset="-120"/>
            <a:ea typeface="微軟正黑體" panose="020B0604030504040204" pitchFamily="34" charset="-120"/>
          </a:endParaRPr>
        </a:p>
      </dsp:txBody>
      <dsp:txXfrm>
        <a:off x="4608510" y="2497736"/>
        <a:ext cx="3334080" cy="115173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1A94D-97DD-4324-BF65-E088B18EAF19}">
      <dsp:nvSpPr>
        <dsp:cNvPr id="0" name=""/>
        <dsp:cNvSpPr/>
      </dsp:nvSpPr>
      <dsp:spPr>
        <a:xfrm>
          <a:off x="0" y="24594"/>
          <a:ext cx="8712968" cy="1160640"/>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531813" lvl="0" indent="-531813" algn="l" defTabSz="889000">
            <a:lnSpc>
              <a:spcPct val="90000"/>
            </a:lnSpc>
            <a:spcBef>
              <a:spcPct val="0"/>
            </a:spcBef>
            <a:spcAft>
              <a:spcPct val="35000"/>
            </a:spcAft>
          </a:pPr>
          <a:r>
            <a:rPr lang="zh-TW" altLang="en-US" sz="2000" kern="1200" dirty="0" smtClean="0">
              <a:solidFill>
                <a:srgbClr val="002060"/>
              </a:solidFill>
            </a:rPr>
            <a:t>一、請各機關務必</a:t>
          </a:r>
          <a:r>
            <a:rPr lang="zh-TW" altLang="en-US" sz="2000" b="1" kern="1200" dirty="0" smtClean="0">
              <a:solidFill>
                <a:srgbClr val="FF0000"/>
              </a:solidFill>
            </a:rPr>
            <a:t>依範本格式填報</a:t>
          </a:r>
          <a:r>
            <a:rPr lang="zh-TW" altLang="en-US" sz="2000" kern="1200" dirty="0" smtClean="0">
              <a:solidFill>
                <a:srgbClr val="002060"/>
              </a:solidFill>
            </a:rPr>
            <a:t>，否則主管機關</a:t>
          </a:r>
          <a:r>
            <a:rPr lang="zh-TW" altLang="en-US" sz="2000" b="1" kern="1200" dirty="0" smtClean="0">
              <a:solidFill>
                <a:srgbClr val="FF0000"/>
              </a:solidFill>
            </a:rPr>
            <a:t>無法上傳名冊</a:t>
          </a:r>
          <a:r>
            <a:rPr lang="zh-TW" altLang="en-US" sz="2000" kern="1200" dirty="0" smtClean="0">
              <a:solidFill>
                <a:schemeClr val="tx1"/>
              </a:solidFill>
            </a:rPr>
            <a:t>。</a:t>
          </a:r>
          <a:endParaRPr lang="en-US" altLang="zh-TW" sz="2000" kern="1200" dirty="0" smtClean="0">
            <a:solidFill>
              <a:schemeClr val="tx1"/>
            </a:solidFill>
          </a:endParaRPr>
        </a:p>
        <a:p>
          <a:pPr marL="984250" lvl="0" indent="-531813" algn="l" defTabSz="889000">
            <a:lnSpc>
              <a:spcPct val="90000"/>
            </a:lnSpc>
            <a:spcBef>
              <a:spcPct val="0"/>
            </a:spcBef>
            <a:spcAft>
              <a:spcPct val="35000"/>
            </a:spcAft>
          </a:pPr>
          <a:r>
            <a:rPr lang="en-US" altLang="zh-TW" sz="2000" kern="1200" dirty="0" smtClean="0">
              <a:solidFill>
                <a:schemeClr val="tx1"/>
              </a:solidFill>
              <a:hlinkClick xmlns:r="http://schemas.openxmlformats.org/officeDocument/2006/relationships" r:id="rId1" action="ppaction://hlinkfile"/>
            </a:rPr>
            <a:t>(</a:t>
          </a:r>
          <a:r>
            <a:rPr lang="zh-TW" altLang="en-US" sz="2000" kern="1200" dirty="0" smtClean="0">
              <a:solidFill>
                <a:schemeClr val="tx1"/>
              </a:solidFill>
              <a:hlinkClick xmlns:r="http://schemas.openxmlformats.org/officeDocument/2006/relationships" r:id="rId1" action="ppaction://hlinkfile"/>
            </a:rPr>
            <a:t>薦升簡</a:t>
          </a:r>
          <a:r>
            <a:rPr lang="en-US" altLang="zh-TW" sz="2000" kern="1200" dirty="0" smtClean="0">
              <a:solidFill>
                <a:schemeClr val="tx1"/>
              </a:solidFill>
              <a:hlinkClick xmlns:r="http://schemas.openxmlformats.org/officeDocument/2006/relationships" r:id="rId1" action="ppaction://hlinkfile"/>
            </a:rPr>
            <a:t>)</a:t>
          </a:r>
          <a:r>
            <a:rPr lang="zh-TW" altLang="en-US" sz="2000" kern="1200" dirty="0" smtClean="0">
              <a:solidFill>
                <a:schemeClr val="tx1"/>
              </a:solidFill>
            </a:rPr>
            <a:t>、</a:t>
          </a:r>
          <a:r>
            <a:rPr lang="en-US" altLang="zh-TW" sz="2000" kern="1200" dirty="0" smtClean="0">
              <a:solidFill>
                <a:schemeClr val="tx1"/>
              </a:solidFill>
              <a:hlinkClick xmlns:r="http://schemas.openxmlformats.org/officeDocument/2006/relationships" r:id="rId2" action="ppaction://hlinkfile"/>
            </a:rPr>
            <a:t>(</a:t>
          </a:r>
          <a:r>
            <a:rPr lang="zh-TW" altLang="en-US" sz="2000" kern="1200" dirty="0" smtClean="0">
              <a:solidFill>
                <a:schemeClr val="tx1"/>
              </a:solidFill>
              <a:hlinkClick xmlns:r="http://schemas.openxmlformats.org/officeDocument/2006/relationships" r:id="rId2" action="ppaction://hlinkfile"/>
            </a:rPr>
            <a:t>委升薦</a:t>
          </a:r>
          <a:r>
            <a:rPr lang="en-US" altLang="zh-TW" sz="2000" kern="1200" dirty="0" smtClean="0">
              <a:solidFill>
                <a:schemeClr val="tx1"/>
              </a:solidFill>
              <a:hlinkClick xmlns:r="http://schemas.openxmlformats.org/officeDocument/2006/relationships" r:id="rId2" action="ppaction://hlinkfile"/>
            </a:rPr>
            <a:t>)</a:t>
          </a:r>
          <a:endParaRPr lang="zh-TW" altLang="en-US" sz="2000" kern="1200" dirty="0">
            <a:solidFill>
              <a:schemeClr val="tx1"/>
            </a:solidFill>
          </a:endParaRPr>
        </a:p>
      </dsp:txBody>
      <dsp:txXfrm>
        <a:off x="56658" y="81252"/>
        <a:ext cx="8599652" cy="1047324"/>
      </dsp:txXfrm>
    </dsp:sp>
    <dsp:sp modelId="{C5833736-1B46-40AA-A29B-8783FECFA847}">
      <dsp:nvSpPr>
        <dsp:cNvPr id="0" name=""/>
        <dsp:cNvSpPr/>
      </dsp:nvSpPr>
      <dsp:spPr>
        <a:xfrm>
          <a:off x="0" y="1363794"/>
          <a:ext cx="8712968" cy="1160640"/>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414000" lvl="0" indent="-450850" algn="l" defTabSz="889000">
            <a:lnSpc>
              <a:spcPct val="90000"/>
            </a:lnSpc>
            <a:spcBef>
              <a:spcPct val="0"/>
            </a:spcBef>
            <a:spcAft>
              <a:spcPct val="35000"/>
            </a:spcAft>
          </a:pPr>
          <a:r>
            <a:rPr lang="zh-TW" altLang="en-US" sz="2000" kern="1200" dirty="0" smtClean="0">
              <a:solidFill>
                <a:srgbClr val="002060"/>
              </a:solidFill>
            </a:rPr>
            <a:t>二、現任職務列等：未完整載明其職務列等，例如：（○）</a:t>
          </a:r>
          <a:r>
            <a:rPr lang="zh-TW" altLang="en-US" sz="2000" b="1" kern="1200" dirty="0" smtClean="0">
              <a:solidFill>
                <a:srgbClr val="FF33CC"/>
              </a:solidFill>
            </a:rPr>
            <a:t>委任第五職等或薦任第 六職等至第七職等科員</a:t>
          </a:r>
          <a:r>
            <a:rPr lang="en-US" sz="2000" b="1" kern="1200" dirty="0" smtClean="0">
              <a:solidFill>
                <a:srgbClr val="FF33CC"/>
              </a:solidFill>
              <a:sym typeface="Wingdings" panose="05000000000000000000" pitchFamily="2" charset="2"/>
            </a:rPr>
            <a:t></a:t>
          </a:r>
          <a:r>
            <a:rPr lang="zh-TW" altLang="en-US" sz="2000" b="0" kern="1200" dirty="0" smtClean="0">
              <a:solidFill>
                <a:srgbClr val="002060"/>
              </a:solidFill>
              <a:sym typeface="Wingdings" panose="05000000000000000000" pitchFamily="2" charset="2"/>
            </a:rPr>
            <a:t>（</a:t>
          </a:r>
          <a:r>
            <a:rPr lang="en-US" altLang="zh-TW" sz="2000" b="0" kern="1200" dirty="0" smtClean="0">
              <a:solidFill>
                <a:srgbClr val="002060"/>
              </a:solidFill>
              <a:sym typeface="Wingdings" panose="05000000000000000000" pitchFamily="2" charset="2"/>
            </a:rPr>
            <a:t>X</a:t>
          </a:r>
          <a:r>
            <a:rPr lang="zh-TW" altLang="en-US" sz="2000" b="0" kern="1200" dirty="0" smtClean="0">
              <a:solidFill>
                <a:srgbClr val="002060"/>
              </a:solidFill>
              <a:sym typeface="Wingdings" panose="05000000000000000000" pitchFamily="2" charset="2"/>
            </a:rPr>
            <a:t>）</a:t>
          </a:r>
          <a:r>
            <a:rPr lang="zh-TW" altLang="en-US" sz="2000" b="1" kern="1200" dirty="0" smtClean="0">
              <a:solidFill>
                <a:srgbClr val="FF33CC"/>
              </a:solidFill>
            </a:rPr>
            <a:t>委任第五職等科員</a:t>
          </a:r>
          <a:endParaRPr lang="zh-TW" altLang="en-US" sz="2000" b="1" kern="1200" dirty="0">
            <a:solidFill>
              <a:srgbClr val="FF33CC"/>
            </a:solidFill>
          </a:endParaRPr>
        </a:p>
      </dsp:txBody>
      <dsp:txXfrm>
        <a:off x="56658" y="1420452"/>
        <a:ext cx="8599652" cy="1047324"/>
      </dsp:txXfrm>
    </dsp:sp>
    <dsp:sp modelId="{A38680BA-2230-4CE1-B007-5F6DB190043A}">
      <dsp:nvSpPr>
        <dsp:cNvPr id="0" name=""/>
        <dsp:cNvSpPr/>
      </dsp:nvSpPr>
      <dsp:spPr>
        <a:xfrm>
          <a:off x="0" y="2702994"/>
          <a:ext cx="8712968" cy="1160640"/>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solidFill>
                <a:srgbClr val="002060"/>
              </a:solidFill>
            </a:rPr>
            <a:t>三、銓敘審定職系：（○）一般行政</a:t>
          </a:r>
          <a:r>
            <a:rPr lang="en-US" sz="2000" kern="1200" dirty="0" smtClean="0">
              <a:solidFill>
                <a:srgbClr val="002060"/>
              </a:solidFill>
              <a:sym typeface="Wingdings" panose="05000000000000000000" pitchFamily="2" charset="2"/>
            </a:rPr>
            <a:t></a:t>
          </a:r>
          <a:r>
            <a:rPr lang="zh-TW" altLang="en-US" sz="2000" kern="1200" dirty="0" smtClean="0">
              <a:solidFill>
                <a:srgbClr val="002060"/>
              </a:solidFill>
              <a:sym typeface="Wingdings" panose="05000000000000000000" pitchFamily="2" charset="2"/>
            </a:rPr>
            <a:t>（</a:t>
          </a:r>
          <a:r>
            <a:rPr lang="en-US" altLang="zh-TW" sz="2000" kern="1200" dirty="0" smtClean="0">
              <a:solidFill>
                <a:srgbClr val="002060"/>
              </a:solidFill>
              <a:sym typeface="Wingdings" panose="05000000000000000000" pitchFamily="2" charset="2"/>
            </a:rPr>
            <a:t>X</a:t>
          </a:r>
          <a:r>
            <a:rPr lang="zh-TW" altLang="en-US" sz="2000" kern="1200" dirty="0" smtClean="0">
              <a:solidFill>
                <a:srgbClr val="002060"/>
              </a:solidFill>
              <a:sym typeface="Wingdings" panose="05000000000000000000" pitchFamily="2" charset="2"/>
            </a:rPr>
            <a:t>）</a:t>
          </a:r>
          <a:r>
            <a:rPr lang="zh-TW" altLang="en-US" sz="2000" kern="1200" dirty="0" smtClean="0">
              <a:solidFill>
                <a:srgbClr val="002060"/>
              </a:solidFill>
            </a:rPr>
            <a:t>一般行政職系 </a:t>
          </a:r>
          <a:endParaRPr lang="zh-TW" altLang="en-US" sz="2000" kern="1200" dirty="0">
            <a:solidFill>
              <a:srgbClr val="002060"/>
            </a:solidFill>
          </a:endParaRPr>
        </a:p>
      </dsp:txBody>
      <dsp:txXfrm>
        <a:off x="56658" y="2759652"/>
        <a:ext cx="8599652" cy="1047324"/>
      </dsp:txXfrm>
    </dsp:sp>
    <dsp:sp modelId="{CF0A543F-0EE4-48A2-827F-122D01D10FE4}">
      <dsp:nvSpPr>
        <dsp:cNvPr id="0" name=""/>
        <dsp:cNvSpPr/>
      </dsp:nvSpPr>
      <dsp:spPr>
        <a:xfrm>
          <a:off x="0" y="4042195"/>
          <a:ext cx="8712968" cy="1160640"/>
        </a:xfrm>
        <a:prstGeom prst="roundRect">
          <a:avLst/>
        </a:prstGeom>
        <a:solidFill>
          <a:schemeClr val="accent1">
            <a:lumMod val="40000"/>
            <a:lumOff val="6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450850" lvl="0" indent="-450850" algn="l" defTabSz="889000">
            <a:lnSpc>
              <a:spcPct val="90000"/>
            </a:lnSpc>
            <a:spcBef>
              <a:spcPct val="0"/>
            </a:spcBef>
            <a:spcAft>
              <a:spcPct val="35000"/>
            </a:spcAft>
          </a:pPr>
          <a:r>
            <a:rPr lang="zh-TW" altLang="en-US" sz="2000" kern="1200" dirty="0" smtClean="0">
              <a:solidFill>
                <a:srgbClr val="002060"/>
              </a:solidFill>
            </a:rPr>
            <a:t>四、銓敘審定等級：（○）委任第五職等年功俸二級</a:t>
          </a:r>
          <a:r>
            <a:rPr lang="en-US" sz="2000" kern="1200" dirty="0" smtClean="0">
              <a:solidFill>
                <a:srgbClr val="002060"/>
              </a:solidFill>
              <a:sym typeface="Wingdings" panose="05000000000000000000" pitchFamily="2" charset="2"/>
            </a:rPr>
            <a:t></a:t>
          </a:r>
          <a:r>
            <a:rPr lang="zh-TW" altLang="en-US" sz="2000" kern="1200" dirty="0" smtClean="0">
              <a:solidFill>
                <a:srgbClr val="002060"/>
              </a:solidFill>
              <a:sym typeface="Wingdings" panose="05000000000000000000" pitchFamily="2" charset="2"/>
            </a:rPr>
            <a:t>（</a:t>
          </a:r>
          <a:r>
            <a:rPr lang="en-US" altLang="zh-TW" sz="2000" kern="1200" dirty="0" smtClean="0">
              <a:solidFill>
                <a:srgbClr val="002060"/>
              </a:solidFill>
              <a:sym typeface="Wingdings" panose="05000000000000000000" pitchFamily="2" charset="2"/>
            </a:rPr>
            <a:t>X</a:t>
          </a:r>
          <a:r>
            <a:rPr lang="zh-TW" altLang="en-US" sz="2000" kern="1200" dirty="0" smtClean="0">
              <a:solidFill>
                <a:srgbClr val="002060"/>
              </a:solidFill>
              <a:sym typeface="Wingdings" panose="05000000000000000000" pitchFamily="2" charset="2"/>
            </a:rPr>
            <a:t>）</a:t>
          </a:r>
          <a:r>
            <a:rPr lang="zh-TW" altLang="en-US" sz="2000" kern="1200" dirty="0" smtClean="0">
              <a:solidFill>
                <a:srgbClr val="002060"/>
              </a:solidFill>
            </a:rPr>
            <a:t>委任第五職等年功俸二級</a:t>
          </a:r>
          <a:r>
            <a:rPr lang="en-US" altLang="en-US" sz="2000" kern="1200" dirty="0" smtClean="0">
              <a:solidFill>
                <a:srgbClr val="002060"/>
              </a:solidFill>
            </a:rPr>
            <a:t>400</a:t>
          </a:r>
          <a:r>
            <a:rPr lang="zh-TW" altLang="en-US" sz="2000" kern="1200" dirty="0" smtClean="0">
              <a:solidFill>
                <a:srgbClr val="002060"/>
              </a:solidFill>
            </a:rPr>
            <a:t>俸點</a:t>
          </a:r>
          <a:r>
            <a:rPr lang="zh-TW" altLang="en-US" sz="2800" b="0" i="0" kern="1200" dirty="0" smtClean="0">
              <a:solidFill>
                <a:schemeClr val="tx1"/>
              </a:solidFill>
            </a:rPr>
            <a:t>⇨</a:t>
          </a:r>
          <a:r>
            <a:rPr lang="zh-TW" altLang="en-US" sz="2000" b="1" kern="1200" dirty="0" smtClean="0">
              <a:solidFill>
                <a:srgbClr val="FF33CC"/>
              </a:solidFill>
            </a:rPr>
            <a:t>免填寫俸點</a:t>
          </a:r>
          <a:endParaRPr lang="zh-TW" altLang="en-US" sz="2000" b="1" kern="1200" dirty="0">
            <a:solidFill>
              <a:srgbClr val="FF33CC"/>
            </a:solidFill>
          </a:endParaRPr>
        </a:p>
      </dsp:txBody>
      <dsp:txXfrm>
        <a:off x="56658" y="4098853"/>
        <a:ext cx="8599652" cy="104732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6135" cy="496255"/>
          </a:xfrm>
          <a:prstGeom prst="rect">
            <a:avLst/>
          </a:prstGeom>
        </p:spPr>
        <p:txBody>
          <a:bodyPr vert="horz" lIns="91298" tIns="45650" rIns="91298" bIns="45650" rtlCol="0"/>
          <a:lstStyle>
            <a:lvl1pPr algn="l">
              <a:defRPr sz="1200"/>
            </a:lvl1pPr>
          </a:lstStyle>
          <a:p>
            <a:endParaRPr lang="zh-TW" altLang="en-US"/>
          </a:p>
        </p:txBody>
      </p:sp>
      <p:sp>
        <p:nvSpPr>
          <p:cNvPr id="3" name="日期版面配置區 2"/>
          <p:cNvSpPr>
            <a:spLocks noGrp="1"/>
          </p:cNvSpPr>
          <p:nvPr>
            <p:ph type="dt" sz="quarter" idx="1"/>
          </p:nvPr>
        </p:nvSpPr>
        <p:spPr>
          <a:xfrm>
            <a:off x="3849958" y="0"/>
            <a:ext cx="2946135" cy="496255"/>
          </a:xfrm>
          <a:prstGeom prst="rect">
            <a:avLst/>
          </a:prstGeom>
        </p:spPr>
        <p:txBody>
          <a:bodyPr vert="horz" lIns="91298" tIns="45650" rIns="91298" bIns="45650" rtlCol="0"/>
          <a:lstStyle>
            <a:lvl1pPr algn="r">
              <a:defRPr sz="1200"/>
            </a:lvl1pPr>
          </a:lstStyle>
          <a:p>
            <a:fld id="{1BE90361-779F-4EB2-82C7-C8C2F24158B3}" type="datetimeFigureOut">
              <a:rPr lang="zh-TW" altLang="en-US" smtClean="0"/>
              <a:pPr/>
              <a:t>2016/1/11</a:t>
            </a:fld>
            <a:endParaRPr lang="zh-TW" altLang="en-US"/>
          </a:p>
        </p:txBody>
      </p:sp>
      <p:sp>
        <p:nvSpPr>
          <p:cNvPr id="4" name="頁尾版面配置區 3"/>
          <p:cNvSpPr>
            <a:spLocks noGrp="1"/>
          </p:cNvSpPr>
          <p:nvPr>
            <p:ph type="ftr" sz="quarter" idx="2"/>
          </p:nvPr>
        </p:nvSpPr>
        <p:spPr>
          <a:xfrm>
            <a:off x="1" y="9428802"/>
            <a:ext cx="2946135" cy="496252"/>
          </a:xfrm>
          <a:prstGeom prst="rect">
            <a:avLst/>
          </a:prstGeom>
        </p:spPr>
        <p:txBody>
          <a:bodyPr vert="horz" lIns="91298" tIns="45650" rIns="91298" bIns="4565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58" y="9428802"/>
            <a:ext cx="2946135" cy="496252"/>
          </a:xfrm>
          <a:prstGeom prst="rect">
            <a:avLst/>
          </a:prstGeom>
        </p:spPr>
        <p:txBody>
          <a:bodyPr vert="horz" lIns="91298" tIns="45650" rIns="91298" bIns="45650" rtlCol="0" anchor="b"/>
          <a:lstStyle>
            <a:lvl1pPr algn="r">
              <a:defRPr sz="1200"/>
            </a:lvl1pPr>
          </a:lstStyle>
          <a:p>
            <a:fld id="{643C687E-145E-4747-8607-41BB148655DF}" type="slidenum">
              <a:rPr lang="zh-TW" altLang="en-US" smtClean="0"/>
              <a:pPr/>
              <a:t>‹#›</a:t>
            </a:fld>
            <a:endParaRPr lang="zh-TW" altLang="en-US"/>
          </a:p>
        </p:txBody>
      </p:sp>
    </p:spTree>
    <p:extLst>
      <p:ext uri="{BB962C8B-B14F-4D97-AF65-F5344CB8AC3E}">
        <p14:creationId xmlns:p14="http://schemas.microsoft.com/office/powerpoint/2010/main" val="3426637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4"/>
            <a:ext cx="2945659" cy="496332"/>
          </a:xfrm>
          <a:prstGeom prst="rect">
            <a:avLst/>
          </a:prstGeom>
        </p:spPr>
        <p:txBody>
          <a:bodyPr vert="horz" lIns="91298" tIns="45650" rIns="91298" bIns="45650" rtlCol="0"/>
          <a:lstStyle>
            <a:lvl1pPr algn="l">
              <a:defRPr sz="1200"/>
            </a:lvl1pPr>
          </a:lstStyle>
          <a:p>
            <a:endParaRPr lang="zh-TW" altLang="en-US"/>
          </a:p>
        </p:txBody>
      </p:sp>
      <p:sp>
        <p:nvSpPr>
          <p:cNvPr id="3" name="日期版面配置區 2"/>
          <p:cNvSpPr>
            <a:spLocks noGrp="1"/>
          </p:cNvSpPr>
          <p:nvPr>
            <p:ph type="dt" idx="1"/>
          </p:nvPr>
        </p:nvSpPr>
        <p:spPr>
          <a:xfrm>
            <a:off x="3850447" y="4"/>
            <a:ext cx="2945659" cy="496332"/>
          </a:xfrm>
          <a:prstGeom prst="rect">
            <a:avLst/>
          </a:prstGeom>
        </p:spPr>
        <p:txBody>
          <a:bodyPr vert="horz" lIns="91298" tIns="45650" rIns="91298" bIns="45650" rtlCol="0"/>
          <a:lstStyle>
            <a:lvl1pPr algn="r">
              <a:defRPr sz="1200"/>
            </a:lvl1pPr>
          </a:lstStyle>
          <a:p>
            <a:fld id="{B88DBEBC-7F0C-444D-B155-C3C1A4A81361}" type="datetimeFigureOut">
              <a:rPr lang="zh-TW" altLang="en-US" smtClean="0"/>
              <a:pPr/>
              <a:t>2016/1/11</a:t>
            </a:fld>
            <a:endParaRPr lang="zh-TW" altLang="en-US"/>
          </a:p>
        </p:txBody>
      </p:sp>
      <p:sp>
        <p:nvSpPr>
          <p:cNvPr id="4" name="投影片圖像版面配置區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298" tIns="45650" rIns="91298" bIns="45650" rtlCol="0" anchor="ctr"/>
          <a:lstStyle/>
          <a:p>
            <a:endParaRPr lang="zh-TW" altLang="en-US"/>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298" tIns="45650" rIns="91298" bIns="4565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9428586"/>
            <a:ext cx="2945659" cy="496332"/>
          </a:xfrm>
          <a:prstGeom prst="rect">
            <a:avLst/>
          </a:prstGeom>
        </p:spPr>
        <p:txBody>
          <a:bodyPr vert="horz" lIns="91298" tIns="45650" rIns="91298" bIns="4565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6"/>
            <a:ext cx="2945659" cy="496332"/>
          </a:xfrm>
          <a:prstGeom prst="rect">
            <a:avLst/>
          </a:prstGeom>
        </p:spPr>
        <p:txBody>
          <a:bodyPr vert="horz" lIns="91298" tIns="45650" rIns="91298" bIns="45650" rtlCol="0" anchor="b"/>
          <a:lstStyle>
            <a:lvl1pPr algn="r">
              <a:defRPr sz="1200"/>
            </a:lvl1pPr>
          </a:lstStyle>
          <a:p>
            <a:fld id="{42F8BA79-747A-4B97-BE61-1589BD57D181}" type="slidenum">
              <a:rPr lang="zh-TW" altLang="en-US" smtClean="0"/>
              <a:pPr/>
              <a:t>‹#›</a:t>
            </a:fld>
            <a:endParaRPr lang="zh-TW" altLang="en-US"/>
          </a:p>
        </p:txBody>
      </p:sp>
    </p:spTree>
    <p:extLst>
      <p:ext uri="{BB962C8B-B14F-4D97-AF65-F5344CB8AC3E}">
        <p14:creationId xmlns:p14="http://schemas.microsoft.com/office/powerpoint/2010/main" val="295539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42F8BA79-747A-4B97-BE61-1589BD57D181}" type="slidenum">
              <a:rPr lang="zh-TW" altLang="en-US" smtClean="0"/>
              <a:pPr/>
              <a:t>1</a:t>
            </a:fld>
            <a:endParaRPr lang="zh-TW" altLang="en-US"/>
          </a:p>
        </p:txBody>
      </p:sp>
    </p:spTree>
    <p:extLst>
      <p:ext uri="{BB962C8B-B14F-4D97-AF65-F5344CB8AC3E}">
        <p14:creationId xmlns:p14="http://schemas.microsoft.com/office/powerpoint/2010/main" val="213327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32748B1-0A36-4F3A-9B1A-C6BCA69B02A4}" type="datetime1">
              <a:rPr lang="en-US" altLang="zh-TW" smtClean="0"/>
              <a:t>1/11/2016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846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5D354FE-BE49-4D6B-BB7F-7D51772A955E}" type="datetime1">
              <a:rPr lang="en-US" altLang="zh-TW" smtClean="0"/>
              <a:t>1/11/2016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84387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B74FD3E-8410-4D12-9C6D-7062A207F0EA}" type="datetime1">
              <a:rPr lang="en-US" altLang="zh-TW" smtClean="0"/>
              <a:t>1/11/2016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0776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32748B1-0A36-4F3A-9B1A-C6BCA69B02A4}" type="datetime1">
              <a:rPr lang="en-US" altLang="zh-TW" smtClean="0"/>
              <a:t>1/11/2016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379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0C12055-7C34-4FB6-9497-E63BBC0A1CDC}" type="datetime1">
              <a:rPr lang="en-US" altLang="zh-TW" smtClean="0"/>
              <a:t>1/11/2016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58440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9EFE5FA-E96B-4178-968A-ADF8CC667214}" type="datetime1">
              <a:rPr lang="en-US" altLang="zh-TW" smtClean="0"/>
              <a:t>1/11/2016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883107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E80E873-8E06-4128-B11D-3D3CF792C074}"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682606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318B1D4C-A590-4159-8514-9381B3FFBB14}" type="datetime1">
              <a:rPr lang="en-US" altLang="zh-TW" smtClean="0"/>
              <a:t>1/11/2016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135663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89998B2-9066-4BEB-9700-D7A404FC1F7C}" type="datetime1">
              <a:rPr lang="en-US" altLang="zh-TW" smtClean="0"/>
              <a:t>1/11/2016</a:t>
            </a:fld>
            <a:endParaRPr lang="en-US" dirty="0"/>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1C98785-3618-476E-8FA0-DDDF070DCFD2}" type="slidenum">
              <a:rPr lang="zh-TW" altLang="en-US" smtClean="0"/>
              <a:pPr/>
              <a:t>‹#›</a:t>
            </a:fld>
            <a:endParaRPr lang="zh-TW" altLang="en-US"/>
          </a:p>
        </p:txBody>
      </p:sp>
      <p:pic>
        <p:nvPicPr>
          <p:cNvPr id="8" name="Picture 15" descr="LOGO-組合6"/>
          <p:cNvPicPr>
            <a:picLocks noChangeAspect="1" noChangeArrowheads="1"/>
          </p:cNvPicPr>
          <p:nvPr userDrawn="1"/>
        </p:nvPicPr>
        <p:blipFill>
          <a:blip r:embed="rId3" cstate="print"/>
          <a:srcRect/>
          <a:stretch>
            <a:fillRect/>
          </a:stretch>
        </p:blipFill>
        <p:spPr bwMode="auto">
          <a:xfrm>
            <a:off x="0" y="6397625"/>
            <a:ext cx="1517650" cy="460375"/>
          </a:xfrm>
          <a:prstGeom prst="rect">
            <a:avLst/>
          </a:prstGeom>
          <a:noFill/>
          <a:ln w="9525">
            <a:noFill/>
            <a:miter lim="800000"/>
            <a:headEnd/>
            <a:tailEnd/>
          </a:ln>
        </p:spPr>
      </p:pic>
    </p:spTree>
    <p:extLst>
      <p:ext uri="{BB962C8B-B14F-4D97-AF65-F5344CB8AC3E}">
        <p14:creationId xmlns:p14="http://schemas.microsoft.com/office/powerpoint/2010/main" val="3391444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9CCFA1E-6731-453C-B155-D4DC4FDA32DB}" type="datetime1">
              <a:rPr lang="en-US" altLang="zh-TW" smtClean="0"/>
              <a:t>1/11/2016</a:t>
            </a:fld>
            <a:endParaRPr lang="en-US" dirty="0"/>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1C98785-3618-476E-8FA0-DDDF070DCFD2}" type="slidenum">
              <a:rPr lang="zh-TW" altLang="en-US" smtClean="0"/>
              <a:pPr/>
              <a:t>‹#›</a:t>
            </a:fld>
            <a:endParaRPr lang="zh-TW" altLang="en-US"/>
          </a:p>
        </p:txBody>
      </p:sp>
      <p:pic>
        <p:nvPicPr>
          <p:cNvPr id="7" name="Picture 15" descr="LOGO-組合6"/>
          <p:cNvPicPr>
            <a:picLocks noChangeAspect="1" noChangeArrowheads="1"/>
          </p:cNvPicPr>
          <p:nvPr userDrawn="1"/>
        </p:nvPicPr>
        <p:blipFill>
          <a:blip r:embed="rId3" cstate="print"/>
          <a:srcRect/>
          <a:stretch>
            <a:fillRect/>
          </a:stretch>
        </p:blipFill>
        <p:spPr bwMode="auto">
          <a:xfrm>
            <a:off x="0" y="6397625"/>
            <a:ext cx="1517650" cy="460375"/>
          </a:xfrm>
          <a:prstGeom prst="rect">
            <a:avLst/>
          </a:prstGeom>
          <a:noFill/>
          <a:ln w="9525">
            <a:noFill/>
            <a:miter lim="800000"/>
            <a:headEnd/>
            <a:tailEnd/>
          </a:ln>
        </p:spPr>
      </p:pic>
    </p:spTree>
    <p:extLst>
      <p:ext uri="{BB962C8B-B14F-4D97-AF65-F5344CB8AC3E}">
        <p14:creationId xmlns:p14="http://schemas.microsoft.com/office/powerpoint/2010/main" val="211775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171AF60-B674-416C-B291-60C3EB42EA5E}"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9356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C12055-7C34-4FB6-9497-E63BBC0A1CDC}" type="datetime1">
              <a:rPr lang="en-US" altLang="zh-TW" smtClean="0"/>
              <a:t>1/11/2016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3422635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8F833F47-1B82-4527-ABFD-1D2BD76532EA}"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969943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6BDFF0-25CD-4E0E-B935-D96D39CA6FAC}"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46709613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6BDFF0-25CD-4E0E-B935-D96D39CA6FAC}"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40884531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6BDFF0-25CD-4E0E-B935-D96D39CA6FAC}"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220959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96BDFF0-25CD-4E0E-B935-D96D39CA6FAC}" type="datetime1">
              <a:rPr lang="en-US" altLang="zh-TW" smtClean="0"/>
              <a:t>1/11/2016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85460557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E96BDFF0-25CD-4E0E-B935-D96D39CA6FAC}" type="datetime1">
              <a:rPr lang="en-US" altLang="zh-TW" smtClean="0"/>
              <a:t>1/11/2016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60843114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E96BDFF0-25CD-4E0E-B935-D96D39CA6FAC}" type="datetime1">
              <a:rPr lang="en-US" altLang="zh-TW" smtClean="0"/>
              <a:t>1/11/2016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78810183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5D354FE-BE49-4D6B-BB7F-7D51772A955E}" type="datetime1">
              <a:rPr lang="en-US" altLang="zh-TW" smtClean="0"/>
              <a:t>1/11/2016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3402296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B74FD3E-8410-4D12-9C6D-7062A207F0EA}" type="datetime1">
              <a:rPr lang="en-US" altLang="zh-TW" smtClean="0"/>
              <a:t>1/11/2016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33297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9EFE5FA-E96B-4178-968A-ADF8CC667214}" type="datetime1">
              <a:rPr lang="en-US" altLang="zh-TW" smtClean="0"/>
              <a:t>1/11/2016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93421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E80E873-8E06-4128-B11D-3D3CF792C074}" type="datetime1">
              <a:rPr lang="en-US" altLang="zh-TW" smtClean="0"/>
              <a:t>1/11/2016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74435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8B1D4C-A590-4159-8514-9381B3FFBB14}" type="datetime1">
              <a:rPr lang="en-US" altLang="zh-TW" smtClean="0"/>
              <a:t>1/11/2016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37981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89998B2-9066-4BEB-9700-D7A404FC1F7C}" type="datetime1">
              <a:rPr lang="en-US" altLang="zh-TW" smtClean="0"/>
              <a:t>1/11/2016</a:t>
            </a:fld>
            <a:endParaRPr 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1C98785-3618-476E-8FA0-DDDF070DCFD2}" type="slidenum">
              <a:rPr lang="zh-TW" altLang="en-US" smtClean="0"/>
              <a:pPr/>
              <a:t>‹#›</a:t>
            </a:fld>
            <a:endParaRPr lang="zh-TW" altLang="en-US"/>
          </a:p>
        </p:txBody>
      </p:sp>
      <p:pic>
        <p:nvPicPr>
          <p:cNvPr id="6" name="Picture 15" descr="LOGO-組合6"/>
          <p:cNvPicPr>
            <a:picLocks noChangeAspect="1" noChangeArrowheads="1"/>
          </p:cNvPicPr>
          <p:nvPr userDrawn="1"/>
        </p:nvPicPr>
        <p:blipFill>
          <a:blip r:embed="rId2" cstate="print"/>
          <a:srcRect/>
          <a:stretch>
            <a:fillRect/>
          </a:stretch>
        </p:blipFill>
        <p:spPr bwMode="auto">
          <a:xfrm>
            <a:off x="0" y="6397625"/>
            <a:ext cx="1517650" cy="460375"/>
          </a:xfrm>
          <a:prstGeom prst="rect">
            <a:avLst/>
          </a:prstGeom>
          <a:noFill/>
          <a:ln w="9525">
            <a:noFill/>
            <a:miter lim="800000"/>
            <a:headEnd/>
            <a:tailEnd/>
          </a:ln>
        </p:spPr>
      </p:pic>
    </p:spTree>
    <p:extLst>
      <p:ext uri="{BB962C8B-B14F-4D97-AF65-F5344CB8AC3E}">
        <p14:creationId xmlns:p14="http://schemas.microsoft.com/office/powerpoint/2010/main" val="292927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CCFA1E-6731-453C-B155-D4DC4FDA32DB}" type="datetime1">
              <a:rPr lang="en-US" altLang="zh-TW" smtClean="0"/>
              <a:t>1/11/2016</a:t>
            </a:fld>
            <a:endParaRPr lang="en-US" dirty="0"/>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1C98785-3618-476E-8FA0-DDDF070DCFD2}" type="slidenum">
              <a:rPr lang="zh-TW" altLang="en-US" smtClean="0"/>
              <a:pPr/>
              <a:t>‹#›</a:t>
            </a:fld>
            <a:endParaRPr lang="zh-TW" altLang="en-US"/>
          </a:p>
        </p:txBody>
      </p:sp>
      <p:pic>
        <p:nvPicPr>
          <p:cNvPr id="5" name="Picture 15" descr="LOGO-組合6"/>
          <p:cNvPicPr>
            <a:picLocks noChangeAspect="1" noChangeArrowheads="1"/>
          </p:cNvPicPr>
          <p:nvPr userDrawn="1"/>
        </p:nvPicPr>
        <p:blipFill>
          <a:blip r:embed="rId2" cstate="print"/>
          <a:srcRect/>
          <a:stretch>
            <a:fillRect/>
          </a:stretch>
        </p:blipFill>
        <p:spPr bwMode="auto">
          <a:xfrm>
            <a:off x="0" y="6397625"/>
            <a:ext cx="1517650" cy="460375"/>
          </a:xfrm>
          <a:prstGeom prst="rect">
            <a:avLst/>
          </a:prstGeom>
          <a:noFill/>
          <a:ln w="9525">
            <a:noFill/>
            <a:miter lim="800000"/>
            <a:headEnd/>
            <a:tailEnd/>
          </a:ln>
        </p:spPr>
      </p:pic>
    </p:spTree>
    <p:extLst>
      <p:ext uri="{BB962C8B-B14F-4D97-AF65-F5344CB8AC3E}">
        <p14:creationId xmlns:p14="http://schemas.microsoft.com/office/powerpoint/2010/main" val="129353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171AF60-B674-416C-B291-60C3EB42EA5E}" type="datetime1">
              <a:rPr lang="en-US" altLang="zh-TW" smtClean="0"/>
              <a:t>1/11/2016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371020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F833F47-1B82-4527-ABFD-1D2BD76532EA}" type="datetime1">
              <a:rPr lang="en-US" altLang="zh-TW" smtClean="0"/>
              <a:t>1/11/2016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188795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6BDFF0-25CD-4E0E-B935-D96D39CA6FAC}" type="datetime1">
              <a:rPr lang="en-US" altLang="zh-TW" smtClean="0"/>
              <a:t>1/11/2016</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29929422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96BDFF0-25CD-4E0E-B935-D96D39CA6FAC}" type="datetime1">
              <a:rPr lang="en-US" altLang="zh-TW" smtClean="0"/>
              <a:t>1/11/2016</a:t>
            </a:fld>
            <a:endParaRPr lang="zh-TW" alt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1C98785-3618-476E-8FA0-DDDF070DCFD2}" type="slidenum">
              <a:rPr lang="zh-TW" altLang="en-US" smtClean="0"/>
              <a:pPr/>
              <a:t>‹#›</a:t>
            </a:fld>
            <a:endParaRPr lang="zh-TW" altLang="en-US"/>
          </a:p>
        </p:txBody>
      </p:sp>
    </p:spTree>
    <p:extLst>
      <p:ext uri="{BB962C8B-B14F-4D97-AF65-F5344CB8AC3E}">
        <p14:creationId xmlns:p14="http://schemas.microsoft.com/office/powerpoint/2010/main" val="257603348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hyperlink" Target="2.&#34214;&#21319;&#31777;&#35347;&#32244;&#21443;&#35347;&#36039;&#26684;&#27298;&#26680;&#34920;-1030103.pdf" TargetMode="External"/><Relationship Id="rId2" Type="http://schemas.openxmlformats.org/officeDocument/2006/relationships/hyperlink" Target="1.&#34214;&#21319;&#31777;&#36039;&#26684;&#30906;&#35469;&#26360;&#26280;&#21516;&#24847;&#26360;.pdf" TargetMode="External"/><Relationship Id="rId1" Type="http://schemas.openxmlformats.org/officeDocument/2006/relationships/slideLayout" Target="../slideLayouts/slideLayout7.xml"/><Relationship Id="rId5" Type="http://schemas.openxmlformats.org/officeDocument/2006/relationships/hyperlink" Target="4.&#22996;&#21319;&#34214;&#21443;&#35347;&#36039;&#26684;&#27298;&#26680;&#34920;.pdf" TargetMode="External"/><Relationship Id="rId4" Type="http://schemas.openxmlformats.org/officeDocument/2006/relationships/hyperlink" Target="3.&#22996;&#21319;&#34214;&#36039;&#26684;&#30906;&#35469;&#26280;&#21516;&#24847;&#26360;.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hyperlink" Target="6.&#22996;&#21319;&#34214;&#35413;&#20998;&#27161;&#28310;&#34920;.pdf" TargetMode="External"/><Relationship Id="rId3" Type="http://schemas.openxmlformats.org/officeDocument/2006/relationships/diagramLayout" Target="../diagrams/layout14.xml"/><Relationship Id="rId7" Type="http://schemas.openxmlformats.org/officeDocument/2006/relationships/hyperlink" Target="5.&#34214;&#21319;&#31777;&#35413;&#20998;&#27161;&#28310;&#34920;.pdf" TargetMode="Externa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sptc.gov.tw/"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eb13.csptc.gov.tw/WebACM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6.xml.rels><?xml version="1.0" encoding="UTF-8" standalone="yes"?>
<Relationships xmlns="http://schemas.openxmlformats.org/package/2006/relationships"><Relationship Id="rId3" Type="http://schemas.openxmlformats.org/officeDocument/2006/relationships/hyperlink" Target="6.&#22996;&#21319;&#34214;&#35413;&#20998;&#27161;&#28310;&#34920;.pdf" TargetMode="External"/><Relationship Id="rId2" Type="http://schemas.openxmlformats.org/officeDocument/2006/relationships/hyperlink" Target="5.&#34214;&#21319;&#31777;&#35413;&#20998;&#27161;&#28310;&#34920;.pdf"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8.&#22996;&#21319;&#34214;&#21443;&#35347;&#20154;&#21729;&#21517;&#20874;.pdf" TargetMode="External"/><Relationship Id="rId2" Type="http://schemas.openxmlformats.org/officeDocument/2006/relationships/hyperlink" Target="7.&#34214;&#21319;&#31777;&#35347;&#32244;-&#27491;&#36984;&#20154;&#21729;.pd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3.gif"/><Relationship Id="rId7" Type="http://schemas.openxmlformats.org/officeDocument/2006/relationships/diagramColors" Target="../diagrams/colors39.xml"/><Relationship Id="rId2" Type="http://schemas.openxmlformats.org/officeDocument/2006/relationships/image" Target="../media/image22.gif"/><Relationship Id="rId1" Type="http://schemas.openxmlformats.org/officeDocument/2006/relationships/slideLayout" Target="../slideLayouts/slideLayout6.xml"/><Relationship Id="rId6" Type="http://schemas.openxmlformats.org/officeDocument/2006/relationships/diagramQuickStyle" Target="../diagrams/quickStyle39.xml"/><Relationship Id="rId5" Type="http://schemas.openxmlformats.org/officeDocument/2006/relationships/diagramLayout" Target="../diagrams/layout39.xml"/><Relationship Id="rId4" Type="http://schemas.openxmlformats.org/officeDocument/2006/relationships/diagramData" Target="../diagrams/data3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2"/>
          <p:cNvSpPr txBox="1">
            <a:spLocks/>
          </p:cNvSpPr>
          <p:nvPr/>
        </p:nvSpPr>
        <p:spPr>
          <a:xfrm>
            <a:off x="1259632" y="5373216"/>
            <a:ext cx="6786610" cy="864096"/>
          </a:xfrm>
          <a:prstGeom prst="rect">
            <a:avLst/>
          </a:prstGeom>
        </p:spPr>
        <p:txBody>
          <a:bodyPr vert="horz" lIns="91440" tIns="45720" rIns="91440" bIns="45720" rtlCol="0">
            <a:normAutofit/>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zh-TW" altLang="en-US"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6350" stA="55000" endA="50" endPos="85000" dist="29997" dir="5400000" sy="-100000" algn="bl" rotWithShape="0"/>
                </a:effectLst>
                <a:latin typeface="Arial Unicode MS" pitchFamily="34" charset="-120"/>
                <a:ea typeface="Arial Unicode MS" pitchFamily="34" charset="-120"/>
                <a:cs typeface="Arial Unicode MS" pitchFamily="34" charset="-120"/>
              </a:rPr>
              <a:t>公務人員保障暨培訓委員會</a:t>
            </a:r>
            <a:endParaRPr lang="en-US" altLang="zh-TW" sz="36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6350" stA="55000" endA="50" endPos="85000" dist="29997" dir="5400000" sy="-100000" algn="bl" rotWithShape="0"/>
              </a:effectLst>
              <a:latin typeface="Arial Unicode MS" pitchFamily="34" charset="-120"/>
              <a:ea typeface="Arial Unicode MS" pitchFamily="34" charset="-120"/>
              <a:cs typeface="Arial Unicode MS" pitchFamily="34" charset="-120"/>
            </a:endParaRPr>
          </a:p>
        </p:txBody>
      </p:sp>
      <p:pic>
        <p:nvPicPr>
          <p:cNvPr id="6" name="Picture 2" descr="保訓會首頁"/>
          <p:cNvPicPr>
            <a:picLocks noChangeAspect="1" noChangeArrowheads="1"/>
          </p:cNvPicPr>
          <p:nvPr/>
        </p:nvPicPr>
        <p:blipFill>
          <a:blip r:embed="rId3" cstate="print"/>
          <a:srcRect/>
          <a:stretch>
            <a:fillRect/>
          </a:stretch>
        </p:blipFill>
        <p:spPr bwMode="auto">
          <a:xfrm>
            <a:off x="0" y="0"/>
            <a:ext cx="9144000" cy="2285992"/>
          </a:xfrm>
          <a:prstGeom prst="rect">
            <a:avLst/>
          </a:prstGeom>
          <a:noFill/>
        </p:spPr>
      </p:pic>
      <p:sp>
        <p:nvSpPr>
          <p:cNvPr id="7" name="標題 1"/>
          <p:cNvSpPr txBox="1">
            <a:spLocks/>
          </p:cNvSpPr>
          <p:nvPr/>
        </p:nvSpPr>
        <p:spPr>
          <a:xfrm>
            <a:off x="607191" y="2780928"/>
            <a:ext cx="7929618" cy="1928409"/>
          </a:xfrm>
          <a:prstGeom prst="rect">
            <a:avLst/>
          </a:prstGeom>
          <a:effectLst/>
        </p:spPr>
        <p:txBody>
          <a:bodyPr vert="horz" lIns="91440" tIns="45720" rIns="91440" bIns="45720" rtlCol="0" anchor="ctr">
            <a:prstTxWarp prst="textPlain">
              <a:avLst/>
            </a:prstTxWarp>
            <a:noAutofit/>
            <a:scene3d>
              <a:camera prst="perspectiveFront"/>
              <a:lightRig rig="flat" dir="tl">
                <a:rot lat="0" lon="0" rev="6600000"/>
              </a:lightRig>
            </a:scene3d>
            <a:sp3d extrusionH="25400" contourW="8890" prstMaterial="softEdge">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TW" altLang="en-US" sz="4800" b="1" dirty="0">
                <a:ln w="11430"/>
                <a:solidFill>
                  <a:srgbClr val="FF9900"/>
                </a:solidFill>
                <a:effectLst>
                  <a:outerShdw blurRad="50800" dist="38100" dir="10800000" algn="r" rotWithShape="0">
                    <a:prstClr val="black">
                      <a:alpha val="40000"/>
                    </a:prstClr>
                  </a:outerShdw>
                </a:effectLst>
                <a:latin typeface="微軟正黑體" panose="020B0604030504040204" pitchFamily="34" charset="-120"/>
                <a:ea typeface="微軟正黑體" panose="020B0604030504040204" pitchFamily="34" charset="-120"/>
                <a:cs typeface="Arial Unicode MS" pitchFamily="34" charset="-120"/>
              </a:rPr>
              <a:t>晉升官等訓練辦法重點宣導暨遴選作業</a:t>
            </a:r>
            <a:r>
              <a:rPr lang="zh-TW" altLang="en-US" sz="4800" b="1" dirty="0" smtClean="0">
                <a:ln w="11430"/>
                <a:solidFill>
                  <a:srgbClr val="FF9900"/>
                </a:solidFill>
                <a:effectLst>
                  <a:outerShdw blurRad="50800" dist="38100" dir="10800000" algn="r" rotWithShape="0">
                    <a:prstClr val="black">
                      <a:alpha val="40000"/>
                    </a:prstClr>
                  </a:outerShdw>
                </a:effectLst>
                <a:latin typeface="微軟正黑體" panose="020B0604030504040204" pitchFamily="34" charset="-120"/>
                <a:ea typeface="微軟正黑體" panose="020B0604030504040204" pitchFamily="34" charset="-120"/>
                <a:cs typeface="Arial Unicode MS" pitchFamily="34" charset="-120"/>
              </a:rPr>
              <a:t>講習</a:t>
            </a:r>
            <a:endParaRPr lang="zh-TW" altLang="en-US" sz="4800" b="1" cap="all" dirty="0">
              <a:ln w="9000" cmpd="sng">
                <a:solidFill>
                  <a:srgbClr val="8064A2">
                    <a:shade val="50000"/>
                    <a:satMod val="120000"/>
                  </a:srgbClr>
                </a:solidFill>
                <a:prstDash val="solid"/>
              </a:ln>
              <a:solidFill>
                <a:srgbClr val="FF9900"/>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cs typeface="Arial Unicode MS" pitchFamily="34" charset="-120"/>
            </a:endParaRPr>
          </a:p>
        </p:txBody>
      </p:sp>
    </p:spTree>
    <p:extLst>
      <p:ext uri="{BB962C8B-B14F-4D97-AF65-F5344CB8AC3E}">
        <p14:creationId xmlns:p14="http://schemas.microsoft.com/office/powerpoint/2010/main" val="18506497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0000"/>
                <a:lumOff val="40000"/>
              </a:schemeClr>
            </a:gs>
            <a:gs pos="0">
              <a:schemeClr val="bg1">
                <a:lumMod val="95000"/>
              </a:schemeClr>
            </a:gs>
            <a:gs pos="100000">
              <a:schemeClr val="accent5">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10</a:t>
            </a:fld>
            <a:endParaRPr lang="zh-TW" altLang="en-US" dirty="0"/>
          </a:p>
        </p:txBody>
      </p:sp>
      <p:sp>
        <p:nvSpPr>
          <p:cNvPr id="2" name="矩形 1"/>
          <p:cNvSpPr/>
          <p:nvPr/>
        </p:nvSpPr>
        <p:spPr>
          <a:xfrm>
            <a:off x="1619672" y="1268760"/>
            <a:ext cx="5955476" cy="3939540"/>
          </a:xfrm>
          <a:prstGeom prst="rect">
            <a:avLst/>
          </a:prstGeom>
          <a:noFill/>
        </p:spPr>
        <p:txBody>
          <a:bodyPr wrap="square" lIns="91440" tIns="45720" rIns="91440" bIns="45720">
            <a:spAutoFit/>
          </a:bodyPr>
          <a:lstStyle/>
          <a:p>
            <a:pPr algn="ctr"/>
            <a:r>
              <a:rPr lang="zh-TW" altLang="en-US"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遴選篇</a:t>
            </a:r>
            <a:r>
              <a:rPr lang="en-US" altLang="zh-TW" sz="10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10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作業流程</a:t>
            </a:r>
            <a:endParaRPr lang="zh-TW" altLang="en-US" sz="10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2279384568"/>
              </p:ext>
            </p:extLst>
          </p:nvPr>
        </p:nvGraphicFramePr>
        <p:xfrm>
          <a:off x="107504" y="116632"/>
          <a:ext cx="16078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438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0">
              <a:schemeClr val="bg1">
                <a:lumMod val="95000"/>
              </a:scheme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11</a:t>
            </a:fld>
            <a:endParaRPr lang="zh-TW" altLang="en-US" dirty="0"/>
          </a:p>
        </p:txBody>
      </p:sp>
      <p:graphicFrame>
        <p:nvGraphicFramePr>
          <p:cNvPr id="2" name="資料庫圖表 1"/>
          <p:cNvGraphicFramePr/>
          <p:nvPr>
            <p:extLst/>
          </p:nvPr>
        </p:nvGraphicFramePr>
        <p:xfrm>
          <a:off x="4577289" y="989681"/>
          <a:ext cx="4824536" cy="580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29592" y="215062"/>
            <a:ext cx="237626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報送參訓名冊</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nvPr>
        </p:nvGraphicFramePr>
        <p:xfrm>
          <a:off x="539552" y="989681"/>
          <a:ext cx="4935566" cy="54761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文字方塊 6"/>
          <p:cNvSpPr txBox="1"/>
          <p:nvPr/>
        </p:nvSpPr>
        <p:spPr>
          <a:xfrm>
            <a:off x="6300192" y="466461"/>
            <a:ext cx="2526549" cy="523220"/>
          </a:xfrm>
          <a:prstGeom prst="rect">
            <a:avLst/>
          </a:prstGeom>
          <a:solidFill>
            <a:schemeClr val="accent6">
              <a:lumMod val="5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latin typeface="微軟正黑體" panose="020B0604030504040204" pitchFamily="34" charset="-120"/>
                <a:ea typeface="微軟正黑體" panose="020B0604030504040204" pitchFamily="34" charset="-120"/>
              </a:rPr>
              <a:t>委升</a:t>
            </a:r>
            <a:r>
              <a:rPr lang="zh-TW" altLang="en-US" sz="2800" b="1" dirty="0">
                <a:latin typeface="微軟正黑體" panose="020B0604030504040204" pitchFamily="34" charset="-120"/>
                <a:ea typeface="微軟正黑體" panose="020B0604030504040204" pitchFamily="34" charset="-120"/>
              </a:rPr>
              <a:t>薦（</a:t>
            </a:r>
            <a:r>
              <a:rPr lang="en-US" altLang="zh-TW" sz="2800" b="1" dirty="0" smtClean="0">
                <a:latin typeface="微軟正黑體" panose="020B0604030504040204" pitchFamily="34" charset="-120"/>
                <a:ea typeface="微軟正黑體" panose="020B0604030504040204" pitchFamily="34" charset="-120"/>
              </a:rPr>
              <a:t>p.8</a:t>
            </a:r>
            <a:r>
              <a:rPr lang="zh-TW" altLang="en-US"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734298" y="466461"/>
            <a:ext cx="2740819" cy="523220"/>
          </a:xfrm>
          <a:prstGeom prst="rect">
            <a:avLst/>
          </a:prstGeom>
          <a:solidFill>
            <a:schemeClr val="accent6">
              <a:lumMod val="5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latin typeface="微軟正黑體" panose="020B0604030504040204" pitchFamily="34" charset="-120"/>
                <a:ea typeface="微軟正黑體" panose="020B0604030504040204" pitchFamily="34" charset="-120"/>
              </a:rPr>
              <a:t>薦升</a:t>
            </a:r>
            <a:r>
              <a:rPr lang="zh-TW" altLang="en-US" sz="2800" b="1" dirty="0">
                <a:latin typeface="微軟正黑體" panose="020B0604030504040204" pitchFamily="34" charset="-120"/>
                <a:ea typeface="微軟正黑體" panose="020B0604030504040204" pitchFamily="34" charset="-120"/>
              </a:rPr>
              <a:t>簡（</a:t>
            </a:r>
            <a:r>
              <a:rPr lang="en-US" altLang="zh-TW" sz="2800" b="1" dirty="0" smtClean="0">
                <a:latin typeface="微軟正黑體" panose="020B0604030504040204" pitchFamily="34" charset="-120"/>
                <a:ea typeface="微軟正黑體" panose="020B0604030504040204" pitchFamily="34" charset="-120"/>
              </a:rPr>
              <a:t>p.90</a:t>
            </a:r>
            <a:r>
              <a:rPr lang="zh-TW" altLang="en-US" sz="2800" b="1" dirty="0" smtClean="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8753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0">
              <a:schemeClr val="bg1">
                <a:lumMod val="95000"/>
              </a:scheme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12</a:t>
            </a:fld>
            <a:endParaRPr lang="zh-TW" altLang="en-US" dirty="0"/>
          </a:p>
        </p:txBody>
      </p:sp>
      <p:sp>
        <p:nvSpPr>
          <p:cNvPr id="5" name="文字方塊 4"/>
          <p:cNvSpPr txBox="1"/>
          <p:nvPr/>
        </p:nvSpPr>
        <p:spPr>
          <a:xfrm>
            <a:off x="467544" y="188640"/>
            <a:ext cx="417646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薦升簡遴選流程（</a:t>
            </a:r>
            <a:r>
              <a:rPr lang="en-US" altLang="zh-TW" sz="2800" b="1" dirty="0" smtClean="0">
                <a:solidFill>
                  <a:schemeClr val="tx1"/>
                </a:solidFill>
                <a:latin typeface="微軟正黑體" panose="020B0604030504040204" pitchFamily="34" charset="-120"/>
                <a:ea typeface="微軟正黑體" panose="020B0604030504040204" pitchFamily="34" charset="-120"/>
              </a:rPr>
              <a:t>p.91</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2552000640"/>
              </p:ext>
            </p:extLst>
          </p:nvPr>
        </p:nvGraphicFramePr>
        <p:xfrm>
          <a:off x="467544" y="927884"/>
          <a:ext cx="8208912" cy="516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4382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0">
              <a:schemeClr val="bg1">
                <a:lumMod val="95000"/>
              </a:scheme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13</a:t>
            </a:fld>
            <a:endParaRPr lang="zh-TW" altLang="en-US" dirty="0"/>
          </a:p>
        </p:txBody>
      </p:sp>
      <p:sp>
        <p:nvSpPr>
          <p:cNvPr id="5" name="文字方塊 4"/>
          <p:cNvSpPr txBox="1"/>
          <p:nvPr/>
        </p:nvSpPr>
        <p:spPr>
          <a:xfrm>
            <a:off x="467544" y="188640"/>
            <a:ext cx="381642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委升</a:t>
            </a:r>
            <a:r>
              <a:rPr lang="zh-TW" altLang="en-US" sz="2800" b="1" dirty="0">
                <a:solidFill>
                  <a:schemeClr val="tx1"/>
                </a:solidFill>
                <a:latin typeface="微軟正黑體" panose="020B0604030504040204" pitchFamily="34" charset="-120"/>
                <a:ea typeface="微軟正黑體" panose="020B0604030504040204" pitchFamily="34" charset="-120"/>
              </a:rPr>
              <a:t>薦</a:t>
            </a:r>
            <a:r>
              <a:rPr lang="zh-TW" altLang="en-US" sz="2800" b="1" dirty="0" smtClean="0">
                <a:solidFill>
                  <a:schemeClr val="tx1"/>
                </a:solidFill>
                <a:latin typeface="微軟正黑體" panose="020B0604030504040204" pitchFamily="34" charset="-120"/>
                <a:ea typeface="微軟正黑體" panose="020B0604030504040204" pitchFamily="34" charset="-120"/>
              </a:rPr>
              <a:t>遴選流程（</a:t>
            </a:r>
            <a:r>
              <a:rPr lang="en-US" altLang="zh-TW" sz="2800" b="1" dirty="0" smtClean="0">
                <a:solidFill>
                  <a:schemeClr val="tx1"/>
                </a:solidFill>
                <a:latin typeface="微軟正黑體" panose="020B0604030504040204" pitchFamily="34" charset="-120"/>
                <a:ea typeface="微軟正黑體" panose="020B0604030504040204" pitchFamily="34" charset="-120"/>
              </a:rPr>
              <a:t>p.9</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4175151971"/>
              </p:ext>
            </p:extLst>
          </p:nvPr>
        </p:nvGraphicFramePr>
        <p:xfrm>
          <a:off x="467544" y="927884"/>
          <a:ext cx="8208912" cy="5165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43924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0">
              <a:schemeClr val="bg1">
                <a:lumMod val="95000"/>
              </a:schemeClr>
            </a:gs>
            <a:gs pos="100000">
              <a:schemeClr val="accent5">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solidFill>
                  <a:schemeClr val="tx1"/>
                </a:solidFill>
              </a:rPr>
              <a:pPr/>
              <a:t>14</a:t>
            </a:fld>
            <a:endParaRPr lang="zh-TW" altLang="en-US" dirty="0">
              <a:solidFill>
                <a:schemeClr val="tx1"/>
              </a:solidFill>
            </a:endParaRPr>
          </a:p>
        </p:txBody>
      </p:sp>
      <p:sp>
        <p:nvSpPr>
          <p:cNvPr id="8" name="文字方塊 7">
            <a:hlinkClick r:id="rId2" action="ppaction://hlinkfile"/>
          </p:cNvPr>
          <p:cNvSpPr txBox="1"/>
          <p:nvPr/>
        </p:nvSpPr>
        <p:spPr>
          <a:xfrm>
            <a:off x="467544" y="548680"/>
            <a:ext cx="6408712"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薦升簡訓練資格確認暨同意</a:t>
            </a:r>
            <a:r>
              <a:rPr lang="zh-TW" altLang="en-US" sz="2800" b="1" dirty="0">
                <a:solidFill>
                  <a:schemeClr val="tx1"/>
                </a:solidFill>
                <a:latin typeface="微軟正黑體" panose="020B0604030504040204" pitchFamily="34" charset="-120"/>
                <a:ea typeface="微軟正黑體" panose="020B0604030504040204" pitchFamily="34" charset="-120"/>
              </a:rPr>
              <a:t>書（</a:t>
            </a:r>
            <a:r>
              <a:rPr lang="en-US" altLang="zh-TW" sz="2800" b="1" dirty="0" smtClean="0">
                <a:solidFill>
                  <a:schemeClr val="tx1"/>
                </a:solidFill>
                <a:latin typeface="微軟正黑體" panose="020B0604030504040204" pitchFamily="34" charset="-120"/>
                <a:ea typeface="微軟正黑體" panose="020B0604030504040204" pitchFamily="34" charset="-120"/>
              </a:rPr>
              <a:t>p.163</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9" name="文字方塊 8">
            <a:hlinkClick r:id="rId3" action="ppaction://hlinkfile"/>
          </p:cNvPr>
          <p:cNvSpPr txBox="1"/>
          <p:nvPr/>
        </p:nvSpPr>
        <p:spPr>
          <a:xfrm>
            <a:off x="467544" y="1412776"/>
            <a:ext cx="5400600"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薦升簡參訓資格檢核</a:t>
            </a:r>
            <a:r>
              <a:rPr lang="zh-TW" altLang="en-US" sz="2800" b="1" dirty="0">
                <a:solidFill>
                  <a:schemeClr val="tx1"/>
                </a:solidFill>
                <a:latin typeface="微軟正黑體" panose="020B0604030504040204" pitchFamily="34" charset="-120"/>
                <a:ea typeface="微軟正黑體" panose="020B0604030504040204" pitchFamily="34" charset="-120"/>
              </a:rPr>
              <a:t>表（</a:t>
            </a:r>
            <a:r>
              <a:rPr lang="en-US" altLang="zh-TW" sz="2800" b="1" dirty="0" smtClean="0">
                <a:solidFill>
                  <a:schemeClr val="tx1"/>
                </a:solidFill>
                <a:latin typeface="微軟正黑體" panose="020B0604030504040204" pitchFamily="34" charset="-120"/>
                <a:ea typeface="微軟正黑體" panose="020B0604030504040204" pitchFamily="34" charset="-120"/>
              </a:rPr>
              <a:t>p.164</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3" name="文字方塊 12">
            <a:hlinkClick r:id="rId4" action="ppaction://hlinkfile"/>
          </p:cNvPr>
          <p:cNvSpPr txBox="1"/>
          <p:nvPr/>
        </p:nvSpPr>
        <p:spPr>
          <a:xfrm>
            <a:off x="447174" y="2286662"/>
            <a:ext cx="6213057"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委升薦訓練資格確認暨同意</a:t>
            </a:r>
            <a:r>
              <a:rPr lang="zh-TW" altLang="en-US" sz="2800" b="1" dirty="0">
                <a:solidFill>
                  <a:schemeClr val="tx1"/>
                </a:solidFill>
                <a:latin typeface="微軟正黑體" panose="020B0604030504040204" pitchFamily="34" charset="-120"/>
                <a:ea typeface="微軟正黑體" panose="020B0604030504040204" pitchFamily="34" charset="-120"/>
              </a:rPr>
              <a:t>書（</a:t>
            </a:r>
            <a:r>
              <a:rPr lang="en-US" altLang="zh-TW" sz="2800" b="1" dirty="0" smtClean="0">
                <a:solidFill>
                  <a:schemeClr val="tx1"/>
                </a:solidFill>
                <a:latin typeface="微軟正黑體" panose="020B0604030504040204" pitchFamily="34" charset="-120"/>
                <a:ea typeface="微軟正黑體" panose="020B0604030504040204" pitchFamily="34" charset="-120"/>
              </a:rPr>
              <a:t>p.80</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4" name="文字方塊 13">
            <a:hlinkClick r:id="rId5" action="ppaction://hlinkfile"/>
          </p:cNvPr>
          <p:cNvSpPr txBox="1"/>
          <p:nvPr/>
        </p:nvSpPr>
        <p:spPr>
          <a:xfrm>
            <a:off x="447174" y="3160548"/>
            <a:ext cx="5060929"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委升薦參</a:t>
            </a:r>
            <a:r>
              <a:rPr lang="zh-TW" altLang="en-US" sz="2800" b="1" dirty="0" smtClean="0">
                <a:solidFill>
                  <a:schemeClr val="tx1"/>
                </a:solidFill>
                <a:latin typeface="微軟正黑體" panose="020B0604030504040204" pitchFamily="34" charset="-120"/>
                <a:ea typeface="微軟正黑體" panose="020B0604030504040204" pitchFamily="34" charset="-120"/>
              </a:rPr>
              <a:t>訓資格檢核</a:t>
            </a:r>
            <a:r>
              <a:rPr lang="zh-TW" altLang="en-US" sz="2800" b="1" dirty="0">
                <a:solidFill>
                  <a:schemeClr val="tx1"/>
                </a:solidFill>
                <a:latin typeface="微軟正黑體" panose="020B0604030504040204" pitchFamily="34" charset="-120"/>
                <a:ea typeface="微軟正黑體" panose="020B0604030504040204" pitchFamily="34" charset="-120"/>
              </a:rPr>
              <a:t>表（</a:t>
            </a:r>
            <a:r>
              <a:rPr lang="en-US" altLang="zh-TW" sz="2800" b="1" dirty="0" smtClean="0">
                <a:solidFill>
                  <a:schemeClr val="tx1"/>
                </a:solidFill>
                <a:latin typeface="微軟正黑體" panose="020B0604030504040204" pitchFamily="34" charset="-120"/>
                <a:ea typeface="微軟正黑體" panose="020B0604030504040204" pitchFamily="34" charset="-120"/>
              </a:rPr>
              <a:t>p.81</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03986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15</a:t>
            </a:fld>
            <a:endParaRPr lang="zh-TW" altLang="en-US" dirty="0"/>
          </a:p>
        </p:txBody>
      </p:sp>
      <p:sp>
        <p:nvSpPr>
          <p:cNvPr id="8" name="文字方塊 7"/>
          <p:cNvSpPr txBox="1"/>
          <p:nvPr/>
        </p:nvSpPr>
        <p:spPr>
          <a:xfrm>
            <a:off x="467544" y="385500"/>
            <a:ext cx="5904656"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參</a:t>
            </a:r>
            <a:r>
              <a:rPr lang="zh-TW" altLang="en-US" sz="2800" b="1" dirty="0">
                <a:solidFill>
                  <a:schemeClr val="tx1"/>
                </a:solidFill>
                <a:latin typeface="微軟正黑體" panose="020B0604030504040204" pitchFamily="34" charset="-120"/>
                <a:ea typeface="微軟正黑體" panose="020B0604030504040204" pitchFamily="34" charset="-120"/>
              </a:rPr>
              <a:t>訓人數</a:t>
            </a:r>
            <a:r>
              <a:rPr lang="zh-TW" altLang="en-US" sz="2800" b="1" dirty="0" smtClean="0">
                <a:solidFill>
                  <a:schemeClr val="tx1"/>
                </a:solidFill>
                <a:latin typeface="微軟正黑體" panose="020B0604030504040204" pitchFamily="34" charset="-120"/>
                <a:ea typeface="微軟正黑體" panose="020B0604030504040204" pitchFamily="34" charset="-120"/>
              </a:rPr>
              <a:t>統計表</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chemeClr val="tx1"/>
                </a:solidFill>
                <a:latin typeface="微軟正黑體" panose="020B0604030504040204" pitchFamily="34" charset="-120"/>
                <a:ea typeface="微軟正黑體" panose="020B0604030504040204" pitchFamily="34" charset="-120"/>
              </a:rPr>
              <a:t>以</a:t>
            </a:r>
            <a:r>
              <a:rPr lang="en-US" altLang="zh-TW" sz="2800" b="1" dirty="0" smtClean="0">
                <a:solidFill>
                  <a:schemeClr val="tx1"/>
                </a:solidFill>
                <a:latin typeface="微軟正黑體" panose="020B0604030504040204" pitchFamily="34" charset="-120"/>
                <a:ea typeface="微軟正黑體" panose="020B0604030504040204" pitchFamily="34" charset="-120"/>
              </a:rPr>
              <a:t>105</a:t>
            </a:r>
            <a:r>
              <a:rPr lang="zh-TW" altLang="en-US" sz="2800" b="1" dirty="0" smtClean="0">
                <a:solidFill>
                  <a:schemeClr val="tx1"/>
                </a:solidFill>
                <a:latin typeface="微軟正黑體" panose="020B0604030504040204" pitchFamily="34" charset="-120"/>
                <a:ea typeface="微軟正黑體" panose="020B0604030504040204" pitchFamily="34" charset="-120"/>
              </a:rPr>
              <a:t>年度為例</a:t>
            </a:r>
            <a:r>
              <a:rPr lang="en-US" altLang="zh-TW"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7" name="圖片 6"/>
          <p:cNvPicPr/>
          <p:nvPr/>
        </p:nvPicPr>
        <p:blipFill rotWithShape="1">
          <a:blip r:embed="rId2">
            <a:extLst>
              <a:ext uri="{28A0092B-C50C-407E-A947-70E740481C1C}">
                <a14:useLocalDpi xmlns:a14="http://schemas.microsoft.com/office/drawing/2010/main" val="0"/>
              </a:ext>
            </a:extLst>
          </a:blip>
          <a:srcRect b="12285"/>
          <a:stretch/>
        </p:blipFill>
        <p:spPr bwMode="auto">
          <a:xfrm>
            <a:off x="467544" y="1052736"/>
            <a:ext cx="8012382" cy="4968552"/>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59896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16</a:t>
            </a:fld>
            <a:endParaRPr lang="zh-TW" altLang="en-US" dirty="0"/>
          </a:p>
        </p:txBody>
      </p:sp>
      <p:sp>
        <p:nvSpPr>
          <p:cNvPr id="8" name="文字方塊 7"/>
          <p:cNvSpPr txBox="1"/>
          <p:nvPr/>
        </p:nvSpPr>
        <p:spPr>
          <a:xfrm>
            <a:off x="467543" y="385500"/>
            <a:ext cx="758851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委升薦參</a:t>
            </a:r>
            <a:r>
              <a:rPr lang="zh-TW" altLang="en-US" sz="2800" b="1" dirty="0">
                <a:solidFill>
                  <a:schemeClr val="tx1"/>
                </a:solidFill>
                <a:latin typeface="微軟正黑體" panose="020B0604030504040204" pitchFamily="34" charset="-120"/>
                <a:ea typeface="微軟正黑體" panose="020B0604030504040204" pitchFamily="34" charset="-120"/>
              </a:rPr>
              <a:t>訓人數</a:t>
            </a:r>
            <a:r>
              <a:rPr lang="zh-TW" altLang="en-US" sz="2800" b="1" dirty="0" smtClean="0">
                <a:solidFill>
                  <a:schemeClr val="tx1"/>
                </a:solidFill>
                <a:latin typeface="微軟正黑體" panose="020B0604030504040204" pitchFamily="34" charset="-120"/>
                <a:ea typeface="微軟正黑體" panose="020B0604030504040204" pitchFamily="34" charset="-120"/>
              </a:rPr>
              <a:t>統計表</a:t>
            </a:r>
            <a:r>
              <a:rPr lang="en-US" altLang="zh-TW" sz="2800" b="1" dirty="0" smtClean="0">
                <a:solidFill>
                  <a:schemeClr val="tx1"/>
                </a:solidFill>
                <a:latin typeface="微軟正黑體" panose="020B0604030504040204" pitchFamily="34" charset="-120"/>
                <a:ea typeface="微軟正黑體" panose="020B0604030504040204" pitchFamily="34" charset="-120"/>
              </a:rPr>
              <a:t>-</a:t>
            </a:r>
            <a:r>
              <a:rPr lang="zh-TW" altLang="en-US" sz="2800" b="1" dirty="0" smtClean="0">
                <a:solidFill>
                  <a:srgbClr val="FFFF00"/>
                </a:solidFill>
                <a:latin typeface="微軟正黑體" panose="020B0604030504040204" pitchFamily="34" charset="-120"/>
                <a:ea typeface="微軟正黑體" panose="020B0604030504040204" pitchFamily="34" charset="-120"/>
              </a:rPr>
              <a:t>各欄注意事項</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p.11</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7" name="圖片 6"/>
          <p:cNvPicPr/>
          <p:nvPr/>
        </p:nvPicPr>
        <p:blipFill rotWithShape="1">
          <a:blip r:embed="rId2">
            <a:extLst>
              <a:ext uri="{28A0092B-C50C-407E-A947-70E740481C1C}">
                <a14:useLocalDpi xmlns:a14="http://schemas.microsoft.com/office/drawing/2010/main" val="0"/>
              </a:ext>
            </a:extLst>
          </a:blip>
          <a:srcRect t="6228" r="8648" b="18779"/>
          <a:stretch/>
        </p:blipFill>
        <p:spPr bwMode="auto">
          <a:xfrm>
            <a:off x="611560" y="1047472"/>
            <a:ext cx="8045995" cy="4669550"/>
          </a:xfrm>
          <a:prstGeom prst="rect">
            <a:avLst/>
          </a:prstGeom>
          <a:ln>
            <a:noFill/>
          </a:ln>
          <a:extLst>
            <a:ext uri="{53640926-AAD7-44D8-BBD7-CCE9431645EC}">
              <a14:shadowObscured xmlns:a14="http://schemas.microsoft.com/office/drawing/2010/main"/>
            </a:ext>
          </a:extLst>
        </p:spPr>
      </p:pic>
      <p:sp>
        <p:nvSpPr>
          <p:cNvPr id="21" name="直線圖說文字 2 20"/>
          <p:cNvSpPr/>
          <p:nvPr/>
        </p:nvSpPr>
        <p:spPr>
          <a:xfrm rot="10800000">
            <a:off x="1403647" y="6088031"/>
            <a:ext cx="3528392" cy="547871"/>
          </a:xfrm>
          <a:prstGeom prst="borderCallout2">
            <a:avLst>
              <a:gd name="adj1" fmla="val 48964"/>
              <a:gd name="adj2" fmla="val 100684"/>
              <a:gd name="adj3" fmla="val 48993"/>
              <a:gd name="adj4" fmla="val 105642"/>
              <a:gd name="adj5" fmla="val 715775"/>
              <a:gd name="adj6" fmla="val 10531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1331640" y="6041928"/>
            <a:ext cx="3598982" cy="646331"/>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本欄數字保訓會原則上會於每年函請各主管機關報送參訓名冊公文中以附件方式提供，惟仍請各主管機關自行列管，以維所屬人員權益。</a:t>
            </a:r>
            <a:endParaRPr lang="zh-TW" altLang="en-US" sz="1200" b="1" dirty="0">
              <a:latin typeface="微軟正黑體" panose="020B0604030504040204" pitchFamily="34" charset="-120"/>
              <a:ea typeface="微軟正黑體" panose="020B0604030504040204" pitchFamily="34" charset="-120"/>
            </a:endParaRPr>
          </a:p>
        </p:txBody>
      </p:sp>
      <p:sp>
        <p:nvSpPr>
          <p:cNvPr id="4" name="直線圖說文字 1 3"/>
          <p:cNvSpPr/>
          <p:nvPr/>
        </p:nvSpPr>
        <p:spPr>
          <a:xfrm>
            <a:off x="1475656" y="5558706"/>
            <a:ext cx="3528392" cy="462582"/>
          </a:xfrm>
          <a:prstGeom prst="borderCallout1">
            <a:avLst>
              <a:gd name="adj1" fmla="val -3428"/>
              <a:gd name="adj2" fmla="val 33918"/>
              <a:gd name="adj3" fmla="val -616933"/>
              <a:gd name="adj4" fmla="val 34130"/>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403648" y="5559623"/>
            <a:ext cx="3528392" cy="461665"/>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本欄數字係當年度符合受訓資格人數乘以年度調訓比例，再加上</a:t>
            </a:r>
            <a:r>
              <a:rPr lang="en-US" altLang="zh-TW" sz="1200" b="1" dirty="0" smtClean="0">
                <a:latin typeface="微軟正黑體" panose="020B0604030504040204" pitchFamily="34" charset="-120"/>
                <a:ea typeface="微軟正黑體" panose="020B0604030504040204" pitchFamily="34" charset="-120"/>
              </a:rPr>
              <a:t>A</a:t>
            </a:r>
            <a:r>
              <a:rPr lang="zh-TW" altLang="en-US" sz="1200" b="1" dirty="0" smtClean="0">
                <a:latin typeface="微軟正黑體" panose="020B0604030504040204" pitchFamily="34" charset="-120"/>
                <a:ea typeface="微軟正黑體" panose="020B0604030504040204" pitchFamily="34" charset="-120"/>
              </a:rPr>
              <a:t>欄前一年度保留至當年度的名額。</a:t>
            </a:r>
            <a:endParaRPr lang="zh-TW" altLang="en-US" sz="1200" b="1" dirty="0">
              <a:latin typeface="微軟正黑體" panose="020B0604030504040204" pitchFamily="34" charset="-120"/>
              <a:ea typeface="微軟正黑體" panose="020B0604030504040204" pitchFamily="34" charset="-120"/>
            </a:endParaRPr>
          </a:p>
        </p:txBody>
      </p:sp>
      <p:sp>
        <p:nvSpPr>
          <p:cNvPr id="29" name="直線圖說文字 1 28"/>
          <p:cNvSpPr/>
          <p:nvPr/>
        </p:nvSpPr>
        <p:spPr>
          <a:xfrm>
            <a:off x="2827417" y="4908147"/>
            <a:ext cx="3616791" cy="609085"/>
          </a:xfrm>
          <a:prstGeom prst="borderCallout1">
            <a:avLst>
              <a:gd name="adj1" fmla="val -723"/>
              <a:gd name="adj2" fmla="val 14073"/>
              <a:gd name="adj3" fmla="val -355902"/>
              <a:gd name="adj4" fmla="val 14057"/>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755409" y="4870901"/>
            <a:ext cx="3688799" cy="646331"/>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本欄係</a:t>
            </a:r>
            <a:r>
              <a:rPr lang="en-US" altLang="zh-TW" sz="1200" b="1" dirty="0" smtClean="0">
                <a:latin typeface="微軟正黑體" panose="020B0604030504040204" pitchFamily="34" charset="-120"/>
                <a:ea typeface="微軟正黑體" panose="020B0604030504040204" pitchFamily="34" charset="-120"/>
              </a:rPr>
              <a:t>C</a:t>
            </a:r>
            <a:r>
              <a:rPr lang="zh-TW" altLang="en-US" sz="1200" b="1" dirty="0" smtClean="0">
                <a:latin typeface="微軟正黑體" panose="020B0604030504040204" pitchFamily="34" charset="-120"/>
                <a:ea typeface="微軟正黑體" panose="020B0604030504040204" pitchFamily="34" charset="-120"/>
              </a:rPr>
              <a:t>欄數字小數點後如達</a:t>
            </a:r>
            <a:r>
              <a:rPr lang="en-US" altLang="zh-TW" sz="1200" b="1" dirty="0" smtClean="0">
                <a:latin typeface="微軟正黑體" panose="020B0604030504040204" pitchFamily="34" charset="-120"/>
                <a:ea typeface="微軟正黑體" panose="020B0604030504040204" pitchFamily="34" charset="-120"/>
              </a:rPr>
              <a:t>0.950</a:t>
            </a:r>
            <a:r>
              <a:rPr lang="zh-TW" altLang="en-US" sz="1200" b="1" dirty="0" smtClean="0">
                <a:latin typeface="微軟正黑體" panose="020B0604030504040204" pitchFamily="34" charset="-120"/>
                <a:ea typeface="微軟正黑體" panose="020B0604030504040204" pitchFamily="34" charset="-120"/>
              </a:rPr>
              <a:t>以上者，即以</a:t>
            </a:r>
            <a:r>
              <a:rPr lang="en-US" altLang="zh-TW" sz="1200" b="1" dirty="0" smtClean="0">
                <a:latin typeface="微軟正黑體" panose="020B0604030504040204" pitchFamily="34" charset="-120"/>
                <a:ea typeface="微軟正黑體" panose="020B0604030504040204" pitchFamily="34" charset="-120"/>
              </a:rPr>
              <a:t>1</a:t>
            </a:r>
            <a:r>
              <a:rPr lang="zh-TW" altLang="en-US" sz="1200" b="1" dirty="0" smtClean="0">
                <a:latin typeface="微軟正黑體" panose="020B0604030504040204" pitchFamily="34" charset="-120"/>
                <a:ea typeface="微軟正黑體" panose="020B0604030504040204" pitchFamily="34" charset="-120"/>
              </a:rPr>
              <a:t>人計。例如</a:t>
            </a:r>
            <a:r>
              <a:rPr lang="en-US" altLang="zh-TW" sz="1200" b="1" dirty="0" smtClean="0">
                <a:latin typeface="微軟正黑體" panose="020B0604030504040204" pitchFamily="34" charset="-120"/>
                <a:ea typeface="微軟正黑體" panose="020B0604030504040204" pitchFamily="34" charset="-120"/>
              </a:rPr>
              <a:t>C</a:t>
            </a:r>
            <a:r>
              <a:rPr lang="zh-TW" altLang="en-US" sz="1200" b="1" dirty="0" smtClean="0">
                <a:latin typeface="微軟正黑體" panose="020B0604030504040204" pitchFamily="34" charset="-120"/>
                <a:ea typeface="微軟正黑體" panose="020B0604030504040204" pitchFamily="34" charset="-120"/>
              </a:rPr>
              <a:t>欄為</a:t>
            </a:r>
            <a:r>
              <a:rPr lang="en-US" altLang="zh-TW" sz="1200" b="1" dirty="0" smtClean="0">
                <a:latin typeface="微軟正黑體" panose="020B0604030504040204" pitchFamily="34" charset="-120"/>
                <a:ea typeface="微軟正黑體" panose="020B0604030504040204" pitchFamily="34" charset="-120"/>
              </a:rPr>
              <a:t>0.950</a:t>
            </a:r>
            <a:r>
              <a:rPr lang="zh-TW" altLang="en-US" sz="1200" b="1" dirty="0" smtClean="0">
                <a:latin typeface="微軟正黑體" panose="020B0604030504040204" pitchFamily="34" charset="-120"/>
                <a:ea typeface="微軟正黑體" panose="020B0604030504040204" pitchFamily="34" charset="-120"/>
              </a:rPr>
              <a:t>，本欄應填</a:t>
            </a:r>
            <a:r>
              <a:rPr lang="en-US" altLang="zh-TW" sz="1200" b="1" dirty="0" smtClean="0">
                <a:latin typeface="微軟正黑體" panose="020B0604030504040204" pitchFamily="34" charset="-120"/>
                <a:ea typeface="微軟正黑體" panose="020B0604030504040204" pitchFamily="34" charset="-120"/>
              </a:rPr>
              <a:t>1</a:t>
            </a:r>
            <a:r>
              <a:rPr lang="zh-TW" altLang="en-US" sz="1200" b="1" dirty="0" smtClean="0">
                <a:latin typeface="微軟正黑體" panose="020B0604030504040204" pitchFamily="34" charset="-120"/>
                <a:ea typeface="微軟正黑體" panose="020B0604030504040204" pitchFamily="34" charset="-120"/>
              </a:rPr>
              <a:t>；但</a:t>
            </a:r>
            <a:r>
              <a:rPr lang="en-US" altLang="zh-TW" sz="1200" b="1" dirty="0" smtClean="0">
                <a:latin typeface="微軟正黑體" panose="020B0604030504040204" pitchFamily="34" charset="-120"/>
                <a:ea typeface="微軟正黑體" panose="020B0604030504040204" pitchFamily="34" charset="-120"/>
              </a:rPr>
              <a:t>C</a:t>
            </a:r>
            <a:r>
              <a:rPr lang="zh-TW" altLang="en-US" sz="1200" b="1" dirty="0" smtClean="0">
                <a:latin typeface="微軟正黑體" panose="020B0604030504040204" pitchFamily="34" charset="-120"/>
                <a:ea typeface="微軟正黑體" panose="020B0604030504040204" pitchFamily="34" charset="-120"/>
              </a:rPr>
              <a:t>欄如為</a:t>
            </a:r>
            <a:r>
              <a:rPr lang="en-US" altLang="zh-TW" sz="1200" b="1" dirty="0" smtClean="0">
                <a:latin typeface="微軟正黑體" panose="020B0604030504040204" pitchFamily="34" charset="-120"/>
                <a:ea typeface="微軟正黑體" panose="020B0604030504040204" pitchFamily="34" charset="-120"/>
              </a:rPr>
              <a:t>1.150</a:t>
            </a:r>
            <a:r>
              <a:rPr lang="zh-TW" altLang="en-US" sz="1200" b="1" dirty="0" smtClean="0">
                <a:latin typeface="微軟正黑體" panose="020B0604030504040204" pitchFamily="34" charset="-120"/>
                <a:ea typeface="微軟正黑體" panose="020B0604030504040204" pitchFamily="34" charset="-120"/>
              </a:rPr>
              <a:t>，本欄應填</a:t>
            </a:r>
            <a:r>
              <a:rPr lang="en-US" altLang="zh-TW" sz="1200" b="1" dirty="0" smtClean="0">
                <a:latin typeface="微軟正黑體" panose="020B0604030504040204" pitchFamily="34" charset="-120"/>
                <a:ea typeface="微軟正黑體" panose="020B0604030504040204" pitchFamily="34" charset="-120"/>
              </a:rPr>
              <a:t>0</a:t>
            </a:r>
            <a:r>
              <a:rPr lang="zh-TW" altLang="en-US" sz="1200" b="1" dirty="0" smtClean="0">
                <a:latin typeface="微軟正黑體" panose="020B0604030504040204" pitchFamily="34" charset="-120"/>
                <a:ea typeface="微軟正黑體" panose="020B0604030504040204" pitchFamily="34" charset="-120"/>
              </a:rPr>
              <a:t>，因小數點後未達</a:t>
            </a:r>
            <a:r>
              <a:rPr lang="en-US" altLang="zh-TW" sz="1200" b="1" dirty="0" smtClean="0">
                <a:latin typeface="微軟正黑體" panose="020B0604030504040204" pitchFamily="34" charset="-120"/>
                <a:ea typeface="微軟正黑體" panose="020B0604030504040204" pitchFamily="34" charset="-120"/>
              </a:rPr>
              <a:t>0.950</a:t>
            </a:r>
            <a:r>
              <a:rPr lang="zh-TW" altLang="en-US" sz="1200" b="1" dirty="0" smtClean="0">
                <a:latin typeface="微軟正黑體" panose="020B0604030504040204" pitchFamily="34" charset="-120"/>
                <a:ea typeface="微軟正黑體" panose="020B0604030504040204" pitchFamily="34" charset="-120"/>
              </a:rPr>
              <a:t>以上。</a:t>
            </a:r>
            <a:endParaRPr lang="zh-TW" altLang="en-US" sz="1200" b="1" dirty="0">
              <a:latin typeface="微軟正黑體" panose="020B0604030504040204" pitchFamily="34" charset="-120"/>
              <a:ea typeface="微軟正黑體" panose="020B0604030504040204" pitchFamily="34" charset="-120"/>
            </a:endParaRPr>
          </a:p>
        </p:txBody>
      </p:sp>
      <p:sp>
        <p:nvSpPr>
          <p:cNvPr id="30" name="直線圖說文字 1 29"/>
          <p:cNvSpPr/>
          <p:nvPr/>
        </p:nvSpPr>
        <p:spPr>
          <a:xfrm>
            <a:off x="3403482" y="4452942"/>
            <a:ext cx="3040726" cy="416218"/>
          </a:xfrm>
          <a:prstGeom prst="borderCallout1">
            <a:avLst>
              <a:gd name="adj1" fmla="val -4054"/>
              <a:gd name="adj2" fmla="val 23049"/>
              <a:gd name="adj3" fmla="val -422110"/>
              <a:gd name="adj4" fmla="val 23076"/>
            </a:avLst>
          </a:prstGeom>
          <a:solidFill>
            <a:schemeClr val="accent4">
              <a:lumMod val="75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3347864" y="4407495"/>
            <a:ext cx="3096344" cy="461665"/>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本欄數字應由各主管機關列管當年度業經保訓會核准補訓不占當年度分配名額之人員數。</a:t>
            </a:r>
            <a:endParaRPr lang="zh-TW" altLang="en-US" sz="1200" b="1" dirty="0">
              <a:latin typeface="微軟正黑體" panose="020B0604030504040204" pitchFamily="34" charset="-120"/>
              <a:ea typeface="微軟正黑體" panose="020B0604030504040204" pitchFamily="34" charset="-120"/>
            </a:endParaRPr>
          </a:p>
        </p:txBody>
      </p:sp>
      <p:sp>
        <p:nvSpPr>
          <p:cNvPr id="31" name="直線圖說文字 1 30"/>
          <p:cNvSpPr/>
          <p:nvPr/>
        </p:nvSpPr>
        <p:spPr>
          <a:xfrm>
            <a:off x="4262181" y="3756019"/>
            <a:ext cx="2398051" cy="609085"/>
          </a:xfrm>
          <a:prstGeom prst="borderCallout1">
            <a:avLst>
              <a:gd name="adj1" fmla="val -723"/>
              <a:gd name="adj2" fmla="val 14073"/>
              <a:gd name="adj3" fmla="val -181478"/>
              <a:gd name="adj4" fmla="val 14057"/>
            </a:avLst>
          </a:prstGeom>
          <a:solidFill>
            <a:srgbClr val="FF33CC"/>
          </a:solidFill>
          <a:ln w="190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7" name="文字方塊 16"/>
          <p:cNvSpPr txBox="1"/>
          <p:nvPr/>
        </p:nvSpPr>
        <p:spPr>
          <a:xfrm>
            <a:off x="4203761" y="3780329"/>
            <a:ext cx="2456471" cy="584775"/>
          </a:xfrm>
          <a:prstGeom prst="rect">
            <a:avLst/>
          </a:prstGeom>
          <a:noFill/>
        </p:spPr>
        <p:txBody>
          <a:bodyPr wrap="square" rtlCol="0">
            <a:spAutoFit/>
          </a:bodyPr>
          <a:lstStyle/>
          <a:p>
            <a:pPr algn="just"/>
            <a:r>
              <a:rPr lang="zh-TW" altLang="en-US" sz="1000" b="1" dirty="0" smtClean="0">
                <a:latin typeface="微軟正黑體" panose="020B0604030504040204" pitchFamily="34" charset="-120"/>
                <a:ea typeface="微軟正黑體" panose="020B0604030504040204" pitchFamily="34" charset="-120"/>
              </a:rPr>
              <a:t>所謂成績不及格自費重新訓練人數，係指該等人員須符合參訓資格，重新依規定遴選後，參訓之人數</a:t>
            </a:r>
            <a:r>
              <a:rPr lang="zh-TW" altLang="en-US" sz="1200" b="1" dirty="0" smtClean="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p:txBody>
      </p:sp>
      <p:sp>
        <p:nvSpPr>
          <p:cNvPr id="9" name="直線圖說文字 3 8"/>
          <p:cNvSpPr/>
          <p:nvPr/>
        </p:nvSpPr>
        <p:spPr>
          <a:xfrm>
            <a:off x="6714621" y="3805726"/>
            <a:ext cx="593683" cy="1135442"/>
          </a:xfrm>
          <a:prstGeom prst="borderCallout3">
            <a:avLst>
              <a:gd name="adj1" fmla="val -900"/>
              <a:gd name="adj2" fmla="val 45503"/>
              <a:gd name="adj3" fmla="val -8644"/>
              <a:gd name="adj4" fmla="val 45415"/>
              <a:gd name="adj5" fmla="val -8582"/>
              <a:gd name="adj6" fmla="val -211522"/>
              <a:gd name="adj7" fmla="val -95551"/>
              <a:gd name="adj8" fmla="val -212859"/>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3" name="直線圖說文字 3 32"/>
          <p:cNvSpPr/>
          <p:nvPr/>
        </p:nvSpPr>
        <p:spPr>
          <a:xfrm>
            <a:off x="7380312" y="3824877"/>
            <a:ext cx="593683" cy="979826"/>
          </a:xfrm>
          <a:prstGeom prst="borderCallout3">
            <a:avLst>
              <a:gd name="adj1" fmla="val -900"/>
              <a:gd name="adj2" fmla="val 45503"/>
              <a:gd name="adj3" fmla="val -20261"/>
              <a:gd name="adj4" fmla="val 45511"/>
              <a:gd name="adj5" fmla="val -21829"/>
              <a:gd name="adj6" fmla="val -210872"/>
              <a:gd name="adj7" fmla="val -111922"/>
              <a:gd name="adj8" fmla="val -211764"/>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直線圖說文字 3 33"/>
          <p:cNvSpPr/>
          <p:nvPr/>
        </p:nvSpPr>
        <p:spPr>
          <a:xfrm>
            <a:off x="8018331" y="3817326"/>
            <a:ext cx="658125" cy="979826"/>
          </a:xfrm>
          <a:prstGeom prst="borderCallout3">
            <a:avLst>
              <a:gd name="adj1" fmla="val -900"/>
              <a:gd name="adj2" fmla="val 45503"/>
              <a:gd name="adj3" fmla="val -25941"/>
              <a:gd name="adj4" fmla="val 45511"/>
              <a:gd name="adj5" fmla="val -30169"/>
              <a:gd name="adj6" fmla="val -190936"/>
              <a:gd name="adj7" fmla="val -113635"/>
              <a:gd name="adj8" fmla="val -191324"/>
            </a:avLst>
          </a:prstGeom>
          <a:solidFill>
            <a:schemeClr val="accent6">
              <a:lumMod val="60000"/>
              <a:lumOff val="40000"/>
            </a:schemeClr>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6616027" y="3853497"/>
            <a:ext cx="692277" cy="1015663"/>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本欄總加時，</a:t>
            </a:r>
            <a:r>
              <a:rPr lang="zh-TW" altLang="en-US" sz="1200" b="1" dirty="0">
                <a:latin typeface="微軟正黑體" panose="020B0604030504040204" pitchFamily="34" charset="-120"/>
                <a:ea typeface="微軟正黑體" panose="020B0604030504040204" pitchFamily="34" charset="-120"/>
              </a:rPr>
              <a:t>僅採計</a:t>
            </a:r>
            <a:r>
              <a:rPr lang="en-US" altLang="zh-TW" sz="1200" b="1" dirty="0" smtClean="0">
                <a:latin typeface="微軟正黑體" panose="020B0604030504040204" pitchFamily="34" charset="-120"/>
                <a:ea typeface="微軟正黑體" panose="020B0604030504040204" pitchFamily="34" charset="-120"/>
              </a:rPr>
              <a:t>C</a:t>
            </a:r>
            <a:r>
              <a:rPr lang="zh-TW" altLang="en-US" sz="1200" b="1" dirty="0" smtClean="0">
                <a:latin typeface="微軟正黑體" panose="020B0604030504040204" pitchFamily="34" charset="-120"/>
                <a:ea typeface="微軟正黑體" panose="020B0604030504040204" pitchFamily="34" charset="-120"/>
              </a:rPr>
              <a:t>欄整數部分。</a:t>
            </a:r>
            <a:endParaRPr lang="zh-TW" altLang="en-US" sz="1200" b="1" dirty="0">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7308304" y="3789040"/>
            <a:ext cx="676069" cy="1015663"/>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以</a:t>
            </a:r>
            <a:r>
              <a:rPr lang="en-US" altLang="zh-TW" sz="1200" b="1" dirty="0" smtClean="0">
                <a:latin typeface="微軟正黑體" panose="020B0604030504040204" pitchFamily="34" charset="-120"/>
                <a:ea typeface="微軟正黑體" panose="020B0604030504040204" pitchFamily="34" charset="-120"/>
              </a:rPr>
              <a:t>C</a:t>
            </a:r>
            <a:r>
              <a:rPr lang="zh-TW" altLang="en-US" sz="1200" b="1" dirty="0" smtClean="0">
                <a:latin typeface="微軟正黑體" panose="020B0604030504040204" pitchFamily="34" charset="-120"/>
                <a:ea typeface="微軟正黑體" panose="020B0604030504040204" pitchFamily="34" charset="-120"/>
              </a:rPr>
              <a:t>欄整數部分計算，並取整數。</a:t>
            </a:r>
            <a:endParaRPr lang="zh-TW" altLang="en-US" sz="1200" b="1"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8000387" y="3789040"/>
            <a:ext cx="676069" cy="1015663"/>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即</a:t>
            </a:r>
            <a:r>
              <a:rPr lang="en-US" altLang="zh-TW" sz="1200" b="1" dirty="0" smtClean="0">
                <a:latin typeface="微軟正黑體" panose="020B0604030504040204" pitchFamily="34" charset="-120"/>
                <a:ea typeface="微軟正黑體" panose="020B0604030504040204" pitchFamily="34" charset="-120"/>
              </a:rPr>
              <a:t>C</a:t>
            </a:r>
            <a:r>
              <a:rPr lang="zh-TW" altLang="en-US" sz="1200" b="1" dirty="0" smtClean="0">
                <a:latin typeface="微軟正黑體" panose="020B0604030504040204" pitchFamily="34" charset="-120"/>
                <a:ea typeface="微軟正黑體" panose="020B0604030504040204" pitchFamily="34" charset="-120"/>
              </a:rPr>
              <a:t>欄小數點後未達</a:t>
            </a:r>
            <a:r>
              <a:rPr lang="en-US" altLang="zh-TW" sz="1200" b="1" dirty="0" smtClean="0">
                <a:latin typeface="微軟正黑體" panose="020B0604030504040204" pitchFamily="34" charset="-120"/>
                <a:ea typeface="微軟正黑體" panose="020B0604030504040204" pitchFamily="34" charset="-120"/>
              </a:rPr>
              <a:t>0.950</a:t>
            </a:r>
            <a:r>
              <a:rPr lang="zh-TW" altLang="en-US" sz="1200" b="1" dirty="0" smtClean="0">
                <a:latin typeface="微軟正黑體" panose="020B0604030504040204" pitchFamily="34" charset="-120"/>
                <a:ea typeface="微軟正黑體" panose="020B0604030504040204" pitchFamily="34" charset="-120"/>
              </a:rPr>
              <a:t>之數字。</a:t>
            </a:r>
            <a:endParaRPr lang="zh-TW" altLang="en-US" sz="1200" b="1" dirty="0">
              <a:latin typeface="微軟正黑體" panose="020B0604030504040204" pitchFamily="34" charset="-120"/>
              <a:ea typeface="微軟正黑體" panose="020B0604030504040204" pitchFamily="34" charset="-120"/>
            </a:endParaRPr>
          </a:p>
        </p:txBody>
      </p:sp>
      <p:sp>
        <p:nvSpPr>
          <p:cNvPr id="32" name="直線圖說文字 1 31"/>
          <p:cNvSpPr/>
          <p:nvPr/>
        </p:nvSpPr>
        <p:spPr>
          <a:xfrm>
            <a:off x="7246112" y="950716"/>
            <a:ext cx="1646368" cy="606005"/>
          </a:xfrm>
          <a:prstGeom prst="borderCallout1">
            <a:avLst>
              <a:gd name="adj1" fmla="val 49669"/>
              <a:gd name="adj2" fmla="val -2198"/>
              <a:gd name="adj3" fmla="val 115365"/>
              <a:gd name="adj4" fmla="val -12469"/>
            </a:avLst>
          </a:prstGeom>
          <a:solidFill>
            <a:schemeClr val="accent4">
              <a:lumMod val="75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p:cNvSpPr txBox="1"/>
          <p:nvPr/>
        </p:nvSpPr>
        <p:spPr>
          <a:xfrm>
            <a:off x="7222890" y="952248"/>
            <a:ext cx="1675372" cy="646331"/>
          </a:xfrm>
          <a:prstGeom prst="rect">
            <a:avLst/>
          </a:prstGeom>
          <a:noFill/>
        </p:spPr>
        <p:txBody>
          <a:bodyPr wrap="square" rtlCol="0">
            <a:spAutoFit/>
          </a:bodyPr>
          <a:lstStyle/>
          <a:p>
            <a:pPr algn="just"/>
            <a:r>
              <a:rPr lang="zh-TW" altLang="en-US" sz="1200" b="1" dirty="0" smtClean="0">
                <a:latin typeface="微軟正黑體" panose="020B0604030504040204" pitchFamily="34" charset="-120"/>
                <a:ea typeface="微軟正黑體" panose="020B0604030504040204" pitchFamily="34" charset="-120"/>
              </a:rPr>
              <a:t>預估</a:t>
            </a:r>
            <a:r>
              <a:rPr lang="en-US" altLang="zh-TW" sz="1200" b="1" dirty="0" smtClean="0">
                <a:latin typeface="微軟正黑體" panose="020B0604030504040204" pitchFamily="34" charset="-120"/>
                <a:ea typeface="微軟正黑體" panose="020B0604030504040204" pitchFamily="34" charset="-120"/>
              </a:rPr>
              <a:t>106</a:t>
            </a:r>
            <a:r>
              <a:rPr lang="zh-TW" altLang="en-US" sz="1200" b="1" dirty="0" smtClean="0">
                <a:latin typeface="微軟正黑體" panose="020B0604030504040204" pitchFamily="34" charset="-120"/>
                <a:ea typeface="微軟正黑體" panose="020B0604030504040204" pitchFamily="34" charset="-120"/>
              </a:rPr>
              <a:t>年度數字，包含</a:t>
            </a:r>
            <a:r>
              <a:rPr lang="en-US" altLang="zh-TW" sz="1200" b="1" dirty="0" smtClean="0">
                <a:latin typeface="微軟正黑體" panose="020B0604030504040204" pitchFamily="34" charset="-120"/>
                <a:ea typeface="微軟正黑體" panose="020B0604030504040204" pitchFamily="34" charset="-120"/>
              </a:rPr>
              <a:t>105</a:t>
            </a:r>
            <a:r>
              <a:rPr lang="zh-TW" altLang="en-US" sz="1200" b="1" dirty="0" smtClean="0">
                <a:latin typeface="微軟正黑體" panose="020B0604030504040204" pitchFamily="34" charset="-120"/>
                <a:ea typeface="微軟正黑體" panose="020B0604030504040204" pitchFamily="34" charset="-120"/>
              </a:rPr>
              <a:t>年符合受訓資格人數。</a:t>
            </a:r>
            <a:endParaRPr lang="zh-TW" altLang="en-US" sz="1200" b="1" dirty="0">
              <a:latin typeface="微軟正黑體" panose="020B0604030504040204" pitchFamily="34" charset="-120"/>
              <a:ea typeface="微軟正黑體" panose="020B0604030504040204" pitchFamily="34" charset="-120"/>
            </a:endParaRPr>
          </a:p>
        </p:txBody>
      </p:sp>
      <p:sp>
        <p:nvSpPr>
          <p:cNvPr id="25" name="直線圖說文字 1 24"/>
          <p:cNvSpPr/>
          <p:nvPr/>
        </p:nvSpPr>
        <p:spPr>
          <a:xfrm>
            <a:off x="7677153" y="2087134"/>
            <a:ext cx="1355084" cy="690421"/>
          </a:xfrm>
          <a:prstGeom prst="borderCallout1">
            <a:avLst>
              <a:gd name="adj1" fmla="val 49669"/>
              <a:gd name="adj2" fmla="val -2198"/>
              <a:gd name="adj3" fmla="val 115365"/>
              <a:gd name="adj4" fmla="val -12469"/>
            </a:avLst>
          </a:prstGeom>
          <a:solidFill>
            <a:schemeClr val="accent3">
              <a:lumMod val="75000"/>
            </a:schemeClr>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678388" y="2091545"/>
            <a:ext cx="1379986" cy="646331"/>
          </a:xfrm>
          <a:prstGeom prst="rect">
            <a:avLst/>
          </a:prstGeom>
          <a:noFill/>
        </p:spPr>
        <p:txBody>
          <a:bodyPr wrap="square" rtlCol="0">
            <a:spAutoFit/>
          </a:bodyPr>
          <a:lstStyle/>
          <a:p>
            <a:r>
              <a:rPr lang="zh-TW" altLang="en-US" sz="1200" b="1" dirty="0" smtClean="0">
                <a:latin typeface="微軟正黑體" panose="020B0604030504040204" pitchFamily="34" charset="-120"/>
                <a:ea typeface="微軟正黑體" panose="020B0604030504040204" pitchFamily="34" charset="-120"/>
              </a:rPr>
              <a:t>如受訓人數為奇數，第一梯次多加</a:t>
            </a:r>
            <a:r>
              <a:rPr lang="en-US" altLang="zh-TW" sz="1200" b="1" dirty="0" smtClean="0">
                <a:latin typeface="微軟正黑體" panose="020B0604030504040204" pitchFamily="34" charset="-120"/>
                <a:ea typeface="微軟正黑體" panose="020B0604030504040204" pitchFamily="34" charset="-120"/>
              </a:rPr>
              <a:t>1</a:t>
            </a:r>
            <a:r>
              <a:rPr lang="zh-TW" altLang="en-US" sz="1200" b="1" dirty="0" smtClean="0">
                <a:latin typeface="微軟正黑體" panose="020B0604030504040204" pitchFamily="34" charset="-120"/>
                <a:ea typeface="微軟正黑體" panose="020B0604030504040204" pitchFamily="34" charset="-120"/>
              </a:rPr>
              <a:t>人。</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133521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17</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-1</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1833466243"/>
              </p:ext>
            </p:extLst>
          </p:nvPr>
        </p:nvGraphicFramePr>
        <p:xfrm>
          <a:off x="484349" y="1340768"/>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0506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18</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-2</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3786110921"/>
              </p:ext>
            </p:extLst>
          </p:nvPr>
        </p:nvGraphicFramePr>
        <p:xfrm>
          <a:off x="484349" y="1340768"/>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78883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19</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-3</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3448384680"/>
              </p:ext>
            </p:extLst>
          </p:nvPr>
        </p:nvGraphicFramePr>
        <p:xfrm>
          <a:off x="484349" y="836712"/>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a:hlinkClick r:id="rId7" action="ppaction://hlinkfile"/>
          </p:cNvPr>
          <p:cNvSpPr txBox="1"/>
          <p:nvPr/>
        </p:nvSpPr>
        <p:spPr>
          <a:xfrm>
            <a:off x="611560" y="4941168"/>
            <a:ext cx="396044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薦升簡遴選評分標準表</a:t>
            </a:r>
          </a:p>
        </p:txBody>
      </p:sp>
      <p:sp>
        <p:nvSpPr>
          <p:cNvPr id="6" name="文字方塊 5">
            <a:hlinkClick r:id="rId8" action="ppaction://hlinkfile"/>
          </p:cNvPr>
          <p:cNvSpPr txBox="1"/>
          <p:nvPr/>
        </p:nvSpPr>
        <p:spPr>
          <a:xfrm>
            <a:off x="611560" y="5589240"/>
            <a:ext cx="396044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委升薦遴選評分標準表</a:t>
            </a:r>
          </a:p>
        </p:txBody>
      </p:sp>
    </p:spTree>
    <p:extLst>
      <p:ext uri="{BB962C8B-B14F-4D97-AF65-F5344CB8AC3E}">
        <p14:creationId xmlns:p14="http://schemas.microsoft.com/office/powerpoint/2010/main" val="38801787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tx2">
                <a:lumMod val="20000"/>
                <a:lumOff val="8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a:t>
            </a:fld>
            <a:endParaRPr lang="zh-TW" altLang="en-US" dirty="0"/>
          </a:p>
        </p:txBody>
      </p:sp>
      <p:sp>
        <p:nvSpPr>
          <p:cNvPr id="3" name="文字方塊 2"/>
          <p:cNvSpPr txBox="1"/>
          <p:nvPr/>
        </p:nvSpPr>
        <p:spPr>
          <a:xfrm>
            <a:off x="2123728" y="293747"/>
            <a:ext cx="5112568" cy="830997"/>
          </a:xfrm>
          <a:prstGeom prst="rect">
            <a:avLst/>
          </a:prstGeom>
          <a:noFill/>
        </p:spPr>
        <p:txBody>
          <a:bodyPr wrap="square" rtlCol="0">
            <a:spAutoFit/>
          </a:bodyPr>
          <a:lstStyle/>
          <a:p>
            <a:r>
              <a:rPr lang="zh-TW" altLang="en-US" sz="4800" b="1" dirty="0" smtClean="0">
                <a:latin typeface="微軟正黑體" panose="020B0604030504040204" pitchFamily="34" charset="-120"/>
                <a:ea typeface="微軟正黑體" panose="020B0604030504040204" pitchFamily="34" charset="-120"/>
              </a:rPr>
              <a:t>辦理作業綱要介紹</a:t>
            </a:r>
            <a:endParaRPr lang="zh-TW" altLang="en-US" sz="4800" b="1" dirty="0">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1711027408"/>
              </p:ext>
            </p:extLst>
          </p:nvPr>
        </p:nvGraphicFramePr>
        <p:xfrm>
          <a:off x="467544" y="1180517"/>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72278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20</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-4</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3127496908"/>
              </p:ext>
            </p:extLst>
          </p:nvPr>
        </p:nvGraphicFramePr>
        <p:xfrm>
          <a:off x="494146" y="1124744"/>
          <a:ext cx="8182309"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55149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21</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-5</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4120538550"/>
              </p:ext>
            </p:extLst>
          </p:nvPr>
        </p:nvGraphicFramePr>
        <p:xfrm>
          <a:off x="1115616" y="1412776"/>
          <a:ext cx="691276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1139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22</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-6</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673903725"/>
              </p:ext>
            </p:extLst>
          </p:nvPr>
        </p:nvGraphicFramePr>
        <p:xfrm>
          <a:off x="1115616" y="1412776"/>
          <a:ext cx="72008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06715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23</a:t>
            </a:fld>
            <a:endParaRPr lang="zh-TW" altLang="en-US" dirty="0"/>
          </a:p>
        </p:txBody>
      </p:sp>
      <p:sp>
        <p:nvSpPr>
          <p:cNvPr id="8" name="文字方塊 7"/>
          <p:cNvSpPr txBox="1"/>
          <p:nvPr/>
        </p:nvSpPr>
        <p:spPr>
          <a:xfrm>
            <a:off x="467544" y="385500"/>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-7</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1193086905"/>
              </p:ext>
            </p:extLst>
          </p:nvPr>
        </p:nvGraphicFramePr>
        <p:xfrm>
          <a:off x="1115616" y="1412776"/>
          <a:ext cx="691276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10896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24</a:t>
            </a:fld>
            <a:endParaRPr lang="zh-TW" altLang="en-US" dirty="0"/>
          </a:p>
        </p:txBody>
      </p:sp>
      <p:sp>
        <p:nvSpPr>
          <p:cNvPr id="8" name="文字方塊 7"/>
          <p:cNvSpPr txBox="1"/>
          <p:nvPr/>
        </p:nvSpPr>
        <p:spPr>
          <a:xfrm>
            <a:off x="467544" y="332656"/>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-8</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4126196944"/>
              </p:ext>
            </p:extLst>
          </p:nvPr>
        </p:nvGraphicFramePr>
        <p:xfrm>
          <a:off x="1115616" y="1412776"/>
          <a:ext cx="691276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23616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25</a:t>
            </a:fld>
            <a:endParaRPr lang="zh-TW" altLang="en-US" dirty="0"/>
          </a:p>
        </p:txBody>
      </p:sp>
      <p:sp>
        <p:nvSpPr>
          <p:cNvPr id="8" name="文字方塊 7"/>
          <p:cNvSpPr txBox="1"/>
          <p:nvPr/>
        </p:nvSpPr>
        <p:spPr>
          <a:xfrm>
            <a:off x="467544" y="332656"/>
            <a:ext cx="38884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辦理遴選常見問題</a:t>
            </a:r>
            <a:r>
              <a:rPr lang="en-US" altLang="zh-TW" sz="2800" b="1" dirty="0" smtClean="0">
                <a:solidFill>
                  <a:schemeClr val="tx1"/>
                </a:solidFill>
                <a:latin typeface="微軟正黑體" panose="020B0604030504040204" pitchFamily="34" charset="-120"/>
                <a:ea typeface="微軟正黑體" panose="020B0604030504040204" pitchFamily="34" charset="-120"/>
              </a:rPr>
              <a:t>-9</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2318351123"/>
              </p:ext>
            </p:extLst>
          </p:nvPr>
        </p:nvGraphicFramePr>
        <p:xfrm>
          <a:off x="1115616" y="1196752"/>
          <a:ext cx="69127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2920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26</a:t>
            </a:fld>
            <a:endParaRPr lang="zh-TW" altLang="en-US" dirty="0"/>
          </a:p>
        </p:txBody>
      </p:sp>
      <p:sp>
        <p:nvSpPr>
          <p:cNvPr id="2" name="矩形 1"/>
          <p:cNvSpPr/>
          <p:nvPr/>
        </p:nvSpPr>
        <p:spPr>
          <a:xfrm>
            <a:off x="1619672" y="1820431"/>
            <a:ext cx="5955476" cy="2400657"/>
          </a:xfrm>
          <a:prstGeom prst="rect">
            <a:avLst/>
          </a:prstGeom>
          <a:noFill/>
        </p:spPr>
        <p:txBody>
          <a:bodyPr wrap="square" lIns="91440" tIns="45720" rIns="91440" bIns="45720">
            <a:spAutoFit/>
          </a:bodyPr>
          <a:lstStyle/>
          <a:p>
            <a:pPr algn="ctr"/>
            <a:r>
              <a:rPr lang="zh-TW" altLang="en-US" sz="15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訓前</a:t>
            </a:r>
            <a:r>
              <a:rPr lang="zh-TW" altLang="en-US"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endParaRPr lang="zh-TW" altLang="en-US" sz="10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1516873091"/>
              </p:ext>
            </p:extLst>
          </p:nvPr>
        </p:nvGraphicFramePr>
        <p:xfrm>
          <a:off x="107504" y="116632"/>
          <a:ext cx="16078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50015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27</a:t>
            </a:fld>
            <a:endParaRPr lang="zh-TW" altLang="en-US" dirty="0"/>
          </a:p>
        </p:txBody>
      </p:sp>
      <p:sp>
        <p:nvSpPr>
          <p:cNvPr id="2" name="矩形 1"/>
          <p:cNvSpPr/>
          <p:nvPr/>
        </p:nvSpPr>
        <p:spPr>
          <a:xfrm>
            <a:off x="1619672" y="1820431"/>
            <a:ext cx="5955476" cy="3170099"/>
          </a:xfrm>
          <a:prstGeom prst="rect">
            <a:avLst/>
          </a:prstGeom>
          <a:noFill/>
        </p:spPr>
        <p:txBody>
          <a:bodyPr wrap="square" lIns="91440" tIns="45720" rIns="91440" bIns="45720">
            <a:spAutoFit/>
          </a:bodyPr>
          <a:lstStyle/>
          <a:p>
            <a:pPr algn="ctr"/>
            <a:r>
              <a:rPr lang="zh-TW" altLang="en-US" sz="10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線上報送名冊作業</a:t>
            </a:r>
            <a:endParaRPr lang="zh-TW" altLang="en-US" sz="10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179512" y="260648"/>
            <a:ext cx="266429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訓前</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-1</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4" name="圓角矩形圖說文字 3"/>
          <p:cNvSpPr/>
          <p:nvPr/>
        </p:nvSpPr>
        <p:spPr>
          <a:xfrm>
            <a:off x="509727" y="5045645"/>
            <a:ext cx="4248472" cy="1368152"/>
          </a:xfrm>
          <a:prstGeom prst="wedgeRoundRectCallout">
            <a:avLst>
              <a:gd name="adj1" fmla="val -50503"/>
              <a:gd name="adj2" fmla="val 58579"/>
              <a:gd name="adj3" fmla="val 16667"/>
            </a:avLst>
          </a:prstGeom>
          <a:solidFill>
            <a:schemeClr val="accent4">
              <a:lumMod val="20000"/>
              <a:lumOff val="80000"/>
            </a:schemeClr>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TW" altLang="en-US"/>
          </a:p>
        </p:txBody>
      </p:sp>
      <p:sp>
        <p:nvSpPr>
          <p:cNvPr id="7" name="文字方塊 6"/>
          <p:cNvSpPr txBox="1"/>
          <p:nvPr/>
        </p:nvSpPr>
        <p:spPr>
          <a:xfrm>
            <a:off x="611560" y="5129897"/>
            <a:ext cx="4176464" cy="1323439"/>
          </a:xfrm>
          <a:prstGeom prst="rect">
            <a:avLst/>
          </a:prstGeom>
          <a:noFill/>
        </p:spPr>
        <p:txBody>
          <a:bodyPr wrap="square" rtlCol="0">
            <a:spAutoFit/>
          </a:bodyPr>
          <a:lstStyle/>
          <a:p>
            <a:pPr algn="just"/>
            <a:r>
              <a:rPr lang="en-US" altLang="zh-TW" sz="1600" dirty="0" smtClean="0">
                <a:latin typeface="標楷體" panose="03000509000000000000" pitchFamily="65" charset="-120"/>
                <a:ea typeface="標楷體" panose="03000509000000000000" pitchFamily="65" charset="-120"/>
              </a:rPr>
              <a:t>105</a:t>
            </a:r>
            <a:r>
              <a:rPr lang="zh-TW" altLang="en-US" sz="1600" dirty="0" smtClean="0">
                <a:latin typeface="標楷體" panose="03000509000000000000" pitchFamily="65" charset="-120"/>
                <a:ea typeface="標楷體" panose="03000509000000000000" pitchFamily="65" charset="-120"/>
              </a:rPr>
              <a:t>年度起委升薦訓練將由現</a:t>
            </a:r>
            <a:r>
              <a:rPr lang="zh-TW" altLang="en-US" sz="1600" dirty="0">
                <a:latin typeface="標楷體" panose="03000509000000000000" pitchFamily="65" charset="-120"/>
                <a:ea typeface="標楷體" panose="03000509000000000000" pitchFamily="65" charset="-120"/>
              </a:rPr>
              <a:t>行</a:t>
            </a:r>
            <a:r>
              <a:rPr lang="en-US" altLang="zh-TW" sz="1600" dirty="0" smtClean="0">
                <a:latin typeface="標楷體" panose="03000509000000000000" pitchFamily="65" charset="-120"/>
                <a:ea typeface="標楷體" panose="03000509000000000000" pitchFamily="65" charset="-120"/>
              </a:rPr>
              <a:t>1</a:t>
            </a:r>
            <a:r>
              <a:rPr lang="zh-TW" altLang="en-US" sz="1600" dirty="0" smtClean="0">
                <a:latin typeface="標楷體" panose="03000509000000000000" pitchFamily="65" charset="-120"/>
                <a:ea typeface="標楷體" panose="03000509000000000000" pitchFamily="65" charset="-120"/>
              </a:rPr>
              <a:t>梯次調訓，改採比照薦升簡訓練分</a:t>
            </a:r>
            <a:r>
              <a:rPr lang="en-US" altLang="zh-TW" sz="1600" dirty="0" smtClean="0">
                <a:latin typeface="標楷體" panose="03000509000000000000" pitchFamily="65" charset="-120"/>
                <a:ea typeface="標楷體" panose="03000509000000000000" pitchFamily="65" charset="-120"/>
              </a:rPr>
              <a:t>2</a:t>
            </a:r>
            <a:r>
              <a:rPr lang="zh-TW" altLang="en-US" sz="1600" dirty="0" smtClean="0">
                <a:latin typeface="標楷體" panose="03000509000000000000" pitchFamily="65" charset="-120"/>
                <a:ea typeface="標楷體" panose="03000509000000000000" pitchFamily="65" charset="-120"/>
              </a:rPr>
              <a:t>梯次調訓方式辦理，爰</a:t>
            </a:r>
            <a:r>
              <a:rPr lang="zh-TW" altLang="en-US" sz="1600" dirty="0">
                <a:latin typeface="標楷體" panose="03000509000000000000" pitchFamily="65" charset="-120"/>
                <a:ea typeface="標楷體" panose="03000509000000000000" pitchFamily="65" charset="-120"/>
              </a:rPr>
              <a:t>未來</a:t>
            </a:r>
            <a:r>
              <a:rPr lang="zh-TW" altLang="en-US" sz="1600" dirty="0" smtClean="0">
                <a:latin typeface="標楷體" panose="03000509000000000000" pitchFamily="65" charset="-120"/>
                <a:ea typeface="標楷體" panose="03000509000000000000" pitchFamily="65" charset="-120"/>
              </a:rPr>
              <a:t>委升薦訓練線上報送作業可比照現行薦升簡訓練</a:t>
            </a:r>
            <a:r>
              <a:rPr lang="zh-TW" altLang="en-US" sz="1600" dirty="0">
                <a:latin typeface="標楷體" panose="03000509000000000000" pitchFamily="65" charset="-120"/>
                <a:ea typeface="標楷體" panose="03000509000000000000" pitchFamily="65" charset="-120"/>
              </a:rPr>
              <a:t>線上報送</a:t>
            </a:r>
            <a:r>
              <a:rPr lang="zh-TW" altLang="en-US" sz="1600" dirty="0" smtClean="0">
                <a:latin typeface="標楷體" panose="03000509000000000000" pitchFamily="65" charset="-120"/>
                <a:ea typeface="標楷體" panose="03000509000000000000" pitchFamily="65" charset="-120"/>
              </a:rPr>
              <a:t>作業流程辦理</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詳後附作業流程</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
        <p:nvSpPr>
          <p:cNvPr id="3" name="文字方塊 2"/>
          <p:cNvSpPr txBox="1"/>
          <p:nvPr/>
        </p:nvSpPr>
        <p:spPr>
          <a:xfrm>
            <a:off x="5364088" y="5070483"/>
            <a:ext cx="2664296" cy="769441"/>
          </a:xfrm>
          <a:prstGeom prst="rect">
            <a:avLst/>
          </a:prstGeom>
          <a:noFill/>
        </p:spPr>
        <p:txBody>
          <a:bodyPr wrap="square" rtlCol="0">
            <a:spAutoFit/>
          </a:bodyPr>
          <a:lstStyle/>
          <a:p>
            <a:pPr lvl="0"/>
            <a:r>
              <a:rPr lang="zh-TW" altLang="en-US" sz="2000" b="1" dirty="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p.20</a:t>
            </a:r>
            <a:r>
              <a:rPr lang="zh-TW" altLang="en-US" sz="2000" b="1" dirty="0" smtClean="0">
                <a:latin typeface="微軟正黑體" panose="020B0604030504040204" pitchFamily="34" charset="-120"/>
                <a:ea typeface="微軟正黑體" panose="020B0604030504040204" pitchFamily="34" charset="-120"/>
              </a:rPr>
              <a:t>、</a:t>
            </a:r>
            <a:r>
              <a:rPr lang="en-US" altLang="zh-TW" sz="2000" b="1" dirty="0" smtClean="0">
                <a:latin typeface="微軟正黑體" panose="020B0604030504040204" pitchFamily="34" charset="-120"/>
                <a:ea typeface="微軟正黑體" panose="020B0604030504040204" pitchFamily="34" charset="-120"/>
              </a:rPr>
              <a:t>p.100</a:t>
            </a:r>
            <a:r>
              <a:rPr lang="zh-TW" altLang="en-US" sz="2000" b="1"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pPr lvl="0"/>
            <a:r>
              <a:rPr lang="en-US" altLang="zh-TW" sz="2400"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r>
              <a:rPr lang="zh-TW" altLang="en-US" sz="2400"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限主管機關使用</a:t>
            </a:r>
            <a:r>
              <a:rPr lang="en-US" altLang="zh-TW" sz="2400"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endParaRPr lang="zh-TW" altLang="en-US" sz="2000" dirty="0"/>
          </a:p>
        </p:txBody>
      </p:sp>
    </p:spTree>
    <p:extLst>
      <p:ext uri="{BB962C8B-B14F-4D97-AF65-F5344CB8AC3E}">
        <p14:creationId xmlns:p14="http://schemas.microsoft.com/office/powerpoint/2010/main" val="4879246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28</a:t>
            </a:fld>
            <a:endParaRPr lang="zh-TW" altLang="en-US" dirty="0"/>
          </a:p>
        </p:txBody>
      </p:sp>
      <p:sp>
        <p:nvSpPr>
          <p:cNvPr id="13" name="文字方塊 12"/>
          <p:cNvSpPr txBox="1"/>
          <p:nvPr/>
        </p:nvSpPr>
        <p:spPr>
          <a:xfrm>
            <a:off x="467544" y="188640"/>
            <a:ext cx="525658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a:t>
            </a:r>
            <a:r>
              <a:rPr lang="zh-TW" altLang="en-US" sz="2800" b="1" dirty="0" smtClean="0">
                <a:solidFill>
                  <a:schemeClr val="tx1"/>
                </a:solidFill>
                <a:latin typeface="微軟正黑體" panose="020B0604030504040204" pitchFamily="34" charset="-120"/>
                <a:ea typeface="微軟正黑體" panose="020B0604030504040204" pitchFamily="34" charset="-120"/>
              </a:rPr>
              <a:t>訓練名冊線</a:t>
            </a:r>
            <a:r>
              <a:rPr lang="zh-TW" altLang="en-US" sz="2800" b="1" dirty="0">
                <a:solidFill>
                  <a:schemeClr val="tx1"/>
                </a:solidFill>
                <a:latin typeface="微軟正黑體" panose="020B0604030504040204" pitchFamily="34" charset="-120"/>
                <a:ea typeface="微軟正黑體" panose="020B0604030504040204" pitchFamily="34" charset="-120"/>
              </a:rPr>
              <a:t>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-1</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539552" y="1099159"/>
            <a:ext cx="81369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一、至本會網站</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hlinkClick r:id="rId2"/>
              </a:rPr>
              <a:t>http://www.csptc.gov.tw/</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首頁之「培訓業務系統」。</a:t>
            </a:r>
            <a:endParaRPr kumimoji="0" lang="zh-TW"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11" name="圖片 10"/>
          <p:cNvPicPr/>
          <p:nvPr/>
        </p:nvPicPr>
        <p:blipFill rotWithShape="1">
          <a:blip r:embed="rId3"/>
          <a:srcRect l="22754" t="8347" r="22888" b="42851"/>
          <a:stretch/>
        </p:blipFill>
        <p:spPr bwMode="auto">
          <a:xfrm>
            <a:off x="539552" y="1528787"/>
            <a:ext cx="8200157" cy="4852541"/>
          </a:xfrm>
          <a:prstGeom prst="rect">
            <a:avLst/>
          </a:prstGeom>
          <a:ln>
            <a:noFill/>
          </a:ln>
          <a:extLst>
            <a:ext uri="{53640926-AAD7-44D8-BBD7-CCE9431645EC}">
              <a14:shadowObscured xmlns:a14="http://schemas.microsoft.com/office/drawing/2010/main"/>
            </a:ext>
          </a:extLst>
        </p:spPr>
      </p:pic>
      <p:sp>
        <p:nvSpPr>
          <p:cNvPr id="3" name="AutoShape 3"/>
          <p:cNvSpPr>
            <a:spLocks noChangeArrowheads="1"/>
          </p:cNvSpPr>
          <p:nvPr/>
        </p:nvSpPr>
        <p:spPr bwMode="auto">
          <a:xfrm>
            <a:off x="6948264" y="4365104"/>
            <a:ext cx="1008112" cy="2889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4314309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29</a:t>
            </a:fld>
            <a:endParaRPr lang="zh-TW" altLang="en-US" dirty="0"/>
          </a:p>
        </p:txBody>
      </p:sp>
      <p:sp>
        <p:nvSpPr>
          <p:cNvPr id="13" name="文字方塊 12"/>
          <p:cNvSpPr txBox="1"/>
          <p:nvPr/>
        </p:nvSpPr>
        <p:spPr>
          <a:xfrm>
            <a:off x="467544" y="188640"/>
            <a:ext cx="525658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-2</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4343" name="圖片 15"/>
          <p:cNvPicPr>
            <a:picLocks noChangeAspect="1" noChangeArrowheads="1"/>
          </p:cNvPicPr>
          <p:nvPr/>
        </p:nvPicPr>
        <p:blipFill>
          <a:blip r:embed="rId2" cstate="print">
            <a:extLst>
              <a:ext uri="{28A0092B-C50C-407E-A947-70E740481C1C}">
                <a14:useLocalDpi xmlns:a14="http://schemas.microsoft.com/office/drawing/2010/main" val="0"/>
              </a:ext>
            </a:extLst>
          </a:blip>
          <a:srcRect l="17336" t="7706" r="13496" b="5608"/>
          <a:stretch>
            <a:fillRect/>
          </a:stretch>
        </p:blipFill>
        <p:spPr bwMode="auto">
          <a:xfrm>
            <a:off x="683569" y="1662741"/>
            <a:ext cx="8280919" cy="4839767"/>
          </a:xfrm>
          <a:prstGeom prst="rect">
            <a:avLst/>
          </a:prstGeom>
          <a:noFill/>
          <a:extLst>
            <a:ext uri="{909E8E84-426E-40DD-AFC4-6F175D3DCCD1}">
              <a14:hiddenFill xmlns:a14="http://schemas.microsoft.com/office/drawing/2010/main">
                <a:solidFill>
                  <a:srgbClr val="FFFFFF"/>
                </a:solidFill>
              </a14:hiddenFill>
            </a:ext>
          </a:extLst>
        </p:spPr>
      </p:pic>
      <p:sp>
        <p:nvSpPr>
          <p:cNvPr id="15" name="圓角矩形 34"/>
          <p:cNvSpPr>
            <a:spLocks/>
          </p:cNvSpPr>
          <p:nvPr/>
        </p:nvSpPr>
        <p:spPr bwMode="auto">
          <a:xfrm>
            <a:off x="1907025" y="3943201"/>
            <a:ext cx="864096" cy="22860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6" name="AutoShape 8"/>
          <p:cNvSpPr>
            <a:spLocks/>
          </p:cNvSpPr>
          <p:nvPr/>
        </p:nvSpPr>
        <p:spPr bwMode="auto">
          <a:xfrm>
            <a:off x="1906878" y="3086795"/>
            <a:ext cx="2592288" cy="86409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7" name="Rectangle 10"/>
          <p:cNvSpPr>
            <a:spLocks noChangeArrowheads="1"/>
          </p:cNvSpPr>
          <p:nvPr/>
        </p:nvSpPr>
        <p:spPr bwMode="auto">
          <a:xfrm>
            <a:off x="539551" y="924111"/>
            <a:ext cx="820891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二、或可直接開啟</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hlinkClick r:id="rId3"/>
              </a:rPr>
              <a:t>https://web13.csptc.gov.tw/WebACMS/</a:t>
            </a:r>
            <a:r>
              <a:rPr kumimoji="0" lang="zh-TW" altLang="en-US"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培訓業務系統網站。輸入「機關代碼」、「帳號」</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原請證系統之帳號</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及「密碼」</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原請證系統之密碼</a:t>
            </a:r>
            <a:r>
              <a:rPr kumimoji="0" lang="en-US"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，登入系統。</a:t>
            </a:r>
            <a:endParaRPr kumimoji="0" lang="zh-TW"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1"/>
          <p:cNvSpPr>
            <a:spLocks noChangeArrowheads="1"/>
          </p:cNvSpPr>
          <p:nvPr/>
        </p:nvSpPr>
        <p:spPr bwMode="auto">
          <a:xfrm>
            <a:off x="800651" y="2564904"/>
            <a:ext cx="87011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9" name="Rectangle 12"/>
          <p:cNvSpPr>
            <a:spLocks noChangeArrowheads="1"/>
          </p:cNvSpPr>
          <p:nvPr/>
        </p:nvSpPr>
        <p:spPr bwMode="auto">
          <a:xfrm>
            <a:off x="800651" y="6279654"/>
            <a:ext cx="87011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177946377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a:t>
            </a:fld>
            <a:endParaRPr lang="zh-TW" altLang="en-US" dirty="0"/>
          </a:p>
        </p:txBody>
      </p:sp>
      <p:sp>
        <p:nvSpPr>
          <p:cNvPr id="2" name="矩形 1"/>
          <p:cNvSpPr/>
          <p:nvPr/>
        </p:nvSpPr>
        <p:spPr>
          <a:xfrm>
            <a:off x="1619672" y="1988840"/>
            <a:ext cx="5955476" cy="2400657"/>
          </a:xfrm>
          <a:prstGeom prst="rect">
            <a:avLst/>
          </a:prstGeom>
          <a:noFill/>
        </p:spPr>
        <p:txBody>
          <a:bodyPr wrap="square" lIns="91440" tIns="45720" rIns="91440" bIns="45720">
            <a:spAutoFit/>
          </a:bodyPr>
          <a:lstStyle/>
          <a:p>
            <a:pPr algn="ctr"/>
            <a:r>
              <a:rPr lang="zh-TW" altLang="en-US"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概述篇</a:t>
            </a: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28925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30</a:t>
            </a:fld>
            <a:endParaRPr lang="zh-TW" altLang="en-US" dirty="0"/>
          </a:p>
        </p:txBody>
      </p:sp>
      <p:sp>
        <p:nvSpPr>
          <p:cNvPr id="13" name="文字方塊 12"/>
          <p:cNvSpPr txBox="1"/>
          <p:nvPr/>
        </p:nvSpPr>
        <p:spPr>
          <a:xfrm>
            <a:off x="467544" y="188640"/>
            <a:ext cx="5472608"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-3</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3073" name="圖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13494"/>
            <a:ext cx="8424936" cy="4066668"/>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5"/>
          <p:cNvSpPr>
            <a:spLocks/>
          </p:cNvSpPr>
          <p:nvPr/>
        </p:nvSpPr>
        <p:spPr bwMode="auto">
          <a:xfrm>
            <a:off x="424178" y="4203353"/>
            <a:ext cx="6740110" cy="3777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3" name="Rectangle 3"/>
          <p:cNvSpPr>
            <a:spLocks noChangeArrowheads="1"/>
          </p:cNvSpPr>
          <p:nvPr/>
        </p:nvSpPr>
        <p:spPr bwMode="auto">
          <a:xfrm>
            <a:off x="611560" y="1052736"/>
            <a:ext cx="59766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三、選擇「升官等線上報送系統」進入系統。</a:t>
            </a:r>
            <a:endParaRPr kumimoji="0" lang="zh-TW" altLang="zh-TW" sz="1600" b="0" i="0" u="none" strike="noStrike" cap="none" normalizeH="0" baseline="0" dirty="0" smtClean="0">
              <a:ln>
                <a:noFill/>
              </a:ln>
              <a:solidFill>
                <a:schemeClr val="tx1"/>
              </a:solidFill>
              <a:effectLst/>
            </a:endParaRPr>
          </a:p>
        </p:txBody>
      </p:sp>
      <p:sp>
        <p:nvSpPr>
          <p:cNvPr id="4" name="Rectangle 4"/>
          <p:cNvSpPr>
            <a:spLocks noChangeArrowheads="1"/>
          </p:cNvSpPr>
          <p:nvPr/>
        </p:nvSpPr>
        <p:spPr bwMode="auto">
          <a:xfrm>
            <a:off x="1403648" y="1772816"/>
            <a:ext cx="51845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5" name="Rectangle 5"/>
          <p:cNvSpPr>
            <a:spLocks noChangeArrowheads="1"/>
          </p:cNvSpPr>
          <p:nvPr/>
        </p:nvSpPr>
        <p:spPr bwMode="auto">
          <a:xfrm>
            <a:off x="1403648" y="4916066"/>
            <a:ext cx="518457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32583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31</a:t>
            </a:fld>
            <a:endParaRPr lang="zh-TW" altLang="en-US" dirty="0"/>
          </a:p>
        </p:txBody>
      </p:sp>
      <p:sp>
        <p:nvSpPr>
          <p:cNvPr id="13" name="文字方塊 12"/>
          <p:cNvSpPr txBox="1"/>
          <p:nvPr/>
        </p:nvSpPr>
        <p:spPr>
          <a:xfrm>
            <a:off x="467544" y="188640"/>
            <a:ext cx="532859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-4</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4097" name="圖片 1"/>
          <p:cNvPicPr>
            <a:picLocks noChangeAspect="1" noChangeArrowheads="1"/>
          </p:cNvPicPr>
          <p:nvPr/>
        </p:nvPicPr>
        <p:blipFill>
          <a:blip r:embed="rId2">
            <a:extLst>
              <a:ext uri="{28A0092B-C50C-407E-A947-70E740481C1C}">
                <a14:useLocalDpi xmlns:a14="http://schemas.microsoft.com/office/drawing/2010/main" val="0"/>
              </a:ext>
            </a:extLst>
          </a:blip>
          <a:srcRect l="4466" t="11172" r="18301" b="5919"/>
          <a:stretch>
            <a:fillRect/>
          </a:stretch>
        </p:blipFill>
        <p:spPr bwMode="auto">
          <a:xfrm>
            <a:off x="539553" y="1628800"/>
            <a:ext cx="8136904" cy="4464495"/>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6"/>
          <p:cNvSpPr>
            <a:spLocks/>
          </p:cNvSpPr>
          <p:nvPr/>
        </p:nvSpPr>
        <p:spPr bwMode="auto">
          <a:xfrm>
            <a:off x="4400798" y="2564904"/>
            <a:ext cx="2043410" cy="100811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3" name="Rectangle 3"/>
          <p:cNvSpPr>
            <a:spLocks noChangeArrowheads="1"/>
          </p:cNvSpPr>
          <p:nvPr/>
        </p:nvSpPr>
        <p:spPr bwMode="auto">
          <a:xfrm>
            <a:off x="683568" y="1110894"/>
            <a:ext cx="54726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四、系統會顯示升官等訓練項目。</a:t>
            </a:r>
            <a:endParaRPr kumimoji="0" lang="zh-TW" altLang="zh-TW" sz="16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1115616" y="2119373"/>
            <a:ext cx="54726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Tree>
    <p:extLst>
      <p:ext uri="{BB962C8B-B14F-4D97-AF65-F5344CB8AC3E}">
        <p14:creationId xmlns:p14="http://schemas.microsoft.com/office/powerpoint/2010/main" val="20271387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32</a:t>
            </a:fld>
            <a:endParaRPr lang="zh-TW" altLang="en-US" dirty="0"/>
          </a:p>
        </p:txBody>
      </p:sp>
      <p:sp>
        <p:nvSpPr>
          <p:cNvPr id="13" name="文字方塊 12"/>
          <p:cNvSpPr txBox="1"/>
          <p:nvPr/>
        </p:nvSpPr>
        <p:spPr>
          <a:xfrm>
            <a:off x="467544" y="188640"/>
            <a:ext cx="561662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-5</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7544" y="8429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5121" name="圖片 1"/>
          <p:cNvPicPr>
            <a:picLocks noChangeAspect="1" noChangeArrowheads="1"/>
          </p:cNvPicPr>
          <p:nvPr/>
        </p:nvPicPr>
        <p:blipFill>
          <a:blip r:embed="rId2">
            <a:extLst>
              <a:ext uri="{28A0092B-C50C-407E-A947-70E740481C1C}">
                <a14:useLocalDpi xmlns:a14="http://schemas.microsoft.com/office/drawing/2010/main" val="0"/>
              </a:ext>
            </a:extLst>
          </a:blip>
          <a:srcRect l="4465" t="10291" r="30045" b="8565"/>
          <a:stretch>
            <a:fillRect/>
          </a:stretch>
        </p:blipFill>
        <p:spPr bwMode="auto">
          <a:xfrm>
            <a:off x="395536" y="1628800"/>
            <a:ext cx="8136904" cy="4519194"/>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6"/>
          <p:cNvSpPr>
            <a:spLocks/>
          </p:cNvSpPr>
          <p:nvPr/>
        </p:nvSpPr>
        <p:spPr bwMode="auto">
          <a:xfrm>
            <a:off x="4410239" y="2780928"/>
            <a:ext cx="1983862" cy="2190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3" name="AutoShape 3"/>
          <p:cNvSpPr>
            <a:spLocks/>
          </p:cNvSpPr>
          <p:nvPr/>
        </p:nvSpPr>
        <p:spPr bwMode="auto">
          <a:xfrm>
            <a:off x="4499992" y="2996952"/>
            <a:ext cx="837978" cy="2044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5" name="Rectangle 5"/>
          <p:cNvSpPr>
            <a:spLocks noChangeArrowheads="1"/>
          </p:cNvSpPr>
          <p:nvPr/>
        </p:nvSpPr>
        <p:spPr bwMode="auto">
          <a:xfrm>
            <a:off x="1420416" y="1850098"/>
            <a:ext cx="71553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556082" y="1088867"/>
            <a:ext cx="6104150" cy="338554"/>
          </a:xfrm>
          <a:prstGeom prst="rect">
            <a:avLst/>
          </a:prstGeom>
        </p:spPr>
        <p:txBody>
          <a:bodyPr wrap="square">
            <a:spAutoFit/>
          </a:bodyPr>
          <a:lstStyle/>
          <a:p>
            <a:r>
              <a:rPr lang="zh-TW" altLang="zh-TW" sz="1600" kern="100" dirty="0">
                <a:ea typeface="標楷體" panose="03000509000000000000" pitchFamily="65" charset="-120"/>
                <a:cs typeface="Times New Roman" panose="02020603050405020304" pitchFamily="18" charset="0"/>
              </a:rPr>
              <a:t>五、選擇擬作業之訓練類別，點選「送出查詢」。</a:t>
            </a:r>
            <a:endParaRPr lang="zh-TW" altLang="en-US" sz="1600" dirty="0"/>
          </a:p>
        </p:txBody>
      </p:sp>
    </p:spTree>
    <p:extLst>
      <p:ext uri="{BB962C8B-B14F-4D97-AF65-F5344CB8AC3E}">
        <p14:creationId xmlns:p14="http://schemas.microsoft.com/office/powerpoint/2010/main" val="25147079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33</a:t>
            </a:fld>
            <a:endParaRPr lang="zh-TW" altLang="en-US" dirty="0"/>
          </a:p>
        </p:txBody>
      </p:sp>
      <p:sp>
        <p:nvSpPr>
          <p:cNvPr id="13" name="文字方塊 12"/>
          <p:cNvSpPr txBox="1"/>
          <p:nvPr/>
        </p:nvSpPr>
        <p:spPr>
          <a:xfrm>
            <a:off x="467544" y="188640"/>
            <a:ext cx="540060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-6</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6146" name="圖片 1"/>
          <p:cNvPicPr>
            <a:picLocks noChangeAspect="1" noChangeArrowheads="1"/>
          </p:cNvPicPr>
          <p:nvPr/>
        </p:nvPicPr>
        <p:blipFill>
          <a:blip r:embed="rId2">
            <a:extLst>
              <a:ext uri="{28A0092B-C50C-407E-A947-70E740481C1C}">
                <a14:useLocalDpi xmlns:a14="http://schemas.microsoft.com/office/drawing/2010/main" val="0"/>
              </a:ext>
            </a:extLst>
          </a:blip>
          <a:srcRect l="4465" t="10291" r="30045" b="8565"/>
          <a:stretch>
            <a:fillRect/>
          </a:stretch>
        </p:blipFill>
        <p:spPr bwMode="auto">
          <a:xfrm>
            <a:off x="466961" y="1635808"/>
            <a:ext cx="813690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圓角矩形 7"/>
          <p:cNvSpPr>
            <a:spLocks/>
          </p:cNvSpPr>
          <p:nvPr/>
        </p:nvSpPr>
        <p:spPr bwMode="auto">
          <a:xfrm>
            <a:off x="3491880" y="6021288"/>
            <a:ext cx="3744416" cy="262508"/>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3" name="矩形 2"/>
          <p:cNvSpPr/>
          <p:nvPr/>
        </p:nvSpPr>
        <p:spPr>
          <a:xfrm>
            <a:off x="449796" y="1002214"/>
            <a:ext cx="7362564" cy="338554"/>
          </a:xfrm>
          <a:prstGeom prst="rect">
            <a:avLst/>
          </a:prstGeom>
        </p:spPr>
        <p:txBody>
          <a:bodyPr wrap="square">
            <a:spAutoFit/>
          </a:bodyPr>
          <a:lstStyle/>
          <a:p>
            <a:r>
              <a:rPr lang="zh-TW" altLang="zh-TW" sz="1600" kern="100" dirty="0">
                <a:ea typeface="標楷體" panose="03000509000000000000" pitchFamily="65" charset="-120"/>
                <a:cs typeface="Times New Roman" panose="02020603050405020304" pitchFamily="18" charset="0"/>
              </a:rPr>
              <a:t>六、下載升官等訓練空白表單，如不清楚怎麼填寫，可下載範本。</a:t>
            </a:r>
            <a:endParaRPr lang="zh-TW" altLang="en-US" sz="1600" dirty="0"/>
          </a:p>
        </p:txBody>
      </p:sp>
    </p:spTree>
    <p:extLst>
      <p:ext uri="{BB962C8B-B14F-4D97-AF65-F5344CB8AC3E}">
        <p14:creationId xmlns:p14="http://schemas.microsoft.com/office/powerpoint/2010/main" val="218053590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34</a:t>
            </a:fld>
            <a:endParaRPr lang="zh-TW" altLang="en-US" dirty="0"/>
          </a:p>
        </p:txBody>
      </p:sp>
      <p:sp>
        <p:nvSpPr>
          <p:cNvPr id="13" name="文字方塊 12"/>
          <p:cNvSpPr txBox="1"/>
          <p:nvPr/>
        </p:nvSpPr>
        <p:spPr>
          <a:xfrm>
            <a:off x="467544" y="188640"/>
            <a:ext cx="525658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-7</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7170" name="圖片 1"/>
          <p:cNvPicPr>
            <a:picLocks noChangeAspect="1" noChangeArrowheads="1"/>
          </p:cNvPicPr>
          <p:nvPr/>
        </p:nvPicPr>
        <p:blipFill rotWithShape="1">
          <a:blip r:embed="rId2">
            <a:extLst>
              <a:ext uri="{28A0092B-C50C-407E-A947-70E740481C1C}">
                <a14:useLocalDpi xmlns:a14="http://schemas.microsoft.com/office/drawing/2010/main" val="0"/>
              </a:ext>
            </a:extLst>
          </a:blip>
          <a:srcRect l="6163" t="19110" r="34178" b="18855"/>
          <a:stretch/>
        </p:blipFill>
        <p:spPr bwMode="auto">
          <a:xfrm>
            <a:off x="539552" y="1412776"/>
            <a:ext cx="82089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77498" y="980728"/>
            <a:ext cx="2655214" cy="348813"/>
          </a:xfrm>
          <a:prstGeom prst="rect">
            <a:avLst/>
          </a:prstGeom>
        </p:spPr>
        <p:txBody>
          <a:bodyPr wrap="non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七、開啟</a:t>
            </a:r>
            <a:r>
              <a:rPr lang="en-US" altLang="zh-TW" sz="1600" kern="100" dirty="0">
                <a:latin typeface="Calibri" panose="020F0502020204030204" pitchFamily="34" charset="0"/>
                <a:ea typeface="標楷體" panose="03000509000000000000" pitchFamily="65" charset="-120"/>
                <a:cs typeface="Times New Roman" panose="02020603050405020304" pitchFamily="18" charset="0"/>
              </a:rPr>
              <a:t>excel</a:t>
            </a: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檔填寫內容。</a:t>
            </a: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89580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35</a:t>
            </a:fld>
            <a:endParaRPr lang="zh-TW" altLang="en-US" dirty="0"/>
          </a:p>
        </p:txBody>
      </p:sp>
      <p:sp>
        <p:nvSpPr>
          <p:cNvPr id="13" name="文字方塊 12"/>
          <p:cNvSpPr txBox="1"/>
          <p:nvPr/>
        </p:nvSpPr>
        <p:spPr>
          <a:xfrm>
            <a:off x="467544" y="188640"/>
            <a:ext cx="532859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-8</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 name="矩形 1"/>
          <p:cNvSpPr/>
          <p:nvPr/>
        </p:nvSpPr>
        <p:spPr>
          <a:xfrm>
            <a:off x="414582" y="764704"/>
            <a:ext cx="6984776" cy="348813"/>
          </a:xfrm>
          <a:prstGeom prst="rect">
            <a:avLst/>
          </a:prstGeom>
        </p:spPr>
        <p:txBody>
          <a:bodyPr wrap="squar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八、填寫完後，回到系統進行匯入，按選擇檔案，按匯入資料即可。</a:t>
            </a:r>
            <a:endParaRPr lang="zh-TW" altLang="zh-TW" sz="1600" kern="100" dirty="0">
              <a:latin typeface="Calibri" panose="020F0502020204030204" pitchFamily="34" charset="0"/>
              <a:cs typeface="Times New Roman" panose="02020603050405020304" pitchFamily="18" charset="0"/>
            </a:endParaRPr>
          </a:p>
        </p:txBody>
      </p:sp>
      <p:pic>
        <p:nvPicPr>
          <p:cNvPr id="8196" name="圖片 1"/>
          <p:cNvPicPr>
            <a:picLocks noChangeAspect="1" noChangeArrowheads="1"/>
          </p:cNvPicPr>
          <p:nvPr/>
        </p:nvPicPr>
        <p:blipFill>
          <a:blip r:embed="rId2">
            <a:extLst>
              <a:ext uri="{28A0092B-C50C-407E-A947-70E740481C1C}">
                <a14:useLocalDpi xmlns:a14="http://schemas.microsoft.com/office/drawing/2010/main" val="0"/>
              </a:ext>
            </a:extLst>
          </a:blip>
          <a:srcRect l="4465" t="10878" r="30209" b="8566"/>
          <a:stretch>
            <a:fillRect/>
          </a:stretch>
        </p:blipFill>
        <p:spPr bwMode="auto">
          <a:xfrm>
            <a:off x="1259632" y="1124744"/>
            <a:ext cx="648072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圓角矩形 7"/>
          <p:cNvSpPr>
            <a:spLocks/>
          </p:cNvSpPr>
          <p:nvPr/>
        </p:nvSpPr>
        <p:spPr bwMode="auto">
          <a:xfrm>
            <a:off x="4067944" y="2276872"/>
            <a:ext cx="1440160" cy="1151816"/>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1" name="圓角矩形 7"/>
          <p:cNvSpPr>
            <a:spLocks/>
          </p:cNvSpPr>
          <p:nvPr/>
        </p:nvSpPr>
        <p:spPr bwMode="auto">
          <a:xfrm>
            <a:off x="4788024" y="3481844"/>
            <a:ext cx="720080" cy="226622"/>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pic>
        <p:nvPicPr>
          <p:cNvPr id="8197" name="圖片 1"/>
          <p:cNvPicPr>
            <a:picLocks noChangeAspect="1" noChangeArrowheads="1"/>
          </p:cNvPicPr>
          <p:nvPr/>
        </p:nvPicPr>
        <p:blipFill>
          <a:blip r:embed="rId3">
            <a:extLst>
              <a:ext uri="{28A0092B-C50C-407E-A947-70E740481C1C}">
                <a14:useLocalDpi xmlns:a14="http://schemas.microsoft.com/office/drawing/2010/main" val="0"/>
              </a:ext>
            </a:extLst>
          </a:blip>
          <a:srcRect l="18027" t="28812" r="40463" b="27382"/>
          <a:stretch>
            <a:fillRect/>
          </a:stretch>
        </p:blipFill>
        <p:spPr bwMode="auto">
          <a:xfrm>
            <a:off x="1259632" y="3842196"/>
            <a:ext cx="6480720" cy="28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13945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36</a:t>
            </a:fld>
            <a:endParaRPr lang="zh-TW" altLang="en-US" dirty="0"/>
          </a:p>
        </p:txBody>
      </p:sp>
      <p:sp>
        <p:nvSpPr>
          <p:cNvPr id="13" name="文字方塊 12"/>
          <p:cNvSpPr txBox="1"/>
          <p:nvPr/>
        </p:nvSpPr>
        <p:spPr>
          <a:xfrm>
            <a:off x="467544" y="188640"/>
            <a:ext cx="5328592"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-9</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Rectangle 5"/>
          <p:cNvSpPr>
            <a:spLocks noChangeArrowheads="1"/>
          </p:cNvSpPr>
          <p:nvPr/>
        </p:nvSpPr>
        <p:spPr bwMode="auto">
          <a:xfrm>
            <a:off x="461194" y="614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9218" name="圖片 1"/>
          <p:cNvPicPr>
            <a:picLocks noChangeAspect="1" noChangeArrowheads="1"/>
          </p:cNvPicPr>
          <p:nvPr/>
        </p:nvPicPr>
        <p:blipFill>
          <a:blip r:embed="rId2">
            <a:extLst>
              <a:ext uri="{28A0092B-C50C-407E-A947-70E740481C1C}">
                <a14:useLocalDpi xmlns:a14="http://schemas.microsoft.com/office/drawing/2010/main" val="0"/>
              </a:ext>
            </a:extLst>
          </a:blip>
          <a:srcRect l="4961" t="10878" r="29880" b="14151"/>
          <a:stretch>
            <a:fillRect/>
          </a:stretch>
        </p:blipFill>
        <p:spPr bwMode="auto">
          <a:xfrm>
            <a:off x="683568" y="1528787"/>
            <a:ext cx="7992888" cy="47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a:spLocks/>
          </p:cNvSpPr>
          <p:nvPr/>
        </p:nvSpPr>
        <p:spPr bwMode="auto">
          <a:xfrm>
            <a:off x="5796136" y="3573016"/>
            <a:ext cx="1440160" cy="1151816"/>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2" name="矩形 1"/>
          <p:cNvSpPr/>
          <p:nvPr/>
        </p:nvSpPr>
        <p:spPr>
          <a:xfrm>
            <a:off x="649531" y="1071587"/>
            <a:ext cx="1620957" cy="348813"/>
          </a:xfrm>
          <a:prstGeom prst="rect">
            <a:avLst/>
          </a:prstGeom>
        </p:spPr>
        <p:txBody>
          <a:bodyPr wrap="non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九、匯入完成。</a:t>
            </a: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2520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37</a:t>
            </a:fld>
            <a:endParaRPr lang="zh-TW" altLang="en-US" dirty="0"/>
          </a:p>
        </p:txBody>
      </p:sp>
      <p:sp>
        <p:nvSpPr>
          <p:cNvPr id="13" name="文字方塊 12"/>
          <p:cNvSpPr txBox="1"/>
          <p:nvPr/>
        </p:nvSpPr>
        <p:spPr>
          <a:xfrm>
            <a:off x="467544" y="188640"/>
            <a:ext cx="5616624"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-10</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0242" name="圖片 1"/>
          <p:cNvPicPr>
            <a:picLocks noChangeAspect="1" noChangeArrowheads="1"/>
          </p:cNvPicPr>
          <p:nvPr/>
        </p:nvPicPr>
        <p:blipFill>
          <a:blip r:embed="rId2">
            <a:extLst>
              <a:ext uri="{28A0092B-C50C-407E-A947-70E740481C1C}">
                <a14:useLocalDpi xmlns:a14="http://schemas.microsoft.com/office/drawing/2010/main" val="0"/>
              </a:ext>
            </a:extLst>
          </a:blip>
          <a:srcRect l="4796" t="11171" r="30045" b="5627"/>
          <a:stretch>
            <a:fillRect/>
          </a:stretch>
        </p:blipFill>
        <p:spPr bwMode="auto">
          <a:xfrm>
            <a:off x="491202" y="1528787"/>
            <a:ext cx="8329270" cy="4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2048" y="991955"/>
            <a:ext cx="8388424" cy="605294"/>
          </a:xfrm>
          <a:prstGeom prst="rect">
            <a:avLst/>
          </a:prstGeom>
        </p:spPr>
        <p:txBody>
          <a:bodyPr wrap="square">
            <a:spAutoFit/>
          </a:bodyPr>
          <a:lstStyle/>
          <a:p>
            <a:pPr marL="355600" indent="-355600">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十、匯入後，此時還可下載上傳資料，檢視資料正確</a:t>
            </a:r>
            <a:r>
              <a:rPr lang="zh-TW" altLang="zh-TW" sz="1600" kern="100" dirty="0" smtClean="0">
                <a:latin typeface="Calibri" panose="020F0502020204030204" pitchFamily="34" charset="0"/>
                <a:ea typeface="標楷體" panose="03000509000000000000" pitchFamily="65" charset="-120"/>
                <a:cs typeface="Times New Roman" panose="02020603050405020304" pitchFamily="18" charset="0"/>
              </a:rPr>
              <a:t>與否</a:t>
            </a:r>
            <a:r>
              <a:rPr lang="zh-TW" altLang="en-US"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a:t>
            </a:r>
            <a:r>
              <a:rPr lang="zh-TW" altLang="zh-TW"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或</a:t>
            </a:r>
            <a:r>
              <a:rPr lang="zh-TW" altLang="zh-TW" sz="1600" kern="100" dirty="0">
                <a:solidFill>
                  <a:srgbClr val="C00000"/>
                </a:solidFill>
                <a:latin typeface="Calibri" panose="020F0502020204030204" pitchFamily="34" charset="0"/>
                <a:ea typeface="標楷體" panose="03000509000000000000" pitchFamily="65" charset="-120"/>
                <a:cs typeface="Times New Roman" panose="02020603050405020304" pitchFamily="18" charset="0"/>
              </a:rPr>
              <a:t>刪除已上傳檔案</a:t>
            </a:r>
            <a:r>
              <a:rPr lang="zh-TW" altLang="zh-TW"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a:t>
            </a:r>
            <a:r>
              <a:rPr lang="zh-TW" altLang="en-US"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並</a:t>
            </a:r>
            <a:r>
              <a:rPr lang="zh-TW" altLang="zh-TW"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重新</a:t>
            </a:r>
            <a:r>
              <a:rPr lang="zh-TW" altLang="zh-TW" sz="1600" kern="100" dirty="0">
                <a:solidFill>
                  <a:srgbClr val="C00000"/>
                </a:solidFill>
                <a:latin typeface="Calibri" panose="020F0502020204030204" pitchFamily="34" charset="0"/>
                <a:ea typeface="標楷體" panose="03000509000000000000" pitchFamily="65" charset="-120"/>
                <a:cs typeface="Times New Roman" panose="02020603050405020304" pitchFamily="18" charset="0"/>
              </a:rPr>
              <a:t>上</a:t>
            </a:r>
            <a:r>
              <a:rPr lang="zh-TW" altLang="zh-TW"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傳</a:t>
            </a:r>
            <a:r>
              <a:rPr lang="zh-TW" altLang="en-US"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檔案</a:t>
            </a:r>
            <a:r>
              <a:rPr lang="zh-TW" altLang="zh-TW" sz="1600" kern="100" dirty="0" smtClean="0">
                <a:solidFill>
                  <a:srgbClr val="C00000"/>
                </a:solidFill>
                <a:latin typeface="Calibri" panose="020F0502020204030204" pitchFamily="34" charset="0"/>
                <a:ea typeface="標楷體" panose="03000509000000000000" pitchFamily="65" charset="-120"/>
                <a:cs typeface="Times New Roman" panose="02020603050405020304" pitchFamily="18" charset="0"/>
              </a:rPr>
              <a:t>。</a:t>
            </a:r>
            <a:endParaRPr lang="zh-TW" altLang="zh-TW" sz="1600" kern="100" dirty="0">
              <a:solidFill>
                <a:srgbClr val="C00000"/>
              </a:solidFill>
              <a:latin typeface="Calibri" panose="020F0502020204030204" pitchFamily="34" charset="0"/>
              <a:cs typeface="Times New Roman" panose="02020603050405020304" pitchFamily="18" charset="0"/>
            </a:endParaRPr>
          </a:p>
        </p:txBody>
      </p:sp>
      <p:sp>
        <p:nvSpPr>
          <p:cNvPr id="8" name="圓角矩形 7"/>
          <p:cNvSpPr>
            <a:spLocks/>
          </p:cNvSpPr>
          <p:nvPr/>
        </p:nvSpPr>
        <p:spPr bwMode="auto">
          <a:xfrm>
            <a:off x="4139952" y="3861048"/>
            <a:ext cx="1944216" cy="360040"/>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Tree>
    <p:extLst>
      <p:ext uri="{BB962C8B-B14F-4D97-AF65-F5344CB8AC3E}">
        <p14:creationId xmlns:p14="http://schemas.microsoft.com/office/powerpoint/2010/main" val="130243349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38</a:t>
            </a:fld>
            <a:endParaRPr lang="zh-TW" altLang="en-US" dirty="0"/>
          </a:p>
        </p:txBody>
      </p:sp>
      <p:sp>
        <p:nvSpPr>
          <p:cNvPr id="13" name="文字方塊 12"/>
          <p:cNvSpPr txBox="1"/>
          <p:nvPr/>
        </p:nvSpPr>
        <p:spPr>
          <a:xfrm>
            <a:off x="467544" y="188640"/>
            <a:ext cx="5544616"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-11</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8" name="圖片 1"/>
          <p:cNvPicPr>
            <a:picLocks noChangeAspect="1" noChangeArrowheads="1"/>
          </p:cNvPicPr>
          <p:nvPr/>
        </p:nvPicPr>
        <p:blipFill>
          <a:blip r:embed="rId2">
            <a:extLst>
              <a:ext uri="{28A0092B-C50C-407E-A947-70E740481C1C}">
                <a14:useLocalDpi xmlns:a14="http://schemas.microsoft.com/office/drawing/2010/main" val="0"/>
              </a:ext>
            </a:extLst>
          </a:blip>
          <a:srcRect l="4796" t="11171" r="30045" b="5627"/>
          <a:stretch>
            <a:fillRect/>
          </a:stretch>
        </p:blipFill>
        <p:spPr bwMode="auto">
          <a:xfrm>
            <a:off x="1331640" y="1294108"/>
            <a:ext cx="6480720" cy="23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圖片 1"/>
          <p:cNvPicPr>
            <a:picLocks noChangeAspect="1" noChangeArrowheads="1"/>
          </p:cNvPicPr>
          <p:nvPr/>
        </p:nvPicPr>
        <p:blipFill>
          <a:blip r:embed="rId3">
            <a:extLst>
              <a:ext uri="{28A0092B-C50C-407E-A947-70E740481C1C}">
                <a14:useLocalDpi xmlns:a14="http://schemas.microsoft.com/office/drawing/2010/main" val="0"/>
              </a:ext>
            </a:extLst>
          </a:blip>
          <a:srcRect l="4794" t="11172" r="30211" b="15620"/>
          <a:stretch>
            <a:fillRect/>
          </a:stretch>
        </p:blipFill>
        <p:spPr bwMode="auto">
          <a:xfrm>
            <a:off x="1331640" y="3645024"/>
            <a:ext cx="6480720" cy="280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圓角矩形 8"/>
          <p:cNvSpPr>
            <a:spLocks/>
          </p:cNvSpPr>
          <p:nvPr/>
        </p:nvSpPr>
        <p:spPr bwMode="auto">
          <a:xfrm>
            <a:off x="4312251" y="3212976"/>
            <a:ext cx="1944216" cy="209527"/>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10" name="圓角矩形 9"/>
          <p:cNvSpPr>
            <a:spLocks/>
          </p:cNvSpPr>
          <p:nvPr/>
        </p:nvSpPr>
        <p:spPr bwMode="auto">
          <a:xfrm>
            <a:off x="5436096" y="4869160"/>
            <a:ext cx="1224136" cy="648071"/>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2" name="矩形 1"/>
          <p:cNvSpPr/>
          <p:nvPr/>
        </p:nvSpPr>
        <p:spPr>
          <a:xfrm>
            <a:off x="323528" y="711860"/>
            <a:ext cx="8280920" cy="605294"/>
          </a:xfrm>
          <a:prstGeom prst="rect">
            <a:avLst/>
          </a:prstGeom>
        </p:spPr>
        <p:txBody>
          <a:bodyPr wrap="square">
            <a:spAutoFit/>
          </a:bodyPr>
          <a:lstStyle/>
          <a:p>
            <a:pPr marL="533400" indent="-533400" algn="just">
              <a:lnSpc>
                <a:spcPts val="2000"/>
              </a:lnSpc>
              <a:spcAft>
                <a:spcPts val="0"/>
              </a:spcAft>
            </a:pPr>
            <a:r>
              <a:rPr lang="zh-TW" altLang="zh-TW" sz="1600" kern="100" dirty="0">
                <a:latin typeface="Calibri" panose="020F0502020204030204" pitchFamily="34" charset="0"/>
                <a:ea typeface="標楷體" panose="03000509000000000000" pitchFamily="65" charset="-120"/>
                <a:cs typeface="Times New Roman" panose="02020603050405020304" pitchFamily="18" charset="0"/>
              </a:rPr>
              <a:t>十一、確認資料無誤後，點選「確認上傳並通知保訓會」，便無法再上傳檔案，僅能下載先前上傳的檔案。如需要重新上傳，需聯繫保訓會退回，才可重新上傳。</a:t>
            </a:r>
            <a:endParaRPr lang="zh-TW" altLang="zh-TW" sz="16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810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39</a:t>
            </a:fld>
            <a:endParaRPr lang="zh-TW" altLang="en-US" dirty="0"/>
          </a:p>
        </p:txBody>
      </p:sp>
      <p:sp>
        <p:nvSpPr>
          <p:cNvPr id="13" name="文字方塊 12"/>
          <p:cNvSpPr txBox="1"/>
          <p:nvPr/>
        </p:nvSpPr>
        <p:spPr>
          <a:xfrm>
            <a:off x="467544" y="188640"/>
            <a:ext cx="6192688"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-12</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2290" name="圖片 1"/>
          <p:cNvPicPr>
            <a:picLocks noChangeAspect="1" noChangeArrowheads="1"/>
          </p:cNvPicPr>
          <p:nvPr/>
        </p:nvPicPr>
        <p:blipFill>
          <a:blip r:embed="rId2">
            <a:extLst>
              <a:ext uri="{28A0092B-C50C-407E-A947-70E740481C1C}">
                <a14:useLocalDpi xmlns:a14="http://schemas.microsoft.com/office/drawing/2010/main" val="0"/>
              </a:ext>
            </a:extLst>
          </a:blip>
          <a:srcRect l="4794" t="10583" r="30211" b="10036"/>
          <a:stretch>
            <a:fillRect/>
          </a:stretch>
        </p:blipFill>
        <p:spPr bwMode="auto">
          <a:xfrm>
            <a:off x="539552" y="1484784"/>
            <a:ext cx="8280920" cy="475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a:spLocks/>
          </p:cNvSpPr>
          <p:nvPr/>
        </p:nvSpPr>
        <p:spPr bwMode="auto">
          <a:xfrm>
            <a:off x="4680012" y="3933056"/>
            <a:ext cx="1224136" cy="360039"/>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9" name="圓角矩形 8"/>
          <p:cNvSpPr>
            <a:spLocks/>
          </p:cNvSpPr>
          <p:nvPr/>
        </p:nvSpPr>
        <p:spPr bwMode="auto">
          <a:xfrm>
            <a:off x="4716016" y="5733256"/>
            <a:ext cx="1584176" cy="360039"/>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2" name="矩形 1"/>
          <p:cNvSpPr/>
          <p:nvPr/>
        </p:nvSpPr>
        <p:spPr>
          <a:xfrm>
            <a:off x="539552" y="965629"/>
            <a:ext cx="5544616" cy="338554"/>
          </a:xfrm>
          <a:prstGeom prst="rect">
            <a:avLst/>
          </a:prstGeom>
        </p:spPr>
        <p:txBody>
          <a:bodyPr wrap="square">
            <a:spAutoFit/>
          </a:bodyPr>
          <a:lstStyle/>
          <a:p>
            <a:pPr indent="-228600">
              <a:spcAft>
                <a:spcPts val="0"/>
              </a:spcAft>
            </a:pPr>
            <a:r>
              <a:rPr lang="zh-TW" altLang="zh-TW" sz="1600" kern="100" dirty="0">
                <a:latin typeface="Times New Roman" panose="02020603050405020304" pitchFamily="18" charset="0"/>
                <a:ea typeface="標楷體" panose="03000509000000000000" pitchFamily="65" charset="-120"/>
              </a:rPr>
              <a:t>十二、確認上傳後就僅能下載檔案，無法刪除與修改。</a:t>
            </a:r>
            <a:endParaRPr lang="zh-TW" altLang="zh-TW" sz="1600" kern="100" dirty="0">
              <a:effectLst/>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8097153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1">
                <a:lumMod val="5000"/>
                <a:lumOff val="95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solidFill>
                  <a:schemeClr val="tx1"/>
                </a:solidFill>
              </a:rPr>
              <a:pPr/>
              <a:t>4</a:t>
            </a:fld>
            <a:endParaRPr lang="zh-TW" altLang="en-US" dirty="0">
              <a:solidFill>
                <a:schemeClr val="tx1"/>
              </a:solidFill>
            </a:endParaRPr>
          </a:p>
        </p:txBody>
      </p:sp>
      <p:sp>
        <p:nvSpPr>
          <p:cNvPr id="5" name="文字方塊 4"/>
          <p:cNvSpPr txBox="1"/>
          <p:nvPr/>
        </p:nvSpPr>
        <p:spPr>
          <a:xfrm>
            <a:off x="251520" y="620688"/>
            <a:ext cx="2736304" cy="584775"/>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3200" b="1" dirty="0" smtClean="0">
                <a:solidFill>
                  <a:schemeClr val="tx1"/>
                </a:solidFill>
                <a:latin typeface="微軟正黑體" panose="020B0604030504040204" pitchFamily="34" charset="-120"/>
                <a:ea typeface="微軟正黑體" panose="020B0604030504040204" pitchFamily="34" charset="-120"/>
              </a:rPr>
              <a:t>總體作業流程</a:t>
            </a:r>
            <a:endParaRPr lang="zh-TW" altLang="en-US" sz="32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2100835542"/>
              </p:ext>
            </p:extLst>
          </p:nvPr>
        </p:nvGraphicFramePr>
        <p:xfrm>
          <a:off x="1524000" y="620688"/>
          <a:ext cx="60960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6426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40</a:t>
            </a:fld>
            <a:endParaRPr lang="zh-TW" altLang="en-US" dirty="0"/>
          </a:p>
        </p:txBody>
      </p:sp>
      <p:sp>
        <p:nvSpPr>
          <p:cNvPr id="13" name="文字方塊 12"/>
          <p:cNvSpPr txBox="1"/>
          <p:nvPr/>
        </p:nvSpPr>
        <p:spPr>
          <a:xfrm>
            <a:off x="467544" y="188640"/>
            <a:ext cx="5760640"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-13</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3314" name="圖片 101"/>
          <p:cNvPicPr>
            <a:picLocks noChangeAspect="1" noChangeArrowheads="1"/>
          </p:cNvPicPr>
          <p:nvPr/>
        </p:nvPicPr>
        <p:blipFill>
          <a:blip r:embed="rId2">
            <a:extLst>
              <a:ext uri="{28A0092B-C50C-407E-A947-70E740481C1C}">
                <a14:useLocalDpi xmlns:a14="http://schemas.microsoft.com/office/drawing/2010/main" val="0"/>
              </a:ext>
            </a:extLst>
          </a:blip>
          <a:srcRect b="25745"/>
          <a:stretch>
            <a:fillRect/>
          </a:stretch>
        </p:blipFill>
        <p:spPr bwMode="auto">
          <a:xfrm>
            <a:off x="502019" y="1449079"/>
            <a:ext cx="8352928" cy="468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a:spLocks/>
          </p:cNvSpPr>
          <p:nvPr/>
        </p:nvSpPr>
        <p:spPr bwMode="auto">
          <a:xfrm>
            <a:off x="2735796" y="4509120"/>
            <a:ext cx="2124236" cy="360039"/>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2" name="矩形 1"/>
          <p:cNvSpPr/>
          <p:nvPr/>
        </p:nvSpPr>
        <p:spPr>
          <a:xfrm>
            <a:off x="322507" y="896463"/>
            <a:ext cx="7993909" cy="605294"/>
          </a:xfrm>
          <a:prstGeom prst="rect">
            <a:avLst/>
          </a:prstGeom>
        </p:spPr>
        <p:txBody>
          <a:bodyPr wrap="square">
            <a:spAutoFit/>
          </a:bodyPr>
          <a:lstStyle/>
          <a:p>
            <a:pPr marL="533400" indent="-533400" algn="just">
              <a:lnSpc>
                <a:spcPts val="2000"/>
              </a:lnSpc>
              <a:spcAft>
                <a:spcPts val="0"/>
              </a:spcAft>
            </a:pPr>
            <a:r>
              <a:rPr lang="zh-TW" altLang="zh-TW" sz="1600" kern="100" dirty="0">
                <a:latin typeface="Times New Roman" panose="02020603050405020304" pitchFamily="18" charset="0"/>
                <a:ea typeface="標楷體" panose="03000509000000000000" pitchFamily="65" charset="-120"/>
              </a:rPr>
              <a:t>十三、保訓會審理過程中，如有退回，將會整批退回，並於退回的畫面上顯示是哪一筆資料有問題。</a:t>
            </a:r>
            <a:endParaRPr lang="zh-TW" altLang="zh-TW" sz="1600" kern="100" dirty="0">
              <a:effectLst/>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3428952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41</a:t>
            </a:fld>
            <a:endParaRPr lang="zh-TW" altLang="en-US" dirty="0"/>
          </a:p>
        </p:txBody>
      </p:sp>
      <p:sp>
        <p:nvSpPr>
          <p:cNvPr id="13" name="文字方塊 12"/>
          <p:cNvSpPr txBox="1"/>
          <p:nvPr/>
        </p:nvSpPr>
        <p:spPr>
          <a:xfrm>
            <a:off x="467544" y="188640"/>
            <a:ext cx="5544616" cy="523220"/>
          </a:xfrm>
          <a:prstGeom prst="rect">
            <a:avLst/>
          </a:prstGeom>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升官等訓練名冊線上報送</a:t>
            </a:r>
            <a:r>
              <a:rPr lang="zh-TW" altLang="en-US" sz="2800" b="1" dirty="0" smtClean="0">
                <a:solidFill>
                  <a:schemeClr val="tx1"/>
                </a:solidFill>
                <a:latin typeface="微軟正黑體" panose="020B0604030504040204" pitchFamily="34" charset="-120"/>
                <a:ea typeface="微軟正黑體" panose="020B0604030504040204" pitchFamily="34" charset="-120"/>
              </a:rPr>
              <a:t>作業</a:t>
            </a:r>
            <a:r>
              <a:rPr lang="en-US" altLang="zh-TW" sz="2800" b="1" dirty="0" smtClean="0">
                <a:solidFill>
                  <a:schemeClr val="tx1"/>
                </a:solidFill>
                <a:latin typeface="微軟正黑體" panose="020B0604030504040204" pitchFamily="34" charset="-120"/>
                <a:ea typeface="微軟正黑體" panose="020B0604030504040204" pitchFamily="34" charset="-120"/>
              </a:rPr>
              <a:t>-14</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Rectangle 6"/>
          <p:cNvSpPr>
            <a:spLocks noChangeArrowheads="1"/>
          </p:cNvSpPr>
          <p:nvPr/>
        </p:nvSpPr>
        <p:spPr bwMode="auto">
          <a:xfrm>
            <a:off x="826319" y="107158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t/>
            </a:r>
            <a:br>
              <a:rPr kumimoji="0" lang="zh-TW" altLang="zh-TW" sz="1200" b="0" i="0" u="none" strike="noStrike" cap="none" normalizeH="0" baseline="0" smtClean="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pic>
        <p:nvPicPr>
          <p:cNvPr id="14338" name="圖片 102"/>
          <p:cNvPicPr>
            <a:picLocks noChangeAspect="1" noChangeArrowheads="1"/>
          </p:cNvPicPr>
          <p:nvPr/>
        </p:nvPicPr>
        <p:blipFill>
          <a:blip r:embed="rId2">
            <a:extLst>
              <a:ext uri="{28A0092B-C50C-407E-A947-70E740481C1C}">
                <a14:useLocalDpi xmlns:a14="http://schemas.microsoft.com/office/drawing/2010/main" val="0"/>
              </a:ext>
            </a:extLst>
          </a:blip>
          <a:srcRect t="5894"/>
          <a:stretch>
            <a:fillRect/>
          </a:stretch>
        </p:blipFill>
        <p:spPr bwMode="auto">
          <a:xfrm>
            <a:off x="539552" y="1628800"/>
            <a:ext cx="8136904" cy="47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圓角矩形 7"/>
          <p:cNvSpPr>
            <a:spLocks/>
          </p:cNvSpPr>
          <p:nvPr/>
        </p:nvSpPr>
        <p:spPr bwMode="auto">
          <a:xfrm>
            <a:off x="3941930" y="4005064"/>
            <a:ext cx="1638182" cy="432047"/>
          </a:xfrm>
          <a:prstGeom prst="roundRect">
            <a:avLst>
              <a:gd name="adj" fmla="val 1666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zh-TW" altLang="en-US"/>
          </a:p>
        </p:txBody>
      </p:sp>
      <p:sp>
        <p:nvSpPr>
          <p:cNvPr id="2" name="矩形 1"/>
          <p:cNvSpPr/>
          <p:nvPr/>
        </p:nvSpPr>
        <p:spPr>
          <a:xfrm>
            <a:off x="467544" y="1041698"/>
            <a:ext cx="4572000" cy="348813"/>
          </a:xfrm>
          <a:prstGeom prst="rect">
            <a:avLst/>
          </a:prstGeom>
        </p:spPr>
        <p:txBody>
          <a:bodyPr>
            <a:spAutoFit/>
          </a:bodyPr>
          <a:lstStyle/>
          <a:p>
            <a:pPr marL="533400" indent="-533400">
              <a:lnSpc>
                <a:spcPts val="2000"/>
              </a:lnSpc>
              <a:spcAft>
                <a:spcPts val="0"/>
              </a:spcAft>
            </a:pPr>
            <a:r>
              <a:rPr lang="zh-TW" altLang="zh-TW" sz="1600" kern="100" dirty="0">
                <a:latin typeface="Times New Roman" panose="02020603050405020304" pitchFamily="18" charset="0"/>
                <a:ea typeface="標楷體" panose="03000509000000000000" pitchFamily="65" charset="-120"/>
              </a:rPr>
              <a:t>十四、修正後刪除已上傳資料，再重新上傳資料。</a:t>
            </a:r>
            <a:endParaRPr lang="zh-TW" altLang="zh-TW" sz="1600" kern="100" dirty="0">
              <a:effectLst/>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8243669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42</a:t>
            </a:fld>
            <a:endParaRPr lang="zh-TW" altLang="en-US" dirty="0"/>
          </a:p>
        </p:txBody>
      </p:sp>
      <p:sp>
        <p:nvSpPr>
          <p:cNvPr id="5" name="矩形 4"/>
          <p:cNvSpPr/>
          <p:nvPr/>
        </p:nvSpPr>
        <p:spPr>
          <a:xfrm>
            <a:off x="1187624" y="1052736"/>
            <a:ext cx="6696744" cy="4708981"/>
          </a:xfrm>
          <a:prstGeom prst="rect">
            <a:avLst/>
          </a:prstGeom>
          <a:noFill/>
        </p:spPr>
        <p:txBody>
          <a:bodyPr wrap="square" lIns="91440" tIns="45720" rIns="91440" bIns="45720">
            <a:spAutoFit/>
          </a:bodyPr>
          <a:lstStyle/>
          <a:p>
            <a:pPr algn="ctr"/>
            <a:r>
              <a:rPr lang="zh-TW" altLang="en-US" sz="10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訓前自願放棄參訓處理作業</a:t>
            </a:r>
            <a:endParaRPr lang="zh-TW" altLang="en-US" sz="10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79512" y="260648"/>
            <a:ext cx="266429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訓前</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052745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43</a:t>
            </a:fld>
            <a:endParaRPr lang="zh-TW" altLang="en-US" dirty="0"/>
          </a:p>
        </p:txBody>
      </p:sp>
      <p:graphicFrame>
        <p:nvGraphicFramePr>
          <p:cNvPr id="5" name="資料庫圖表 4"/>
          <p:cNvGraphicFramePr/>
          <p:nvPr>
            <p:extLst>
              <p:ext uri="{D42A27DB-BD31-4B8C-83A1-F6EECF244321}">
                <p14:modId xmlns:p14="http://schemas.microsoft.com/office/powerpoint/2010/main" val="526267061"/>
              </p:ext>
            </p:extLst>
          </p:nvPr>
        </p:nvGraphicFramePr>
        <p:xfrm>
          <a:off x="107504" y="764704"/>
          <a:ext cx="886881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字方塊 12"/>
          <p:cNvSpPr txBox="1"/>
          <p:nvPr/>
        </p:nvSpPr>
        <p:spPr>
          <a:xfrm>
            <a:off x="467544" y="241484"/>
            <a:ext cx="5688632"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zh-TW" altLang="en-US" sz="2800" b="1" dirty="0" smtClean="0">
                <a:solidFill>
                  <a:schemeClr val="tx1"/>
                </a:solidFill>
                <a:latin typeface="微軟正黑體" panose="020B0604030504040204" pitchFamily="34" charset="-120"/>
                <a:ea typeface="微軟正黑體" panose="020B0604030504040204" pitchFamily="34" charset="-120"/>
              </a:rPr>
              <a:t>開訓前放棄參訓資格</a:t>
            </a:r>
            <a:r>
              <a:rPr lang="en-US" altLang="zh-TW" sz="2800" b="1" dirty="0" smtClean="0">
                <a:solidFill>
                  <a:schemeClr val="tx1"/>
                </a:solidFill>
                <a:latin typeface="微軟正黑體" panose="020B0604030504040204" pitchFamily="34" charset="-120"/>
                <a:ea typeface="微軟正黑體" panose="020B0604030504040204" pitchFamily="34" charset="-120"/>
              </a:rPr>
              <a:t>(p.37 </a:t>
            </a:r>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p.117)</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圖說文字 7"/>
          <p:cNvSpPr/>
          <p:nvPr/>
        </p:nvSpPr>
        <p:spPr>
          <a:xfrm>
            <a:off x="1763688" y="5661248"/>
            <a:ext cx="4392488" cy="706025"/>
          </a:xfrm>
          <a:prstGeom prst="wedgeRoundRectCallout">
            <a:avLst>
              <a:gd name="adj1" fmla="val -55681"/>
              <a:gd name="adj2" fmla="val 84024"/>
              <a:gd name="adj3" fmla="val 16667"/>
            </a:avLst>
          </a:prstGeom>
          <a:noFill/>
          <a:ln w="28575">
            <a:solidFill>
              <a:srgbClr val="F64D0A"/>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solidFill>
                <a:srgbClr val="FF0000"/>
              </a:solidFill>
            </a:endParaRPr>
          </a:p>
        </p:txBody>
      </p:sp>
      <p:sp>
        <p:nvSpPr>
          <p:cNvPr id="4" name="文字方塊 3"/>
          <p:cNvSpPr txBox="1"/>
          <p:nvPr/>
        </p:nvSpPr>
        <p:spPr>
          <a:xfrm>
            <a:off x="1907704" y="5720942"/>
            <a:ext cx="4104456" cy="646331"/>
          </a:xfrm>
          <a:prstGeom prst="rect">
            <a:avLst/>
          </a:prstGeom>
          <a:no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為維護待訓人員權益，請掌握函報保訓會之工作期程。</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08207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00000">
              <a:schemeClr val="accent4">
                <a:lumMod val="40000"/>
                <a:lumOff val="60000"/>
              </a:schemeClr>
            </a:gs>
            <a:gs pos="2000">
              <a:schemeClr val="bg1"/>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44</a:t>
            </a:fld>
            <a:endParaRPr lang="zh-TW" altLang="en-US" dirty="0"/>
          </a:p>
        </p:txBody>
      </p:sp>
      <p:sp>
        <p:nvSpPr>
          <p:cNvPr id="13" name="文字方塊 12"/>
          <p:cNvSpPr txBox="1"/>
          <p:nvPr/>
        </p:nvSpPr>
        <p:spPr>
          <a:xfrm>
            <a:off x="251520" y="457508"/>
            <a:ext cx="8784976" cy="507831"/>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zh-TW" altLang="en-US" sz="2700" b="1" dirty="0" smtClean="0">
                <a:solidFill>
                  <a:schemeClr val="tx1"/>
                </a:solidFill>
                <a:latin typeface="微軟正黑體" panose="020B0604030504040204" pitchFamily="34" charset="-120"/>
                <a:ea typeface="微軟正黑體" panose="020B0604030504040204" pitchFamily="34" charset="-120"/>
              </a:rPr>
              <a:t>委升薦開訓前放棄參訓</a:t>
            </a:r>
            <a:r>
              <a:rPr lang="en-US" altLang="zh-TW" sz="2700" b="1" dirty="0" smtClean="0">
                <a:solidFill>
                  <a:schemeClr val="tx1"/>
                </a:solidFill>
                <a:latin typeface="微軟正黑體" panose="020B0604030504040204" pitchFamily="34" charset="-120"/>
                <a:ea typeface="微軟正黑體" panose="020B0604030504040204" pitchFamily="34" charset="-120"/>
              </a:rPr>
              <a:t>-</a:t>
            </a:r>
            <a:r>
              <a:rPr lang="zh-TW" altLang="en-US" sz="2700" b="1" dirty="0" smtClean="0">
                <a:solidFill>
                  <a:schemeClr val="tx1"/>
                </a:solidFill>
                <a:latin typeface="微軟正黑體" panose="020B0604030504040204" pitchFamily="34" charset="-120"/>
                <a:ea typeface="微軟正黑體" panose="020B0604030504040204" pitchFamily="34" charset="-120"/>
              </a:rPr>
              <a:t>主管機關如何判別遞補與否</a:t>
            </a:r>
            <a:r>
              <a:rPr lang="en-US" altLang="zh-TW" sz="2700" b="1" dirty="0">
                <a:solidFill>
                  <a:schemeClr val="tx1"/>
                </a:solidFill>
                <a:latin typeface="微軟正黑體" panose="020B0604030504040204" pitchFamily="34" charset="-120"/>
                <a:ea typeface="微軟正黑體" panose="020B0604030504040204" pitchFamily="34" charset="-120"/>
              </a:rPr>
              <a:t>(</a:t>
            </a:r>
            <a:r>
              <a:rPr lang="en-US" altLang="zh-TW" sz="2700" b="1" dirty="0" smtClean="0">
                <a:solidFill>
                  <a:schemeClr val="tx1"/>
                </a:solidFill>
                <a:latin typeface="微軟正黑體" panose="020B0604030504040204" pitchFamily="34" charset="-120"/>
                <a:ea typeface="微軟正黑體" panose="020B0604030504040204" pitchFamily="34" charset="-120"/>
              </a:rPr>
              <a:t>p.38)</a:t>
            </a:r>
            <a:endParaRPr lang="zh-TW" altLang="en-US" sz="27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600730725"/>
              </p:ext>
            </p:extLst>
          </p:nvPr>
        </p:nvGraphicFramePr>
        <p:xfrm>
          <a:off x="467544" y="548680"/>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爆炸 2 2"/>
          <p:cNvSpPr/>
          <p:nvPr/>
        </p:nvSpPr>
        <p:spPr>
          <a:xfrm rot="365201">
            <a:off x="2280989" y="4727654"/>
            <a:ext cx="4968552" cy="1872208"/>
          </a:xfrm>
          <a:prstGeom prst="irregularSeal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4" name="文字方塊 3"/>
          <p:cNvSpPr txBox="1"/>
          <p:nvPr/>
        </p:nvSpPr>
        <p:spPr>
          <a:xfrm>
            <a:off x="3419872" y="5402148"/>
            <a:ext cx="3312368" cy="523220"/>
          </a:xfrm>
          <a:prstGeom prst="rect">
            <a:avLst/>
          </a:prstGeom>
          <a:noFill/>
        </p:spPr>
        <p:txBody>
          <a:bodyPr wrap="square" rtlCol="0">
            <a:spAutoFit/>
          </a:bodyPr>
          <a:lstStyle/>
          <a:p>
            <a:r>
              <a:rPr lang="zh-TW" altLang="en-US" sz="2800" b="1" dirty="0">
                <a:solidFill>
                  <a:srgbClr val="FF0000"/>
                </a:solidFill>
                <a:latin typeface="微軟正黑體" panose="020B0604030504040204" pitchFamily="34" charset="-120"/>
                <a:ea typeface="微軟正黑體" panose="020B0604030504040204" pitchFamily="34" charset="-120"/>
              </a:rPr>
              <a:t>僅委升薦適用</a:t>
            </a:r>
          </a:p>
        </p:txBody>
      </p:sp>
    </p:spTree>
    <p:extLst>
      <p:ext uri="{BB962C8B-B14F-4D97-AF65-F5344CB8AC3E}">
        <p14:creationId xmlns:p14="http://schemas.microsoft.com/office/powerpoint/2010/main" val="134028388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45</a:t>
            </a:fld>
            <a:endParaRPr lang="zh-TW" altLang="en-US" dirty="0"/>
          </a:p>
        </p:txBody>
      </p:sp>
      <p:sp>
        <p:nvSpPr>
          <p:cNvPr id="5" name="矩形 4"/>
          <p:cNvSpPr/>
          <p:nvPr/>
        </p:nvSpPr>
        <p:spPr>
          <a:xfrm>
            <a:off x="827584" y="1268760"/>
            <a:ext cx="7776864" cy="3785652"/>
          </a:xfrm>
          <a:prstGeom prst="rect">
            <a:avLst/>
          </a:prstGeom>
          <a:noFill/>
        </p:spPr>
        <p:txBody>
          <a:bodyPr wrap="square" lIns="91440" tIns="45720" rIns="91440" bIns="45720">
            <a:spAutoFit/>
          </a:bodyPr>
          <a:lstStyle/>
          <a:p>
            <a:pPr algn="ctr"/>
            <a:r>
              <a:rPr lang="zh-TW" altLang="en-US" sz="8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訓前因故申請延後訓練保留受訓資格處理作業</a:t>
            </a:r>
            <a:endParaRPr lang="zh-TW" altLang="en-US" sz="8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4" name="矩形 3"/>
          <p:cNvSpPr/>
          <p:nvPr/>
        </p:nvSpPr>
        <p:spPr>
          <a:xfrm>
            <a:off x="179512" y="260648"/>
            <a:ext cx="2664296" cy="584775"/>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訓前</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-3</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087815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46</a:t>
            </a:fld>
            <a:endParaRPr lang="zh-TW" altLang="en-US" dirty="0"/>
          </a:p>
        </p:txBody>
      </p:sp>
      <p:graphicFrame>
        <p:nvGraphicFramePr>
          <p:cNvPr id="5" name="資料庫圖表 4"/>
          <p:cNvGraphicFramePr/>
          <p:nvPr>
            <p:extLst>
              <p:ext uri="{D42A27DB-BD31-4B8C-83A1-F6EECF244321}">
                <p14:modId xmlns:p14="http://schemas.microsoft.com/office/powerpoint/2010/main" val="1920292672"/>
              </p:ext>
            </p:extLst>
          </p:nvPr>
        </p:nvGraphicFramePr>
        <p:xfrm>
          <a:off x="107504" y="332656"/>
          <a:ext cx="886881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字方塊 12"/>
          <p:cNvSpPr txBox="1"/>
          <p:nvPr/>
        </p:nvSpPr>
        <p:spPr>
          <a:xfrm>
            <a:off x="395536" y="313492"/>
            <a:ext cx="7776864"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zh-TW" altLang="en-US" sz="2800" b="1" dirty="0" smtClean="0">
                <a:solidFill>
                  <a:schemeClr val="tx1"/>
                </a:solidFill>
                <a:latin typeface="微軟正黑體" panose="020B0604030504040204" pitchFamily="34" charset="-120"/>
                <a:ea typeface="微軟正黑體" panose="020B0604030504040204" pitchFamily="34" charset="-120"/>
              </a:rPr>
              <a:t>開訓前申請延後訓練保留受訓資格</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p.46</a:t>
            </a:r>
            <a:r>
              <a:rPr lang="zh-TW" altLang="en-US" sz="2800" b="1" dirty="0" smtClean="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p.119)</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圓角矩形圖說文字 5"/>
          <p:cNvSpPr/>
          <p:nvPr/>
        </p:nvSpPr>
        <p:spPr>
          <a:xfrm>
            <a:off x="2345669" y="5661248"/>
            <a:ext cx="4392488" cy="706025"/>
          </a:xfrm>
          <a:prstGeom prst="wedgeRoundRectCallout">
            <a:avLst>
              <a:gd name="adj1" fmla="val -67539"/>
              <a:gd name="adj2" fmla="val 84024"/>
              <a:gd name="adj3" fmla="val 16667"/>
            </a:avLst>
          </a:prstGeom>
          <a:noFill/>
          <a:ln w="28575">
            <a:solidFill>
              <a:srgbClr val="F64D0A"/>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solidFill>
                <a:srgbClr val="FF0000"/>
              </a:solidFill>
            </a:endParaRPr>
          </a:p>
        </p:txBody>
      </p:sp>
      <p:sp>
        <p:nvSpPr>
          <p:cNvPr id="7" name="文字方塊 6"/>
          <p:cNvSpPr txBox="1"/>
          <p:nvPr/>
        </p:nvSpPr>
        <p:spPr>
          <a:xfrm>
            <a:off x="2489685" y="5699020"/>
            <a:ext cx="4104456" cy="646331"/>
          </a:xfrm>
          <a:prstGeom prst="rect">
            <a:avLst/>
          </a:prstGeom>
          <a:no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為維護待訓人員權益，請掌握函報保訓會之工作期程。</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5115921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40000"/>
                <a:lumOff val="60000"/>
              </a:schemeClr>
            </a:gs>
            <a:gs pos="0">
              <a:schemeClr val="bg1"/>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47</a:t>
            </a:fld>
            <a:endParaRPr lang="zh-TW" altLang="en-US" dirty="0"/>
          </a:p>
        </p:txBody>
      </p:sp>
      <p:sp>
        <p:nvSpPr>
          <p:cNvPr id="2" name="矩形 1"/>
          <p:cNvSpPr/>
          <p:nvPr/>
        </p:nvSpPr>
        <p:spPr>
          <a:xfrm>
            <a:off x="1619672" y="1772816"/>
            <a:ext cx="5955476" cy="4708981"/>
          </a:xfrm>
          <a:prstGeom prst="rect">
            <a:avLst/>
          </a:prstGeom>
          <a:noFill/>
        </p:spPr>
        <p:txBody>
          <a:bodyPr wrap="square" lIns="91440" tIns="45720" rIns="91440" bIns="45720">
            <a:spAutoFit/>
          </a:bodyPr>
          <a:lstStyle/>
          <a:p>
            <a:pPr algn="ctr"/>
            <a:r>
              <a:rPr lang="zh-TW" altLang="en-US" sz="15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訓中</a:t>
            </a:r>
            <a:r>
              <a:rPr lang="zh-TW" altLang="en-US"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endParaRPr lang="en-US" altLang="zh-TW"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1856986714"/>
              </p:ext>
            </p:extLst>
          </p:nvPr>
        </p:nvGraphicFramePr>
        <p:xfrm>
          <a:off x="107504" y="116632"/>
          <a:ext cx="16078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14613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40000"/>
                <a:lumOff val="60000"/>
              </a:schemeClr>
            </a:gs>
            <a:gs pos="0">
              <a:schemeClr val="bg1"/>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48</a:t>
            </a:fld>
            <a:endParaRPr lang="zh-TW" altLang="en-US" dirty="0"/>
          </a:p>
        </p:txBody>
      </p:sp>
      <p:sp>
        <p:nvSpPr>
          <p:cNvPr id="2" name="矩形 1"/>
          <p:cNvSpPr/>
          <p:nvPr/>
        </p:nvSpPr>
        <p:spPr>
          <a:xfrm>
            <a:off x="73708" y="188640"/>
            <a:ext cx="2554076" cy="584775"/>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訓中</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-1</a:t>
            </a:r>
          </a:p>
        </p:txBody>
      </p:sp>
      <p:sp>
        <p:nvSpPr>
          <p:cNvPr id="3" name="矩形 2"/>
          <p:cNvSpPr/>
          <p:nvPr/>
        </p:nvSpPr>
        <p:spPr>
          <a:xfrm>
            <a:off x="899592" y="1412776"/>
            <a:ext cx="7488832" cy="3785652"/>
          </a:xfrm>
          <a:prstGeom prst="rect">
            <a:avLst/>
          </a:prstGeom>
        </p:spPr>
        <p:txBody>
          <a:bodyPr wrap="square">
            <a:spAutoFit/>
          </a:bodyPr>
          <a:lstStyle/>
          <a:p>
            <a:pPr algn="ctr"/>
            <a:r>
              <a:rPr lang="zh-TW" altLang="en-US" sz="8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訓中因故申請停止訓練</a:t>
            </a:r>
            <a:r>
              <a:rPr lang="zh-TW" altLang="en-US" sz="80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保留受訓資格處理作業</a:t>
            </a:r>
          </a:p>
        </p:txBody>
      </p:sp>
    </p:spTree>
    <p:extLst>
      <p:ext uri="{BB962C8B-B14F-4D97-AF65-F5344CB8AC3E}">
        <p14:creationId xmlns:p14="http://schemas.microsoft.com/office/powerpoint/2010/main" val="199333514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lumMod val="40000"/>
                <a:lumOff val="60000"/>
              </a:schemeClr>
            </a:gs>
            <a:gs pos="0">
              <a:schemeClr val="bg1"/>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49</a:t>
            </a:fld>
            <a:endParaRPr lang="zh-TW" altLang="en-US" dirty="0"/>
          </a:p>
        </p:txBody>
      </p:sp>
      <p:graphicFrame>
        <p:nvGraphicFramePr>
          <p:cNvPr id="5" name="資料庫圖表 4"/>
          <p:cNvGraphicFramePr/>
          <p:nvPr>
            <p:extLst>
              <p:ext uri="{D42A27DB-BD31-4B8C-83A1-F6EECF244321}">
                <p14:modId xmlns:p14="http://schemas.microsoft.com/office/powerpoint/2010/main" val="4032090928"/>
              </p:ext>
            </p:extLst>
          </p:nvPr>
        </p:nvGraphicFramePr>
        <p:xfrm>
          <a:off x="467544" y="1124744"/>
          <a:ext cx="842493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字方塊 12"/>
          <p:cNvSpPr txBox="1"/>
          <p:nvPr/>
        </p:nvSpPr>
        <p:spPr>
          <a:xfrm>
            <a:off x="395536" y="313492"/>
            <a:ext cx="8280920" cy="523220"/>
          </a:xfrm>
          <a:prstGeom prst="rect">
            <a:avLst/>
          </a:prstGeom>
          <a:solidFill>
            <a:srgbClr val="FF0000"/>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ctr"/>
            <a:r>
              <a:rPr lang="zh-TW" altLang="en-US" sz="2800" b="1" dirty="0" smtClean="0">
                <a:solidFill>
                  <a:schemeClr val="tx1"/>
                </a:solidFill>
                <a:latin typeface="微軟正黑體" panose="020B0604030504040204" pitchFamily="34" charset="-120"/>
                <a:ea typeface="微軟正黑體" panose="020B0604030504040204" pitchFamily="34" charset="-120"/>
              </a:rPr>
              <a:t>訓練期間申請停止訓練保留受訓資格</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p.43 </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p.122)</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圓角矩形圖說文字 5"/>
          <p:cNvSpPr/>
          <p:nvPr/>
        </p:nvSpPr>
        <p:spPr>
          <a:xfrm>
            <a:off x="3134179" y="5638102"/>
            <a:ext cx="5256584" cy="1006170"/>
          </a:xfrm>
          <a:prstGeom prst="wedgeRoundRectCallout">
            <a:avLst>
              <a:gd name="adj1" fmla="val -79942"/>
              <a:gd name="adj2" fmla="val 32396"/>
              <a:gd name="adj3" fmla="val 16667"/>
            </a:avLst>
          </a:prstGeom>
          <a:noFill/>
          <a:ln w="28575">
            <a:solidFill>
              <a:srgbClr val="F64D0A"/>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solidFill>
                <a:srgbClr val="FF0000"/>
              </a:solidFill>
            </a:endParaRPr>
          </a:p>
        </p:txBody>
      </p:sp>
      <p:sp>
        <p:nvSpPr>
          <p:cNvPr id="7" name="文字方塊 6"/>
          <p:cNvSpPr txBox="1"/>
          <p:nvPr/>
        </p:nvSpPr>
        <p:spPr>
          <a:xfrm>
            <a:off x="3134178" y="5720942"/>
            <a:ext cx="5110229" cy="923330"/>
          </a:xfrm>
          <a:prstGeom prst="rect">
            <a:avLst/>
          </a:prstGeom>
          <a:noFill/>
        </p:spPr>
        <p:txBody>
          <a:bodyPr wrap="square" rtlCol="0">
            <a:spAutoFit/>
          </a:bodyPr>
          <a:lstStyle/>
          <a:p>
            <a:r>
              <a:rPr lang="zh-TW" altLang="en-US" dirty="0" smtClean="0">
                <a:solidFill>
                  <a:srgbClr val="FF0000"/>
                </a:solidFill>
                <a:latin typeface="微軟正黑體" panose="020B0604030504040204" pitchFamily="34" charset="-120"/>
                <a:ea typeface="微軟正黑體" panose="020B0604030504040204" pitchFamily="34" charset="-120"/>
              </a:rPr>
              <a:t>受訓人員於訓練期間，有左列</a:t>
            </a:r>
            <a:r>
              <a:rPr lang="zh-TW" altLang="en-US" dirty="0">
                <a:solidFill>
                  <a:srgbClr val="FF0000"/>
                </a:solidFill>
                <a:latin typeface="微軟正黑體" panose="020B0604030504040204" pitchFamily="34" charset="-120"/>
                <a:ea typeface="微軟正黑體" panose="020B0604030504040204" pitchFamily="34" charset="-120"/>
              </a:rPr>
              <a:t>事由，得於事由發生後</a:t>
            </a:r>
            <a:r>
              <a:rPr lang="zh-TW" altLang="en-US" b="1" dirty="0">
                <a:solidFill>
                  <a:srgbClr val="FF33CC"/>
                </a:solidFill>
                <a:latin typeface="微軟正黑體" panose="020B0604030504040204" pitchFamily="34" charset="-120"/>
                <a:ea typeface="微軟正黑體" panose="020B0604030504040204" pitchFamily="34" charset="-120"/>
              </a:rPr>
              <a:t>三日</a:t>
            </a:r>
            <a:r>
              <a:rPr lang="zh-TW" altLang="en-US" dirty="0">
                <a:solidFill>
                  <a:srgbClr val="FF0000"/>
                </a:solidFill>
                <a:latin typeface="微軟正黑體" panose="020B0604030504040204" pitchFamily="34" charset="-120"/>
                <a:ea typeface="微軟正黑體" panose="020B0604030504040204" pitchFamily="34" charset="-120"/>
              </a:rPr>
              <a:t>內，檢具相關證明文件，經由訓練機關（構）、學校向保訓會申請停止訓練。</a:t>
            </a:r>
          </a:p>
        </p:txBody>
      </p:sp>
    </p:spTree>
    <p:extLst>
      <p:ext uri="{BB962C8B-B14F-4D97-AF65-F5344CB8AC3E}">
        <p14:creationId xmlns:p14="http://schemas.microsoft.com/office/powerpoint/2010/main" val="863365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a:t>
            </a:fld>
            <a:endParaRPr lang="zh-TW" altLang="en-US" dirty="0"/>
          </a:p>
        </p:txBody>
      </p:sp>
      <p:sp>
        <p:nvSpPr>
          <p:cNvPr id="7" name="文字方塊 6"/>
          <p:cNvSpPr txBox="1"/>
          <p:nvPr/>
        </p:nvSpPr>
        <p:spPr>
          <a:xfrm>
            <a:off x="251520" y="404664"/>
            <a:ext cx="2736304"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參訓人員關聯</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aphicFrame>
        <p:nvGraphicFramePr>
          <p:cNvPr id="17" name="資料庫圖表 16"/>
          <p:cNvGraphicFramePr/>
          <p:nvPr>
            <p:extLst>
              <p:ext uri="{D42A27DB-BD31-4B8C-83A1-F6EECF244321}">
                <p14:modId xmlns:p14="http://schemas.microsoft.com/office/powerpoint/2010/main" val="1832914014"/>
              </p:ext>
            </p:extLst>
          </p:nvPr>
        </p:nvGraphicFramePr>
        <p:xfrm>
          <a:off x="611560" y="404664"/>
          <a:ext cx="79208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251520" y="5211196"/>
            <a:ext cx="2664296" cy="1169551"/>
          </a:xfrm>
          <a:prstGeom prst="rect">
            <a:avLst/>
          </a:prstGeom>
          <a:noFill/>
        </p:spPr>
        <p:txBody>
          <a:bodyPr wrap="square" rtlCol="0">
            <a:spAutoFit/>
          </a:bodyPr>
          <a:lstStyle/>
          <a:p>
            <a:r>
              <a:rPr lang="zh-TW" altLang="en-US" sz="1000" b="1" dirty="0" smtClean="0">
                <a:latin typeface="標楷體" panose="03000509000000000000" pitchFamily="65" charset="-120"/>
                <a:ea typeface="標楷體" panose="03000509000000000000" pitchFamily="65" charset="-120"/>
              </a:rPr>
              <a:t>備註</a:t>
            </a:r>
            <a:r>
              <a:rPr lang="en-US" altLang="zh-TW" sz="1000" b="1" dirty="0" smtClean="0">
                <a:latin typeface="標楷體" panose="03000509000000000000" pitchFamily="65" charset="-120"/>
                <a:ea typeface="標楷體" panose="03000509000000000000" pitchFamily="65" charset="-120"/>
              </a:rPr>
              <a:t>~</a:t>
            </a:r>
          </a:p>
          <a:p>
            <a:r>
              <a:rPr lang="zh-TW" altLang="en-US" sz="1000" dirty="0" smtClean="0">
                <a:latin typeface="標楷體" panose="03000509000000000000" pitchFamily="65" charset="-120"/>
                <a:ea typeface="標楷體" panose="03000509000000000000" pitchFamily="65" charset="-120"/>
              </a:rPr>
              <a:t>主管機關係指</a:t>
            </a:r>
            <a:r>
              <a:rPr lang="zh-TW" altLang="zh-TW" sz="1000" dirty="0">
                <a:latin typeface="標楷體" panose="03000509000000000000" pitchFamily="65" charset="-120"/>
                <a:ea typeface="標楷體" panose="03000509000000000000" pitchFamily="65" charset="-120"/>
              </a:rPr>
              <a:t>總統府、國家安全會議、行政院、立法院、司法院、考試院、監察院及其所屬一級機關、省政府、省諮議會、直轄市政府、直轄市議會、縣（市）政府、縣（市）</a:t>
            </a:r>
            <a:r>
              <a:rPr lang="zh-TW" altLang="zh-TW" sz="1000" dirty="0" smtClean="0">
                <a:latin typeface="標楷體" panose="03000509000000000000" pitchFamily="65" charset="-120"/>
                <a:ea typeface="標楷體" panose="03000509000000000000" pitchFamily="65" charset="-120"/>
              </a:rPr>
              <a:t>議會</a:t>
            </a:r>
            <a:r>
              <a:rPr lang="en-US" altLang="zh-TW" sz="1000" dirty="0" smtClean="0">
                <a:latin typeface="標楷體" panose="03000509000000000000" pitchFamily="65" charset="-120"/>
                <a:ea typeface="標楷體" panose="03000509000000000000" pitchFamily="65" charset="-120"/>
              </a:rPr>
              <a:t>(</a:t>
            </a:r>
            <a:r>
              <a:rPr lang="zh-TW" altLang="en-US" sz="1000" dirty="0" smtClean="0">
                <a:latin typeface="標楷體" panose="03000509000000000000" pitchFamily="65" charset="-120"/>
                <a:ea typeface="標楷體" panose="03000509000000000000" pitchFamily="65" charset="-120"/>
              </a:rPr>
              <a:t>訓練辦法第</a:t>
            </a:r>
            <a:r>
              <a:rPr lang="en-US" altLang="zh-TW" sz="1000" dirty="0" smtClean="0">
                <a:latin typeface="標楷體" panose="03000509000000000000" pitchFamily="65" charset="-120"/>
                <a:ea typeface="標楷體" panose="03000509000000000000" pitchFamily="65" charset="-120"/>
              </a:rPr>
              <a:t>5</a:t>
            </a:r>
            <a:r>
              <a:rPr lang="zh-TW" altLang="en-US" sz="1000" dirty="0" smtClean="0">
                <a:latin typeface="標楷體" panose="03000509000000000000" pitchFamily="65" charset="-120"/>
                <a:ea typeface="標楷體" panose="03000509000000000000" pitchFamily="65" charset="-120"/>
              </a:rPr>
              <a:t>條</a:t>
            </a:r>
            <a:r>
              <a:rPr lang="en-US" altLang="zh-TW" sz="1000" dirty="0" smtClean="0">
                <a:latin typeface="標楷體" panose="03000509000000000000" pitchFamily="65" charset="-120"/>
                <a:ea typeface="標楷體" panose="03000509000000000000" pitchFamily="65" charset="-120"/>
              </a:rPr>
              <a:t>)</a:t>
            </a:r>
            <a:endParaRPr lang="zh-TW" altLang="zh-TW" sz="1000" dirty="0">
              <a:latin typeface="標楷體" panose="03000509000000000000" pitchFamily="65" charset="-120"/>
              <a:ea typeface="標楷體" panose="03000509000000000000" pitchFamily="65" charset="-120"/>
            </a:endParaRPr>
          </a:p>
          <a:p>
            <a:endParaRPr lang="zh-TW" altLang="en-US" sz="1000" b="1" dirty="0">
              <a:latin typeface="標楷體" panose="03000509000000000000" pitchFamily="65" charset="-120"/>
              <a:ea typeface="標楷體" panose="03000509000000000000" pitchFamily="65" charset="-120"/>
            </a:endParaRPr>
          </a:p>
        </p:txBody>
      </p:sp>
      <p:sp>
        <p:nvSpPr>
          <p:cNvPr id="6" name="圓角矩形圖說文字 5"/>
          <p:cNvSpPr/>
          <p:nvPr/>
        </p:nvSpPr>
        <p:spPr>
          <a:xfrm>
            <a:off x="251520" y="5211196"/>
            <a:ext cx="2736304" cy="1026115"/>
          </a:xfrm>
          <a:prstGeom prst="wedgeRoundRectCallout">
            <a:avLst>
              <a:gd name="adj1" fmla="val -39900"/>
              <a:gd name="adj2" fmla="val 729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990205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0">
              <a:schemeClr val="bg1"/>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50</a:t>
            </a:fld>
            <a:endParaRPr lang="zh-TW" altLang="en-US" dirty="0"/>
          </a:p>
        </p:txBody>
      </p:sp>
      <p:sp>
        <p:nvSpPr>
          <p:cNvPr id="2" name="矩形 1"/>
          <p:cNvSpPr/>
          <p:nvPr/>
        </p:nvSpPr>
        <p:spPr>
          <a:xfrm>
            <a:off x="73708" y="188640"/>
            <a:ext cx="2554076" cy="584775"/>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訓中</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p>
        </p:txBody>
      </p:sp>
      <p:sp>
        <p:nvSpPr>
          <p:cNvPr id="3" name="矩形 2"/>
          <p:cNvSpPr/>
          <p:nvPr/>
        </p:nvSpPr>
        <p:spPr>
          <a:xfrm>
            <a:off x="899592" y="1738551"/>
            <a:ext cx="7488832" cy="2554545"/>
          </a:xfrm>
          <a:prstGeom prst="rect">
            <a:avLst/>
          </a:prstGeom>
        </p:spPr>
        <p:txBody>
          <a:bodyPr wrap="square">
            <a:spAutoFit/>
          </a:bodyPr>
          <a:lstStyle/>
          <a:p>
            <a:pPr algn="ctr"/>
            <a:r>
              <a:rPr lang="zh-TW" altLang="en-US" sz="8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訓中因故廢止</a:t>
            </a:r>
            <a:endParaRPr lang="en-US" altLang="zh-TW" sz="80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r>
              <a:rPr lang="zh-TW" altLang="en-US" sz="8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受訓資格</a:t>
            </a:r>
            <a:endParaRPr lang="zh-TW" altLang="en-US" sz="80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279611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satMod val="103000"/>
                <a:lumMod val="102000"/>
                <a:tint val="94000"/>
              </a:schemeClr>
            </a:gs>
            <a:gs pos="0">
              <a:schemeClr val="bg1"/>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51</a:t>
            </a:fld>
            <a:endParaRPr lang="zh-TW" altLang="en-US" dirty="0"/>
          </a:p>
        </p:txBody>
      </p:sp>
      <p:sp>
        <p:nvSpPr>
          <p:cNvPr id="2" name="矩形 1"/>
          <p:cNvSpPr/>
          <p:nvPr/>
        </p:nvSpPr>
        <p:spPr>
          <a:xfrm>
            <a:off x="73708" y="188640"/>
            <a:ext cx="4858332" cy="584775"/>
          </a:xfrm>
          <a:prstGeom prst="rect">
            <a:avLst/>
          </a:prstGeom>
        </p:spPr>
        <p:style>
          <a:lnRef idx="1">
            <a:schemeClr val="accent6"/>
          </a:lnRef>
          <a:fillRef idx="3">
            <a:schemeClr val="accent6"/>
          </a:fillRef>
          <a:effectRef idx="2">
            <a:schemeClr val="accent6"/>
          </a:effectRef>
          <a:fontRef idx="minor">
            <a:schemeClr val="lt1"/>
          </a:fontRef>
        </p:style>
        <p:txBody>
          <a:bodyPr wrap="square" lIns="91440" tIns="45720" rIns="91440" bIns="45720">
            <a:spAutoFit/>
          </a:bodyPr>
          <a:lstStyle/>
          <a:p>
            <a:pPr lvl="0"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訓中</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r>
              <a:rPr lang="en-US" altLang="zh-TW" sz="3200" b="1" dirty="0" smtClean="0">
                <a:solidFill>
                  <a:schemeClr val="tx1"/>
                </a:solidFill>
                <a:latin typeface="微軟正黑體" panose="020B0604030504040204" pitchFamily="34" charset="-120"/>
                <a:ea typeface="微軟正黑體" panose="020B0604030504040204" pitchFamily="34" charset="-120"/>
              </a:rPr>
              <a:t>(p.45 </a:t>
            </a:r>
            <a:r>
              <a:rPr lang="zh-TW" altLang="en-US"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p.124)</a:t>
            </a:r>
            <a:endPar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2084667967"/>
              </p:ext>
            </p:extLst>
          </p:nvPr>
        </p:nvGraphicFramePr>
        <p:xfrm>
          <a:off x="539552" y="1052736"/>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836067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0">
              <a:schemeClr val="bg1"/>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52</a:t>
            </a:fld>
            <a:endParaRPr lang="zh-TW" altLang="en-US" dirty="0"/>
          </a:p>
        </p:txBody>
      </p:sp>
      <p:sp>
        <p:nvSpPr>
          <p:cNvPr id="2" name="矩形 1"/>
          <p:cNvSpPr/>
          <p:nvPr/>
        </p:nvSpPr>
        <p:spPr>
          <a:xfrm>
            <a:off x="1619672" y="1988840"/>
            <a:ext cx="5955476" cy="2400657"/>
          </a:xfrm>
          <a:prstGeom prst="rect">
            <a:avLst/>
          </a:prstGeom>
          <a:noFill/>
        </p:spPr>
        <p:txBody>
          <a:bodyPr wrap="square" lIns="91440" tIns="45720" rIns="91440" bIns="45720">
            <a:spAutoFit/>
          </a:bodyPr>
          <a:lstStyle/>
          <a:p>
            <a:pPr algn="ctr"/>
            <a:r>
              <a:rPr lang="zh-TW" altLang="en-US" sz="15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2589241049"/>
              </p:ext>
            </p:extLst>
          </p:nvPr>
        </p:nvGraphicFramePr>
        <p:xfrm>
          <a:off x="107504" y="116632"/>
          <a:ext cx="1607840"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150056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0">
              <a:schemeClr val="bg1"/>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53</a:t>
            </a:fld>
            <a:endParaRPr lang="zh-TW" altLang="en-US" dirty="0"/>
          </a:p>
        </p:txBody>
      </p:sp>
      <p:sp>
        <p:nvSpPr>
          <p:cNvPr id="2" name="矩形 1"/>
          <p:cNvSpPr/>
          <p:nvPr/>
        </p:nvSpPr>
        <p:spPr>
          <a:xfrm>
            <a:off x="1619672" y="1988840"/>
            <a:ext cx="6336704" cy="5355312"/>
          </a:xfrm>
          <a:prstGeom prst="rect">
            <a:avLst/>
          </a:prstGeom>
          <a:noFill/>
        </p:spPr>
        <p:txBody>
          <a:bodyPr wrap="square" lIns="91440" tIns="45720" rIns="91440" bIns="45720">
            <a:spAutoFit/>
          </a:bodyPr>
          <a:lstStyle/>
          <a:p>
            <a:pPr algn="ctr"/>
            <a:r>
              <a:rPr lang="zh-TW" altLang="en-US" sz="96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成績核定</a:t>
            </a:r>
            <a:r>
              <a:rPr lang="en-US" altLang="zh-TW" sz="96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&amp;</a:t>
            </a:r>
            <a:r>
              <a:rPr lang="zh-TW" altLang="en-US"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複查作業</a:t>
            </a:r>
            <a:endParaRPr lang="zh-TW" altLang="en-US" sz="96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-1</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722999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54</a:t>
            </a:fld>
            <a:endParaRPr lang="zh-TW" altLang="en-US" dirty="0"/>
          </a:p>
        </p:txBody>
      </p:sp>
      <p:sp>
        <p:nvSpPr>
          <p:cNvPr id="6" name="矩形 5"/>
          <p:cNvSpPr/>
          <p:nvPr/>
        </p:nvSpPr>
        <p:spPr>
          <a:xfrm>
            <a:off x="323528" y="260648"/>
            <a:ext cx="7848872"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lvl="0"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成績核定</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&amp;</a:t>
            </a: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複查</a:t>
            </a:r>
            <a:r>
              <a:rPr lang="en-US" altLang="zh-TW" sz="3200" b="1" dirty="0" smtClean="0">
                <a:solidFill>
                  <a:schemeClr val="tx1"/>
                </a:solidFill>
                <a:latin typeface="微軟正黑體" panose="020B0604030504040204" pitchFamily="34" charset="-120"/>
                <a:ea typeface="微軟正黑體" panose="020B0604030504040204" pitchFamily="34" charset="-120"/>
              </a:rPr>
              <a:t>(p.48 </a:t>
            </a:r>
            <a:r>
              <a:rPr lang="zh-TW" altLang="en-US"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p.127)</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2496556815"/>
              </p:ext>
            </p:extLst>
          </p:nvPr>
        </p:nvGraphicFramePr>
        <p:xfrm>
          <a:off x="827584" y="1196752"/>
          <a:ext cx="748883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54937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55</a:t>
            </a:fld>
            <a:endParaRPr lang="zh-TW" altLang="en-US" dirty="0"/>
          </a:p>
        </p:txBody>
      </p:sp>
      <p:sp>
        <p:nvSpPr>
          <p:cNvPr id="2" name="矩形 1"/>
          <p:cNvSpPr/>
          <p:nvPr/>
        </p:nvSpPr>
        <p:spPr>
          <a:xfrm>
            <a:off x="1475656" y="1268760"/>
            <a:ext cx="6336704" cy="9787295"/>
          </a:xfrm>
          <a:prstGeom prst="rect">
            <a:avLst/>
          </a:prstGeom>
          <a:noFill/>
        </p:spPr>
        <p:txBody>
          <a:bodyPr wrap="square" lIns="91440" tIns="45720" rIns="91440" bIns="45720">
            <a:spAutoFit/>
          </a:bodyPr>
          <a:lstStyle/>
          <a:p>
            <a:pPr algn="ctr"/>
            <a:r>
              <a:rPr lang="zh-TW" altLang="en-US" sz="9600" b="1" dirty="0">
                <a:latin typeface="微軟正黑體" panose="020B0604030504040204" pitchFamily="34" charset="-120"/>
                <a:ea typeface="微軟正黑體" panose="020B0604030504040204" pitchFamily="34" charset="-120"/>
              </a:rPr>
              <a:t>請領訓練合格</a:t>
            </a:r>
            <a:r>
              <a:rPr lang="zh-TW" altLang="en-US" sz="9600" b="1" dirty="0" smtClean="0">
                <a:latin typeface="微軟正黑體" panose="020B0604030504040204" pitchFamily="34" charset="-120"/>
                <a:ea typeface="微軟正黑體" panose="020B0604030504040204" pitchFamily="34" charset="-120"/>
              </a:rPr>
              <a:t>證書</a:t>
            </a:r>
            <a:r>
              <a:rPr lang="en-US" altLang="zh-TW" sz="9600" b="1" dirty="0" smtClean="0">
                <a:latin typeface="微軟正黑體" panose="020B0604030504040204" pitchFamily="34" charset="-120"/>
                <a:ea typeface="微軟正黑體" panose="020B0604030504040204" pitchFamily="34" charset="-120"/>
              </a:rPr>
              <a:t>&amp;</a:t>
            </a:r>
            <a:r>
              <a:rPr lang="zh-TW" altLang="en-US" sz="9600" b="1" dirty="0">
                <a:latin typeface="微軟正黑體" panose="020B0604030504040204" pitchFamily="34" charset="-120"/>
                <a:ea typeface="微軟正黑體" panose="020B0604030504040204" pitchFamily="34" charset="-120"/>
              </a:rPr>
              <a:t>繳交證書費</a:t>
            </a:r>
          </a:p>
          <a:p>
            <a:pPr algn="ctr"/>
            <a:endParaRPr lang="zh-TW" altLang="en-US" sz="9600" b="1" dirty="0">
              <a:latin typeface="微軟正黑體" panose="020B0604030504040204" pitchFamily="34" charset="-120"/>
              <a:ea typeface="微軟正黑體" panose="020B0604030504040204" pitchFamily="34" charset="-120"/>
            </a:endParaRPr>
          </a:p>
          <a:p>
            <a:pPr algn="ctr"/>
            <a:endParaRPr lang="zh-TW" altLang="en-US" sz="96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矩形 4"/>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4248966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56</a:t>
            </a:fld>
            <a:endParaRPr lang="zh-TW" altLang="en-US" dirty="0"/>
          </a:p>
        </p:txBody>
      </p:sp>
      <p:graphicFrame>
        <p:nvGraphicFramePr>
          <p:cNvPr id="6" name="資料庫圖表 5"/>
          <p:cNvGraphicFramePr/>
          <p:nvPr>
            <p:extLst>
              <p:ext uri="{D42A27DB-BD31-4B8C-83A1-F6EECF244321}">
                <p14:modId xmlns:p14="http://schemas.microsoft.com/office/powerpoint/2010/main" val="2290767590"/>
              </p:ext>
            </p:extLst>
          </p:nvPr>
        </p:nvGraphicFramePr>
        <p:xfrm>
          <a:off x="323528" y="1196752"/>
          <a:ext cx="849694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179512" y="260648"/>
            <a:ext cx="8856984"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請領訓練合格證書</a:t>
            </a:r>
            <a:r>
              <a:rPr lang="en-US" altLang="zh-TW" sz="2800" b="1" dirty="0">
                <a:solidFill>
                  <a:schemeClr val="tx1"/>
                </a:solidFill>
                <a:latin typeface="微軟正黑體" panose="020B0604030504040204" pitchFamily="34" charset="-120"/>
                <a:ea typeface="微軟正黑體" panose="020B0604030504040204" pitchFamily="34" charset="-120"/>
              </a:rPr>
              <a:t>&amp;</a:t>
            </a:r>
            <a:r>
              <a:rPr lang="zh-TW" altLang="en-US" sz="2800" b="1" dirty="0">
                <a:solidFill>
                  <a:schemeClr val="tx1"/>
                </a:solidFill>
                <a:latin typeface="微軟正黑體" panose="020B0604030504040204" pitchFamily="34" charset="-120"/>
                <a:ea typeface="微軟正黑體" panose="020B0604030504040204" pitchFamily="34" charset="-120"/>
              </a:rPr>
              <a:t>繳交證書</a:t>
            </a:r>
            <a:r>
              <a:rPr lang="zh-TW" altLang="en-US" sz="2800" b="1" dirty="0" smtClean="0">
                <a:solidFill>
                  <a:schemeClr val="tx1"/>
                </a:solidFill>
                <a:latin typeface="微軟正黑體" panose="020B0604030504040204" pitchFamily="34" charset="-120"/>
                <a:ea typeface="微軟正黑體" panose="020B0604030504040204" pitchFamily="34" charset="-120"/>
              </a:rPr>
              <a:t>費</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p.50 </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p.129)</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3981683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57</a:t>
            </a:fld>
            <a:endParaRPr lang="zh-TW" altLang="en-US" dirty="0"/>
          </a:p>
        </p:txBody>
      </p:sp>
      <p:sp>
        <p:nvSpPr>
          <p:cNvPr id="2" name="矩形 1"/>
          <p:cNvSpPr/>
          <p:nvPr/>
        </p:nvSpPr>
        <p:spPr>
          <a:xfrm>
            <a:off x="1403648" y="2359327"/>
            <a:ext cx="6336704" cy="3877985"/>
          </a:xfrm>
          <a:prstGeom prst="rect">
            <a:avLst/>
          </a:prstGeom>
          <a:noFill/>
        </p:spPr>
        <p:txBody>
          <a:bodyPr wrap="square" lIns="91440" tIns="45720" rIns="91440" bIns="45720">
            <a:spAutoFit/>
          </a:bodyPr>
          <a:lstStyle/>
          <a:p>
            <a:pPr algn="ctr"/>
            <a:r>
              <a:rPr lang="zh-TW" altLang="en-US"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補訓作業</a:t>
            </a:r>
            <a:endParaRPr lang="zh-TW" altLang="en-US" sz="96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467560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58</a:t>
            </a:fld>
            <a:endParaRPr lang="zh-TW" altLang="en-US" dirty="0"/>
          </a:p>
        </p:txBody>
      </p:sp>
      <p:sp>
        <p:nvSpPr>
          <p:cNvPr id="6" name="矩形 5"/>
          <p:cNvSpPr/>
          <p:nvPr/>
        </p:nvSpPr>
        <p:spPr>
          <a:xfrm>
            <a:off x="323528" y="260648"/>
            <a:ext cx="6192688"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訓後</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補訓作業</a:t>
            </a:r>
            <a:r>
              <a:rPr lang="en-US" altLang="zh-TW"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p.52 </a:t>
            </a:r>
            <a:r>
              <a:rPr lang="zh-TW" altLang="en-US"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p.131)</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2214593248"/>
              </p:ext>
            </p:extLst>
          </p:nvPr>
        </p:nvGraphicFramePr>
        <p:xfrm>
          <a:off x="467544" y="980728"/>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圖說文字 4"/>
          <p:cNvSpPr/>
          <p:nvPr/>
        </p:nvSpPr>
        <p:spPr>
          <a:xfrm>
            <a:off x="3131840" y="5517232"/>
            <a:ext cx="5148572" cy="1158205"/>
          </a:xfrm>
          <a:prstGeom prst="wedgeRoundRectCallout">
            <a:avLst>
              <a:gd name="adj1" fmla="val -79942"/>
              <a:gd name="adj2" fmla="val 32396"/>
              <a:gd name="adj3" fmla="val 16667"/>
            </a:avLst>
          </a:prstGeom>
          <a:noFill/>
          <a:ln w="28575">
            <a:solidFill>
              <a:srgbClr val="F64D0A"/>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solidFill>
                <a:srgbClr val="FF0000"/>
              </a:solidFill>
            </a:endParaRPr>
          </a:p>
        </p:txBody>
      </p:sp>
      <p:sp>
        <p:nvSpPr>
          <p:cNvPr id="3" name="文字方塊 2"/>
          <p:cNvSpPr txBox="1"/>
          <p:nvPr/>
        </p:nvSpPr>
        <p:spPr>
          <a:xfrm>
            <a:off x="3271861" y="5659426"/>
            <a:ext cx="5040560" cy="1107996"/>
          </a:xfrm>
          <a:prstGeom prst="rect">
            <a:avLst/>
          </a:prstGeom>
          <a:noFill/>
        </p:spPr>
        <p:txBody>
          <a:bodyPr wrap="square" rtlCol="0">
            <a:spAutoFit/>
          </a:bodyPr>
          <a:lstStyle/>
          <a:p>
            <a:r>
              <a:rPr lang="zh-TW" altLang="en-US" sz="1600" b="1" dirty="0">
                <a:solidFill>
                  <a:srgbClr val="FF33CC"/>
                </a:solidFill>
                <a:latin typeface="標楷體" panose="03000509000000000000" pitchFamily="65" charset="-120"/>
                <a:ea typeface="標楷體" panose="03000509000000000000" pitchFamily="65" charset="-120"/>
              </a:rPr>
              <a:t>經核准延後訓練或停止訓練者，其所遺當年度缺額未經遞補者，不計入核准補訓年度各主管機關分配受訓之名額。</a:t>
            </a:r>
          </a:p>
          <a:p>
            <a:endParaRPr lang="zh-TW" altLang="en-US" dirty="0"/>
          </a:p>
        </p:txBody>
      </p:sp>
    </p:spTree>
    <p:extLst>
      <p:ext uri="{BB962C8B-B14F-4D97-AF65-F5344CB8AC3E}">
        <p14:creationId xmlns:p14="http://schemas.microsoft.com/office/powerpoint/2010/main" val="11859559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59</a:t>
            </a:fld>
            <a:endParaRPr lang="zh-TW" altLang="en-US" dirty="0"/>
          </a:p>
        </p:txBody>
      </p:sp>
      <p:sp>
        <p:nvSpPr>
          <p:cNvPr id="2" name="矩形 1"/>
          <p:cNvSpPr/>
          <p:nvPr/>
        </p:nvSpPr>
        <p:spPr>
          <a:xfrm>
            <a:off x="1619672" y="1988840"/>
            <a:ext cx="5955476" cy="2400657"/>
          </a:xfrm>
          <a:prstGeom prst="rect">
            <a:avLst/>
          </a:prstGeom>
          <a:noFill/>
        </p:spPr>
        <p:txBody>
          <a:bodyPr wrap="square" lIns="91440" tIns="45720" rIns="91440" bIns="45720">
            <a:spAutoFit/>
          </a:bodyPr>
          <a:lstStyle/>
          <a:p>
            <a:pPr algn="ctr"/>
            <a:r>
              <a:rPr lang="zh-TW" altLang="en-US" sz="150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補充篇</a:t>
            </a: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523452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a:t>
            </a:fld>
            <a:endParaRPr lang="zh-TW" altLang="en-US" dirty="0"/>
          </a:p>
        </p:txBody>
      </p:sp>
      <p:sp>
        <p:nvSpPr>
          <p:cNvPr id="2" name="矩形 1"/>
          <p:cNvSpPr/>
          <p:nvPr/>
        </p:nvSpPr>
        <p:spPr>
          <a:xfrm>
            <a:off x="1619672" y="980728"/>
            <a:ext cx="5955476" cy="3939540"/>
          </a:xfrm>
          <a:prstGeom prst="rect">
            <a:avLst/>
          </a:prstGeom>
          <a:noFill/>
        </p:spPr>
        <p:txBody>
          <a:bodyPr wrap="square" lIns="91440" tIns="45720" rIns="91440" bIns="45720">
            <a:spAutoFit/>
          </a:bodyPr>
          <a:lstStyle/>
          <a:p>
            <a:pPr algn="ctr"/>
            <a:r>
              <a:rPr lang="zh-TW" altLang="en-US" sz="15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遴選篇</a:t>
            </a:r>
            <a:r>
              <a:rPr lang="en-US" altLang="zh-TW" sz="10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10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參訓資格</a:t>
            </a:r>
            <a:endParaRPr lang="zh-TW" altLang="en-US" sz="10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284038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60000"/>
                <a:lumOff val="4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60</a:t>
            </a:fld>
            <a:endParaRPr lang="zh-TW" altLang="en-US" dirty="0"/>
          </a:p>
        </p:txBody>
      </p:sp>
      <p:sp>
        <p:nvSpPr>
          <p:cNvPr id="2" name="矩形 1"/>
          <p:cNvSpPr/>
          <p:nvPr/>
        </p:nvSpPr>
        <p:spPr>
          <a:xfrm>
            <a:off x="1403648" y="1844824"/>
            <a:ext cx="6336704" cy="5355312"/>
          </a:xfrm>
          <a:prstGeom prst="rect">
            <a:avLst/>
          </a:prstGeom>
          <a:noFill/>
        </p:spPr>
        <p:txBody>
          <a:bodyPr wrap="square" lIns="91440" tIns="45720" rIns="91440" bIns="45720">
            <a:spAutoFit/>
          </a:bodyPr>
          <a:lstStyle/>
          <a:p>
            <a:pPr algn="ctr"/>
            <a:r>
              <a:rPr lang="zh-TW" altLang="en-US"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再次參訓</a:t>
            </a:r>
            <a:endParaRPr lang="en-US" altLang="zh-TW"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r>
              <a:rPr lang="zh-TW" altLang="en-US"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規定</a:t>
            </a:r>
            <a:endParaRPr lang="zh-TW" altLang="en-US" sz="96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-1</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476087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61</a:t>
            </a:fld>
            <a:endParaRPr lang="zh-TW" altLang="en-US" dirty="0"/>
          </a:p>
        </p:txBody>
      </p:sp>
      <p:sp>
        <p:nvSpPr>
          <p:cNvPr id="6" name="矩形 5"/>
          <p:cNvSpPr/>
          <p:nvPr/>
        </p:nvSpPr>
        <p:spPr>
          <a:xfrm>
            <a:off x="179512" y="457508"/>
            <a:ext cx="828092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再次參訓態樣</a:t>
            </a:r>
            <a:r>
              <a:rPr lang="en-US" altLang="zh-TW"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1-</a:t>
            </a:r>
            <a:r>
              <a:rPr lang="zh-TW" altLang="en-US"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歷年成績不及格人員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p.55 </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p.134)</a:t>
            </a:r>
            <a:endParaRPr lang="zh-TW" altLang="en-US" sz="28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1865604473"/>
              </p:ext>
            </p:extLst>
          </p:nvPr>
        </p:nvGraphicFramePr>
        <p:xfrm>
          <a:off x="827584" y="-315416"/>
          <a:ext cx="748883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圓角矩形圖說文字 3"/>
          <p:cNvSpPr/>
          <p:nvPr/>
        </p:nvSpPr>
        <p:spPr>
          <a:xfrm>
            <a:off x="854958" y="4419424"/>
            <a:ext cx="7965513" cy="1512168"/>
          </a:xfrm>
          <a:prstGeom prst="wedgeRoundRectCallout">
            <a:avLst>
              <a:gd name="adj1" fmla="val -55681"/>
              <a:gd name="adj2" fmla="val 84024"/>
              <a:gd name="adj3" fmla="val 16667"/>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noFill/>
            </a:endParaRPr>
          </a:p>
        </p:txBody>
      </p:sp>
      <p:sp>
        <p:nvSpPr>
          <p:cNvPr id="7" name="Rectangle 3"/>
          <p:cNvSpPr txBox="1">
            <a:spLocks noChangeArrowheads="1"/>
          </p:cNvSpPr>
          <p:nvPr/>
        </p:nvSpPr>
        <p:spPr>
          <a:xfrm>
            <a:off x="839048" y="4419424"/>
            <a:ext cx="7981424" cy="17656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3500"/>
              </a:lnSpc>
              <a:buFont typeface="Wingdings" panose="05000000000000000000" pitchFamily="2" charset="2"/>
              <a:buNone/>
              <a:defRPr/>
            </a:pPr>
            <a:r>
              <a:rPr lang="zh-TW" altLang="en-US" sz="2000" dirty="0">
                <a:latin typeface="微軟正黑體" panose="020B0604030504040204" pitchFamily="34" charset="-120"/>
                <a:ea typeface="微軟正黑體" panose="020B0604030504040204" pitchFamily="34" charset="-120"/>
              </a:rPr>
              <a:t>案</a:t>
            </a:r>
            <a:r>
              <a:rPr lang="zh-TW" altLang="en-US" sz="2000" dirty="0" smtClean="0">
                <a:latin typeface="微軟正黑體" panose="020B0604030504040204" pitchFamily="34" charset="-120"/>
                <a:ea typeface="微軟正黑體" panose="020B0604030504040204" pitchFamily="34" charset="-120"/>
              </a:rPr>
              <a:t>例：</a:t>
            </a:r>
            <a:r>
              <a:rPr lang="en-US" altLang="zh-TW" sz="2000" dirty="0" smtClean="0">
                <a:latin typeface="微軟正黑體" panose="020B0604030504040204" pitchFamily="34" charset="-120"/>
                <a:ea typeface="微軟正黑體" panose="020B0604030504040204" pitchFamily="34" charset="-120"/>
              </a:rPr>
              <a:t>104</a:t>
            </a:r>
            <a:r>
              <a:rPr lang="zh-TW" altLang="en-US" sz="2000" dirty="0" smtClean="0">
                <a:latin typeface="微軟正黑體" panose="020B0604030504040204" pitchFamily="34" charset="-120"/>
                <a:ea typeface="微軟正黑體" panose="020B0604030504040204" pitchFamily="34" charset="-120"/>
              </a:rPr>
              <a:t>年度訓練成績不及格，次年（</a:t>
            </a:r>
            <a:r>
              <a:rPr lang="en-US" altLang="zh-TW" sz="2000" dirty="0" smtClean="0">
                <a:latin typeface="微軟正黑體" panose="020B0604030504040204" pitchFamily="34" charset="-120"/>
                <a:ea typeface="微軟正黑體" panose="020B0604030504040204" pitchFamily="34" charset="-120"/>
              </a:rPr>
              <a:t>105</a:t>
            </a:r>
            <a:r>
              <a:rPr lang="zh-TW" altLang="en-US" sz="2000" dirty="0" smtClean="0">
                <a:latin typeface="微軟正黑體" panose="020B0604030504040204" pitchFamily="34" charset="-120"/>
                <a:ea typeface="微軟正黑體" panose="020B0604030504040204" pitchFamily="34" charset="-120"/>
              </a:rPr>
              <a:t>）年度起，仍應依訓練</a:t>
            </a:r>
            <a:r>
              <a:rPr lang="zh-TW" altLang="en-US" sz="2000" dirty="0">
                <a:latin typeface="微軟正黑體" panose="020B0604030504040204" pitchFamily="34" charset="-120"/>
                <a:ea typeface="微軟正黑體" panose="020B0604030504040204" pitchFamily="34" charset="-120"/>
              </a:rPr>
              <a:t>辦法第</a:t>
            </a:r>
            <a:r>
              <a:rPr lang="en-US" altLang="zh-TW" sz="2000" dirty="0">
                <a:latin typeface="微軟正黑體" panose="020B0604030504040204" pitchFamily="34" charset="-120"/>
                <a:ea typeface="微軟正黑體" panose="020B0604030504040204" pitchFamily="34" charset="-120"/>
              </a:rPr>
              <a:t>19</a:t>
            </a:r>
            <a:r>
              <a:rPr lang="zh-TW" altLang="en-US" sz="2000" dirty="0">
                <a:latin typeface="微軟正黑體" panose="020B0604030504040204" pitchFamily="34" charset="-120"/>
                <a:ea typeface="微軟正黑體" panose="020B0604030504040204" pitchFamily="34" charset="-120"/>
              </a:rPr>
              <a:t>條第</a:t>
            </a:r>
            <a:r>
              <a:rPr lang="en-US" altLang="zh-TW" sz="2000" dirty="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項、第</a:t>
            </a:r>
            <a:r>
              <a:rPr lang="en-US" altLang="zh-TW" sz="2000" dirty="0" smtClean="0">
                <a:latin typeface="微軟正黑體" panose="020B0604030504040204" pitchFamily="34" charset="-120"/>
                <a:ea typeface="微軟正黑體" panose="020B0604030504040204" pitchFamily="34" charset="-120"/>
              </a:rPr>
              <a:t>3</a:t>
            </a:r>
            <a:r>
              <a:rPr lang="zh-TW" altLang="en-US" sz="2000" dirty="0" smtClean="0">
                <a:latin typeface="微軟正黑體" panose="020B0604030504040204" pitchFamily="34" charset="-120"/>
                <a:ea typeface="微軟正黑體" panose="020B0604030504040204" pitchFamily="34" charset="-120"/>
              </a:rPr>
              <a:t>項規定，由各主管機關</a:t>
            </a:r>
            <a:r>
              <a:rPr lang="zh-TW" altLang="en-US" sz="2000" b="1" dirty="0" smtClean="0">
                <a:solidFill>
                  <a:srgbClr val="FF0000"/>
                </a:solidFill>
                <a:latin typeface="微軟正黑體" panose="020B0604030504040204" pitchFamily="34" charset="-120"/>
                <a:ea typeface="微軟正黑體" panose="020B0604030504040204" pitchFamily="34" charset="-120"/>
              </a:rPr>
              <a:t>重新</a:t>
            </a:r>
            <a:r>
              <a:rPr lang="zh-TW" altLang="en-US" sz="2000" dirty="0" smtClean="0">
                <a:latin typeface="微軟正黑體" panose="020B0604030504040204" pitchFamily="34" charset="-120"/>
                <a:ea typeface="微軟正黑體" panose="020B0604030504040204" pitchFamily="34" charset="-120"/>
              </a:rPr>
              <a:t>依規定</a:t>
            </a:r>
            <a:r>
              <a:rPr lang="zh-TW" altLang="en-US" sz="2000" b="1" dirty="0" smtClean="0">
                <a:solidFill>
                  <a:srgbClr val="FF0000"/>
                </a:solidFill>
                <a:latin typeface="微軟正黑體" panose="020B0604030504040204" pitchFamily="34" charset="-120"/>
                <a:ea typeface="微軟正黑體" panose="020B0604030504040204" pitchFamily="34" charset="-120"/>
              </a:rPr>
              <a:t>遴選</a:t>
            </a:r>
            <a:r>
              <a:rPr lang="zh-TW" altLang="en-US" sz="2000" dirty="0" smtClean="0">
                <a:latin typeface="微軟正黑體" panose="020B0604030504040204" pitchFamily="34" charset="-120"/>
                <a:ea typeface="微軟正黑體" panose="020B0604030504040204" pitchFamily="34" charset="-120"/>
              </a:rPr>
              <a:t>後，</a:t>
            </a:r>
            <a:r>
              <a:rPr lang="zh-TW" altLang="en-US" sz="2000" b="1" dirty="0" smtClean="0">
                <a:solidFill>
                  <a:srgbClr val="FF33CC"/>
                </a:solidFill>
                <a:latin typeface="微軟正黑體" panose="020B0604030504040204" pitchFamily="34" charset="-120"/>
                <a:ea typeface="微軟正黑體" panose="020B0604030504040204" pitchFamily="34" charset="-120"/>
              </a:rPr>
              <a:t>全額自費受訓</a:t>
            </a:r>
            <a:r>
              <a:rPr lang="zh-TW" altLang="en-US" sz="2000" dirty="0" smtClean="0">
                <a:solidFill>
                  <a:srgbClr val="993300"/>
                </a:solidFill>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但得以</a:t>
            </a:r>
            <a:r>
              <a:rPr lang="zh-TW" altLang="en-US" sz="2000" b="1" dirty="0" smtClean="0">
                <a:solidFill>
                  <a:srgbClr val="FF33CC"/>
                </a:solidFill>
                <a:latin typeface="微軟正黑體" panose="020B0604030504040204" pitchFamily="34" charset="-120"/>
                <a:ea typeface="微軟正黑體" panose="020B0604030504040204" pitchFamily="34" charset="-120"/>
              </a:rPr>
              <a:t>公假</a:t>
            </a:r>
            <a:r>
              <a:rPr lang="zh-TW" altLang="en-US" sz="2000" dirty="0" smtClean="0">
                <a:latin typeface="微軟正黑體" panose="020B0604030504040204" pitchFamily="34" charset="-120"/>
                <a:ea typeface="微軟正黑體" panose="020B0604030504040204" pitchFamily="34" charset="-120"/>
              </a:rPr>
              <a:t>方式參訓。</a:t>
            </a:r>
            <a:endParaRPr lang="zh-TW" altLang="zh-TW" sz="2000" dirty="0" smtClean="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805266" y="3296027"/>
            <a:ext cx="7799182" cy="446276"/>
          </a:xfrm>
          <a:prstGeom prst="rect">
            <a:avLst/>
          </a:prstGeom>
          <a:noFill/>
          <a:ln w="38100">
            <a:solidFill>
              <a:srgbClr val="FF0000"/>
            </a:solidFill>
          </a:ln>
        </p:spPr>
        <p:txBody>
          <a:bodyPr wrap="square" rtlCol="0">
            <a:spAutoFit/>
          </a:bodyPr>
          <a:lstStyle/>
          <a:p>
            <a:r>
              <a:rPr lang="zh-TW" altLang="en-US" sz="2300" b="1" dirty="0">
                <a:latin typeface="微軟正黑體" panose="020B0604030504040204" pitchFamily="34" charset="-120"/>
                <a:ea typeface="微軟正黑體" panose="020B0604030504040204" pitchFamily="34" charset="-120"/>
              </a:rPr>
              <a:t>註：歷年成績不及格</a:t>
            </a:r>
            <a:r>
              <a:rPr lang="zh-TW" altLang="en-US" sz="2300" b="1" dirty="0" smtClean="0">
                <a:latin typeface="微軟正黑體" panose="020B0604030504040204" pitchFamily="34" charset="-120"/>
                <a:ea typeface="微軟正黑體" panose="020B0604030504040204" pitchFamily="34" charset="-120"/>
              </a:rPr>
              <a:t>人員，委</a:t>
            </a:r>
            <a:r>
              <a:rPr lang="zh-TW" altLang="en-US" sz="2300" b="1" dirty="0">
                <a:latin typeface="微軟正黑體" panose="020B0604030504040204" pitchFamily="34" charset="-120"/>
                <a:ea typeface="微軟正黑體" panose="020B0604030504040204" pitchFamily="34" charset="-120"/>
              </a:rPr>
              <a:t>升薦不占</a:t>
            </a:r>
            <a:r>
              <a:rPr lang="zh-TW" altLang="en-US" sz="2300" b="1" dirty="0" smtClean="0">
                <a:latin typeface="微軟正黑體" panose="020B0604030504040204" pitchFamily="34" charset="-120"/>
                <a:ea typeface="微軟正黑體" panose="020B0604030504040204" pitchFamily="34" charset="-120"/>
              </a:rPr>
              <a:t>名額；薦升簡</a:t>
            </a:r>
            <a:r>
              <a:rPr lang="zh-TW" altLang="en-US" sz="2300" b="1" dirty="0">
                <a:latin typeface="微軟正黑體" panose="020B0604030504040204" pitchFamily="34" charset="-120"/>
                <a:ea typeface="微軟正黑體" panose="020B0604030504040204" pitchFamily="34" charset="-120"/>
              </a:rPr>
              <a:t>占</a:t>
            </a:r>
            <a:r>
              <a:rPr lang="zh-TW" altLang="en-US" sz="2300" b="1" dirty="0" smtClean="0">
                <a:latin typeface="微軟正黑體" panose="020B0604030504040204" pitchFamily="34" charset="-120"/>
                <a:ea typeface="微軟正黑體" panose="020B0604030504040204" pitchFamily="34" charset="-120"/>
              </a:rPr>
              <a:t>名額</a:t>
            </a:r>
            <a:endParaRPr lang="zh-TW" altLang="en-US" sz="23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208199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62</a:t>
            </a:fld>
            <a:endParaRPr lang="zh-TW" altLang="en-US" dirty="0"/>
          </a:p>
        </p:txBody>
      </p:sp>
      <p:sp>
        <p:nvSpPr>
          <p:cNvPr id="6" name="矩形 5"/>
          <p:cNvSpPr/>
          <p:nvPr/>
        </p:nvSpPr>
        <p:spPr>
          <a:xfrm>
            <a:off x="179512" y="169476"/>
            <a:ext cx="828092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再次參訓態樣</a:t>
            </a:r>
            <a:r>
              <a:rPr lang="en-US" altLang="zh-TW"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r>
              <a:rPr lang="en-US" altLang="zh-TW" sz="28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2800" b="1"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經廢止受訓</a:t>
            </a: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資格人員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p.56 </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p.135)</a:t>
            </a:r>
            <a:endParaRPr lang="zh-TW" altLang="en-US" sz="28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706652094"/>
              </p:ext>
            </p:extLst>
          </p:nvPr>
        </p:nvGraphicFramePr>
        <p:xfrm>
          <a:off x="539552" y="1988840"/>
          <a:ext cx="792088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467544" y="941819"/>
            <a:ext cx="8352928" cy="830997"/>
          </a:xfrm>
          <a:prstGeom prst="rect">
            <a:avLst/>
          </a:prstGeom>
          <a:solidFill>
            <a:schemeClr val="accent5">
              <a:lumMod val="20000"/>
              <a:lumOff val="80000"/>
            </a:schemeClr>
          </a:solidFill>
        </p:spPr>
        <p:txBody>
          <a:bodyPr wrap="square">
            <a:spAutoFit/>
          </a:bodyPr>
          <a:lstStyle/>
          <a:p>
            <a:pPr>
              <a:defRPr/>
            </a:pPr>
            <a:r>
              <a:rPr lang="zh-TW" altLang="en-US" sz="2400" b="1" dirty="0">
                <a:solidFill>
                  <a:srgbClr val="002060"/>
                </a:solidFill>
                <a:latin typeface="微軟正黑體" panose="020B0604030504040204" pitchFamily="34" charset="-120"/>
                <a:ea typeface="微軟正黑體" panose="020B0604030504040204" pitchFamily="34" charset="-120"/>
              </a:rPr>
              <a:t>經廢止受訓資格者，應間隔下列年度後，始得由各主管機關重新依規定遴選後，函</a:t>
            </a:r>
            <a:r>
              <a:rPr lang="zh-TW" altLang="en-US" sz="2400" b="1" dirty="0" smtClean="0">
                <a:solidFill>
                  <a:srgbClr val="002060"/>
                </a:solidFill>
                <a:latin typeface="微軟正黑體" panose="020B0604030504040204" pitchFamily="34" charset="-120"/>
                <a:ea typeface="微軟正黑體" panose="020B0604030504040204" pitchFamily="34" charset="-120"/>
              </a:rPr>
              <a:t>送保訓會參訓</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訓練辦法第</a:t>
            </a:r>
            <a:r>
              <a:rPr lang="en-US" altLang="zh-TW" b="1" dirty="0">
                <a:latin typeface="微軟正黑體" panose="020B0604030504040204" pitchFamily="34" charset="-120"/>
                <a:ea typeface="微軟正黑體" panose="020B0604030504040204" pitchFamily="34" charset="-120"/>
              </a:rPr>
              <a:t>19</a:t>
            </a:r>
            <a:r>
              <a:rPr lang="zh-TW" altLang="en-US" b="1" dirty="0">
                <a:latin typeface="微軟正黑體" panose="020B0604030504040204" pitchFamily="34" charset="-120"/>
                <a:ea typeface="微軟正黑體" panose="020B0604030504040204" pitchFamily="34" charset="-120"/>
              </a:rPr>
              <a:t>條第</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項</a:t>
            </a:r>
            <a:r>
              <a:rPr lang="en-US" altLang="zh-TW" b="1" dirty="0" smtClean="0">
                <a:latin typeface="微軟正黑體" panose="020B0604030504040204" pitchFamily="34" charset="-120"/>
                <a:ea typeface="微軟正黑體" panose="020B0604030504040204" pitchFamily="34" charset="-120"/>
              </a:rPr>
              <a:t>)</a:t>
            </a:r>
            <a:endParaRPr lang="zh-TW" altLang="en-US" u="sng" dirty="0">
              <a:latin typeface="微軟正黑體" panose="020B0604030504040204" pitchFamily="34" charset="-120"/>
              <a:ea typeface="微軟正黑體" panose="020B0604030504040204" pitchFamily="34" charset="-120"/>
            </a:endParaRPr>
          </a:p>
        </p:txBody>
      </p:sp>
      <p:sp>
        <p:nvSpPr>
          <p:cNvPr id="9" name="雲朵形圖說文字 8"/>
          <p:cNvSpPr/>
          <p:nvPr/>
        </p:nvSpPr>
        <p:spPr>
          <a:xfrm>
            <a:off x="124354" y="5193196"/>
            <a:ext cx="3414334" cy="1080120"/>
          </a:xfrm>
          <a:prstGeom prst="cloudCallout">
            <a:avLst>
              <a:gd name="adj1" fmla="val -37874"/>
              <a:gd name="adj2" fmla="val 7278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1" name="矩形 10"/>
          <p:cNvSpPr/>
          <p:nvPr/>
        </p:nvSpPr>
        <p:spPr>
          <a:xfrm>
            <a:off x="611560" y="5440868"/>
            <a:ext cx="2880320" cy="584775"/>
          </a:xfrm>
          <a:prstGeom prst="rect">
            <a:avLst/>
          </a:prstGeom>
          <a:noFill/>
          <a:ln>
            <a:noFill/>
          </a:ln>
        </p:spPr>
        <p:txBody>
          <a:bodyPr wrap="square">
            <a:spAutoFit/>
          </a:bodyPr>
          <a:lstStyle/>
          <a:p>
            <a:pPr>
              <a:defRPr/>
            </a:pPr>
            <a:r>
              <a:rPr lang="zh-TW" altLang="en-US" sz="1600" b="1" dirty="0" smtClean="0">
                <a:solidFill>
                  <a:srgbClr val="002060"/>
                </a:solidFill>
                <a:latin typeface="微軟正黑體" panose="020B0604030504040204" pitchFamily="34" charset="-120"/>
                <a:ea typeface="微軟正黑體" panose="020B0604030504040204" pitchFamily="34" charset="-120"/>
              </a:rPr>
              <a:t>廢止受訓資格事由詳參訓練</a:t>
            </a:r>
            <a:r>
              <a:rPr lang="zh-TW" altLang="en-US" sz="1600" b="1" dirty="0">
                <a:solidFill>
                  <a:srgbClr val="002060"/>
                </a:solidFill>
                <a:latin typeface="微軟正黑體" panose="020B0604030504040204" pitchFamily="34" charset="-120"/>
                <a:ea typeface="微軟正黑體" panose="020B0604030504040204" pitchFamily="34" charset="-120"/>
              </a:rPr>
              <a:t>辦法第</a:t>
            </a:r>
            <a:r>
              <a:rPr lang="en-US" altLang="zh-TW" sz="1600" b="1" dirty="0">
                <a:solidFill>
                  <a:srgbClr val="002060"/>
                </a:solidFill>
                <a:latin typeface="微軟正黑體" panose="020B0604030504040204" pitchFamily="34" charset="-120"/>
                <a:ea typeface="微軟正黑體" panose="020B0604030504040204" pitchFamily="34" charset="-120"/>
              </a:rPr>
              <a:t>13</a:t>
            </a:r>
            <a:r>
              <a:rPr lang="zh-TW" altLang="en-US" sz="1600" b="1" dirty="0">
                <a:solidFill>
                  <a:srgbClr val="002060"/>
                </a:solidFill>
                <a:latin typeface="微軟正黑體" panose="020B0604030504040204" pitchFamily="34" charset="-120"/>
                <a:ea typeface="微軟正黑體" panose="020B0604030504040204" pitchFamily="34" charset="-120"/>
              </a:rPr>
              <a:t>條</a:t>
            </a:r>
          </a:p>
        </p:txBody>
      </p:sp>
    </p:spTree>
    <p:extLst>
      <p:ext uri="{BB962C8B-B14F-4D97-AF65-F5344CB8AC3E}">
        <p14:creationId xmlns:p14="http://schemas.microsoft.com/office/powerpoint/2010/main" val="9497455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63</a:t>
            </a:fld>
            <a:endParaRPr lang="zh-TW" altLang="en-US" dirty="0"/>
          </a:p>
        </p:txBody>
      </p:sp>
      <p:sp>
        <p:nvSpPr>
          <p:cNvPr id="2" name="矩形 1"/>
          <p:cNvSpPr/>
          <p:nvPr/>
        </p:nvSpPr>
        <p:spPr>
          <a:xfrm>
            <a:off x="1403648" y="1844824"/>
            <a:ext cx="6336704" cy="4862870"/>
          </a:xfrm>
          <a:prstGeom prst="rect">
            <a:avLst/>
          </a:prstGeom>
          <a:noFill/>
        </p:spPr>
        <p:txBody>
          <a:bodyPr wrap="square" lIns="91440" tIns="45720" rIns="91440" bIns="45720">
            <a:spAutoFit/>
          </a:bodyPr>
          <a:lstStyle/>
          <a:p>
            <a:pPr algn="ctr"/>
            <a:r>
              <a:rPr lang="zh-TW" altLang="en-US" sz="80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參訓資格</a:t>
            </a:r>
            <a:r>
              <a:rPr lang="zh-TW" altLang="en-US" sz="80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不符處理方式</a:t>
            </a:r>
            <a:endParaRPr lang="zh-TW" altLang="en-US" sz="80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-2</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789215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64</a:t>
            </a:fld>
            <a:endParaRPr lang="zh-TW" altLang="en-US" dirty="0"/>
          </a:p>
        </p:txBody>
      </p:sp>
      <p:sp>
        <p:nvSpPr>
          <p:cNvPr id="6" name="矩形 5"/>
          <p:cNvSpPr/>
          <p:nvPr/>
        </p:nvSpPr>
        <p:spPr>
          <a:xfrm>
            <a:off x="179512" y="188640"/>
            <a:ext cx="720080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3200" b="1"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參訓資格</a:t>
            </a: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不符</a:t>
            </a:r>
            <a:r>
              <a:rPr lang="en-US" altLang="zh-TW"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p.58 </a:t>
            </a:r>
            <a:r>
              <a:rPr lang="zh-TW" altLang="en-US"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p.137)</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319912654"/>
              </p:ext>
            </p:extLst>
          </p:nvPr>
        </p:nvGraphicFramePr>
        <p:xfrm>
          <a:off x="611560" y="1397000"/>
          <a:ext cx="799288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49659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65</a:t>
            </a:fld>
            <a:endParaRPr lang="zh-TW" altLang="en-US" dirty="0"/>
          </a:p>
        </p:txBody>
      </p:sp>
      <p:sp>
        <p:nvSpPr>
          <p:cNvPr id="6" name="矩形 5"/>
          <p:cNvSpPr/>
          <p:nvPr/>
        </p:nvSpPr>
        <p:spPr>
          <a:xfrm>
            <a:off x="179512" y="323945"/>
            <a:ext cx="6984776"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重訓</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&amp;</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免訓規定</a:t>
            </a:r>
            <a:r>
              <a:rPr lang="en-US" altLang="zh-TW"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p.59 </a:t>
            </a:r>
            <a:r>
              <a:rPr lang="zh-TW" altLang="en-US" sz="3200" b="1" dirty="0">
                <a:solidFill>
                  <a:schemeClr val="tx1"/>
                </a:solidFill>
                <a:latin typeface="微軟正黑體" panose="020B0604030504040204" pitchFamily="34" charset="-120"/>
                <a:ea typeface="微軟正黑體" panose="020B0604030504040204" pitchFamily="34" charset="-120"/>
              </a:rPr>
              <a:t>、</a:t>
            </a:r>
            <a:r>
              <a:rPr lang="en-US" altLang="zh-TW" sz="3200" b="1" dirty="0" smtClean="0">
                <a:solidFill>
                  <a:schemeClr val="tx1"/>
                </a:solidFill>
                <a:latin typeface="微軟正黑體" panose="020B0604030504040204" pitchFamily="34" charset="-120"/>
                <a:ea typeface="微軟正黑體" panose="020B0604030504040204" pitchFamily="34" charset="-120"/>
              </a:rPr>
              <a:t>p.138)</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3" name="資料庫圖表 2"/>
          <p:cNvGraphicFramePr/>
          <p:nvPr>
            <p:extLst>
              <p:ext uri="{D42A27DB-BD31-4B8C-83A1-F6EECF244321}">
                <p14:modId xmlns:p14="http://schemas.microsoft.com/office/powerpoint/2010/main" val="492417460"/>
              </p:ext>
            </p:extLst>
          </p:nvPr>
        </p:nvGraphicFramePr>
        <p:xfrm>
          <a:off x="611560" y="620688"/>
          <a:ext cx="7992888"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p:cNvGrpSpPr/>
          <p:nvPr/>
        </p:nvGrpSpPr>
        <p:grpSpPr>
          <a:xfrm>
            <a:off x="611560" y="4906331"/>
            <a:ext cx="8064896" cy="1402989"/>
            <a:chOff x="11" y="951884"/>
            <a:chExt cx="3424144" cy="2951479"/>
          </a:xfrm>
        </p:grpSpPr>
        <p:sp>
          <p:nvSpPr>
            <p:cNvPr id="7" name="矩形 6"/>
            <p:cNvSpPr/>
            <p:nvPr/>
          </p:nvSpPr>
          <p:spPr>
            <a:xfrm>
              <a:off x="11" y="1254852"/>
              <a:ext cx="3424144" cy="2648511"/>
            </a:xfrm>
            <a:prstGeom prst="rect">
              <a:avLst/>
            </a:prstGeom>
            <a:solidFill>
              <a:srgbClr val="00B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marL="0" lvl="1" algn="just"/>
              <a:r>
                <a:rPr lang="zh-TW" altLang="en-US" b="1" dirty="0" smtClean="0">
                  <a:solidFill>
                    <a:schemeClr val="tx1"/>
                  </a:solidFill>
                  <a:latin typeface="微軟正黑體" panose="020B0604030504040204" pitchFamily="34" charset="-120"/>
                  <a:ea typeface="微軟正黑體" panose="020B0604030504040204" pitchFamily="34" charset="-120"/>
                </a:rPr>
                <a:t>訓練</a:t>
              </a:r>
              <a:r>
                <a:rPr lang="zh-TW" altLang="en-US" b="1" dirty="0">
                  <a:solidFill>
                    <a:schemeClr val="tx1"/>
                  </a:solidFill>
                  <a:latin typeface="微軟正黑體" panose="020B0604030504040204" pitchFamily="34" charset="-120"/>
                  <a:ea typeface="微軟正黑體" panose="020B0604030504040204" pitchFamily="34" charset="-120"/>
                </a:rPr>
                <a:t>及格資格經撤銷，而其撤銷因</a:t>
              </a:r>
              <a:r>
                <a:rPr lang="zh-TW" altLang="en-US" b="1" u="sng" dirty="0">
                  <a:solidFill>
                    <a:schemeClr val="tx1"/>
                  </a:solidFill>
                  <a:latin typeface="微軟正黑體" panose="020B0604030504040204" pitchFamily="34" charset="-120"/>
                  <a:ea typeface="微軟正黑體" panose="020B0604030504040204" pitchFamily="34" charset="-120"/>
                </a:rPr>
                <a:t>不可歸責</a:t>
              </a:r>
              <a:r>
                <a:rPr lang="zh-TW" altLang="en-US" b="1" dirty="0">
                  <a:solidFill>
                    <a:schemeClr val="tx1"/>
                  </a:solidFill>
                  <a:latin typeface="微軟正黑體" panose="020B0604030504040204" pitchFamily="34" charset="-120"/>
                  <a:ea typeface="微軟正黑體" panose="020B0604030504040204" pitchFamily="34" charset="-120"/>
                </a:rPr>
                <a:t>於受訓人員之事由者，於保訓會撤銷函送達之次日起</a:t>
              </a: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年內，符合受訓資格時，由各主管機關依規定重新遴選後，填具免訓申請書，函送保訓會，經核准後，視同訓練合格，由保訓會於同一年度統一報請考試院發給訓練合格證書。</a:t>
              </a:r>
            </a:p>
            <a:p>
              <a:endParaRPr lang="zh-TW" altLang="en-US" dirty="0">
                <a:solidFill>
                  <a:schemeClr val="tx1"/>
                </a:solidFill>
              </a:endParaRPr>
            </a:p>
          </p:txBody>
        </p:sp>
        <p:sp>
          <p:nvSpPr>
            <p:cNvPr id="8" name="矩形 7"/>
            <p:cNvSpPr/>
            <p:nvPr/>
          </p:nvSpPr>
          <p:spPr>
            <a:xfrm>
              <a:off x="11" y="951884"/>
              <a:ext cx="3424144" cy="26485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zh-TW" altLang="en-US" sz="1000" b="1" kern="1200" dirty="0">
                <a:solidFill>
                  <a:schemeClr val="bg1"/>
                </a:solidFill>
                <a:latin typeface="微軟正黑體" panose="020B0604030504040204" pitchFamily="34" charset="-120"/>
                <a:ea typeface="微軟正黑體" panose="020B0604030504040204" pitchFamily="34" charset="-120"/>
              </a:endParaRPr>
            </a:p>
          </p:txBody>
        </p:sp>
      </p:grpSp>
      <p:sp>
        <p:nvSpPr>
          <p:cNvPr id="9" name="書卷 (水平) 8"/>
          <p:cNvSpPr/>
          <p:nvPr/>
        </p:nvSpPr>
        <p:spPr>
          <a:xfrm>
            <a:off x="395536" y="1052736"/>
            <a:ext cx="2232248" cy="432048"/>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0" name="文字方塊 9"/>
          <p:cNvSpPr txBox="1"/>
          <p:nvPr/>
        </p:nvSpPr>
        <p:spPr>
          <a:xfrm>
            <a:off x="611560" y="1124744"/>
            <a:ext cx="2448272" cy="338554"/>
          </a:xfrm>
          <a:prstGeom prst="rect">
            <a:avLst/>
          </a:prstGeom>
          <a:noFill/>
        </p:spPr>
        <p:txBody>
          <a:bodyPr wrap="square" rtlCol="0">
            <a:spAutoFit/>
          </a:bodyPr>
          <a:lstStyle/>
          <a:p>
            <a:pPr lvl="0"/>
            <a:r>
              <a:rPr lang="zh-TW" altLang="en-US" sz="1600" b="1" dirty="0" smtClean="0">
                <a:latin typeface="微軟正黑體" panose="020B0604030504040204" pitchFamily="34" charset="-120"/>
                <a:ea typeface="微軟正黑體" panose="020B0604030504040204" pitchFamily="34" charset="-120"/>
              </a:rPr>
              <a:t>重訓</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訓練辦法第</a:t>
            </a:r>
            <a:r>
              <a:rPr lang="en-US" altLang="zh-TW" sz="1400" b="1" dirty="0">
                <a:latin typeface="微軟正黑體" panose="020B0604030504040204" pitchFamily="34" charset="-120"/>
                <a:ea typeface="微軟正黑體" panose="020B0604030504040204" pitchFamily="34" charset="-120"/>
              </a:rPr>
              <a:t>20</a:t>
            </a:r>
            <a:r>
              <a:rPr lang="zh-TW" altLang="en-US" sz="1400" b="1" dirty="0">
                <a:latin typeface="微軟正黑體" panose="020B0604030504040204" pitchFamily="34" charset="-120"/>
                <a:ea typeface="微軟正黑體" panose="020B0604030504040204" pitchFamily="34" charset="-120"/>
              </a:rPr>
              <a:t>條</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12" name="書卷 (水平) 11"/>
          <p:cNvSpPr/>
          <p:nvPr/>
        </p:nvSpPr>
        <p:spPr>
          <a:xfrm>
            <a:off x="431540" y="4509120"/>
            <a:ext cx="1044116" cy="432048"/>
          </a:xfrm>
          <a:prstGeom prst="horizontalScroll">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3" name="文字方塊 12"/>
          <p:cNvSpPr txBox="1"/>
          <p:nvPr/>
        </p:nvSpPr>
        <p:spPr>
          <a:xfrm>
            <a:off x="629562" y="4581128"/>
            <a:ext cx="648072" cy="338554"/>
          </a:xfrm>
          <a:prstGeom prst="rect">
            <a:avLst/>
          </a:prstGeom>
          <a:noFill/>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免訓</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95389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66</a:t>
            </a:fld>
            <a:endParaRPr lang="zh-TW" altLang="en-US" dirty="0"/>
          </a:p>
        </p:txBody>
      </p:sp>
      <p:sp>
        <p:nvSpPr>
          <p:cNvPr id="6" name="矩形 5"/>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-3</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文字方塊 4">
            <a:hlinkClick r:id="rId2" action="ppaction://hlinkfile"/>
          </p:cNvPr>
          <p:cNvSpPr txBox="1"/>
          <p:nvPr/>
        </p:nvSpPr>
        <p:spPr>
          <a:xfrm>
            <a:off x="2571518" y="4449043"/>
            <a:ext cx="5096826"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薦升簡遴選評分標準</a:t>
            </a:r>
            <a:r>
              <a:rPr lang="zh-TW" altLang="en-US" sz="2800" b="1" dirty="0" smtClean="0">
                <a:solidFill>
                  <a:schemeClr val="tx1"/>
                </a:solidFill>
                <a:latin typeface="微軟正黑體" panose="020B0604030504040204" pitchFamily="34" charset="-120"/>
                <a:ea typeface="微軟正黑體" panose="020B0604030504040204" pitchFamily="34" charset="-120"/>
              </a:rPr>
              <a:t>表</a:t>
            </a:r>
            <a:r>
              <a:rPr lang="en-US" altLang="zh-TW" sz="2800" b="1" dirty="0" smtClean="0">
                <a:solidFill>
                  <a:schemeClr val="tx1"/>
                </a:solidFill>
                <a:latin typeface="微軟正黑體" panose="020B0604030504040204" pitchFamily="34" charset="-120"/>
                <a:ea typeface="微軟正黑體" panose="020B0604030504040204" pitchFamily="34" charset="-120"/>
              </a:rPr>
              <a:t>(p.155)</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文字方塊 6">
            <a:hlinkClick r:id="rId3" action="ppaction://hlinkfile"/>
          </p:cNvPr>
          <p:cNvSpPr txBox="1"/>
          <p:nvPr/>
        </p:nvSpPr>
        <p:spPr>
          <a:xfrm>
            <a:off x="2563096" y="5116012"/>
            <a:ext cx="5096826"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委升薦遴選評分標準</a:t>
            </a:r>
            <a:r>
              <a:rPr lang="zh-TW" altLang="en-US" sz="2800" b="1" dirty="0" smtClean="0">
                <a:solidFill>
                  <a:schemeClr val="tx1"/>
                </a:solidFill>
                <a:latin typeface="微軟正黑體" panose="020B0604030504040204" pitchFamily="34" charset="-120"/>
                <a:ea typeface="微軟正黑體" panose="020B0604030504040204" pitchFamily="34" charset="-120"/>
              </a:rPr>
              <a:t>表</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en-US" altLang="zh-TW" sz="2800" b="1" dirty="0" smtClean="0">
                <a:solidFill>
                  <a:schemeClr val="tx1"/>
                </a:solidFill>
                <a:latin typeface="微軟正黑體" panose="020B0604030504040204" pitchFamily="34" charset="-120"/>
                <a:ea typeface="微軟正黑體" panose="020B0604030504040204" pitchFamily="34" charset="-120"/>
              </a:rPr>
              <a:t>p.76)</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475656" y="1052736"/>
            <a:ext cx="6336704" cy="3046988"/>
          </a:xfrm>
          <a:prstGeom prst="rect">
            <a:avLst/>
          </a:prstGeom>
          <a:noFill/>
        </p:spPr>
        <p:txBody>
          <a:bodyPr wrap="square" lIns="91440" tIns="45720" rIns="91440" bIns="45720">
            <a:spAutoFit/>
          </a:bodyPr>
          <a:lstStyle/>
          <a:p>
            <a:pPr algn="ctr"/>
            <a:r>
              <a:rPr lang="zh-TW" altLang="en-US"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遴選評分</a:t>
            </a:r>
            <a:endParaRPr lang="en-US" altLang="zh-TW" sz="96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r>
              <a:rPr lang="zh-TW" altLang="en-US" sz="9600" b="1" cap="none" spc="0"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標準</a:t>
            </a:r>
            <a:r>
              <a:rPr lang="zh-TW" altLang="en-US" sz="96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表</a:t>
            </a: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873790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67</a:t>
            </a:fld>
            <a:endParaRPr lang="zh-TW" altLang="en-US" dirty="0"/>
          </a:p>
        </p:txBody>
      </p:sp>
      <p:sp>
        <p:nvSpPr>
          <p:cNvPr id="2" name="矩形 1"/>
          <p:cNvSpPr/>
          <p:nvPr/>
        </p:nvSpPr>
        <p:spPr>
          <a:xfrm>
            <a:off x="827584" y="908720"/>
            <a:ext cx="7992888" cy="2800767"/>
          </a:xfrm>
          <a:prstGeom prst="rect">
            <a:avLst/>
          </a:prstGeom>
          <a:noFill/>
        </p:spPr>
        <p:txBody>
          <a:bodyPr wrap="square" lIns="91440" tIns="45720" rIns="91440" bIns="45720">
            <a:spAutoFit/>
          </a:bodyPr>
          <a:lstStyle/>
          <a:p>
            <a:pPr algn="ctr"/>
            <a:r>
              <a:rPr lang="zh-TW" altLang="en-US" sz="88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a:t>
            </a:r>
            <a:r>
              <a:rPr lang="zh-TW" altLang="en-US" sz="88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情形</a:t>
            </a:r>
            <a:endParaRPr lang="zh-TW" altLang="en-US" sz="88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-4</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5" name="文字方塊 4">
            <a:hlinkClick r:id="rId2" action="ppaction://hlinkfile"/>
          </p:cNvPr>
          <p:cNvSpPr txBox="1"/>
          <p:nvPr/>
        </p:nvSpPr>
        <p:spPr>
          <a:xfrm>
            <a:off x="2478797" y="4253925"/>
            <a:ext cx="3960440"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薦升</a:t>
            </a:r>
            <a:r>
              <a:rPr lang="zh-TW" altLang="en-US" sz="2800" b="1" dirty="0" smtClean="0">
                <a:solidFill>
                  <a:schemeClr val="tx1"/>
                </a:solidFill>
                <a:latin typeface="微軟正黑體" panose="020B0604030504040204" pitchFamily="34" charset="-120"/>
                <a:ea typeface="微軟正黑體" panose="020B0604030504040204" pitchFamily="34" charset="-120"/>
              </a:rPr>
              <a:t>簡名冊範例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7" name="文字方塊 6">
            <a:hlinkClick r:id="rId3" action="ppaction://hlinkfile"/>
          </p:cNvPr>
          <p:cNvSpPr txBox="1"/>
          <p:nvPr/>
        </p:nvSpPr>
        <p:spPr>
          <a:xfrm>
            <a:off x="2478797" y="4901997"/>
            <a:ext cx="3960440" cy="523220"/>
          </a:xfrm>
          <a:prstGeom prst="rect">
            <a:avLst/>
          </a:prstGeom>
          <a:solidFill>
            <a:schemeClr val="accent1">
              <a:lumMod val="60000"/>
              <a:lumOff val="40000"/>
            </a:schemeClr>
          </a:solidFill>
          <a:effectLst>
            <a:outerShdw blurRad="76200" dist="12700" dir="2700000" sy="-23000" kx="-800400" algn="bl" rotWithShape="0">
              <a:prstClr val="black">
                <a:alpha val="20000"/>
              </a:prst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委升薦名冊範例</a:t>
            </a:r>
          </a:p>
        </p:txBody>
      </p:sp>
    </p:spTree>
    <p:extLst>
      <p:ext uri="{BB962C8B-B14F-4D97-AF65-F5344CB8AC3E}">
        <p14:creationId xmlns:p14="http://schemas.microsoft.com/office/powerpoint/2010/main" val="57507027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68</a:t>
            </a:fld>
            <a:endParaRPr lang="zh-TW" altLang="en-US" dirty="0"/>
          </a:p>
        </p:txBody>
      </p:sp>
      <p:sp>
        <p:nvSpPr>
          <p:cNvPr id="6" name="矩形 5"/>
          <p:cNvSpPr/>
          <p:nvPr/>
        </p:nvSpPr>
        <p:spPr>
          <a:xfrm>
            <a:off x="179512" y="457508"/>
            <a:ext cx="688342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名冊填報常見疏漏情形</a:t>
            </a:r>
            <a:r>
              <a:rPr lang="en-US" altLang="zh-TW"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以委升薦為例</a:t>
            </a:r>
            <a:endParaRPr lang="zh-TW" altLang="en-US" sz="28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217221981"/>
              </p:ext>
            </p:extLst>
          </p:nvPr>
        </p:nvGraphicFramePr>
        <p:xfrm>
          <a:off x="179512" y="1009882"/>
          <a:ext cx="8712968" cy="522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24062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69</a:t>
            </a:fld>
            <a:endParaRPr lang="zh-TW" altLang="en-US" dirty="0"/>
          </a:p>
        </p:txBody>
      </p:sp>
      <p:sp>
        <p:nvSpPr>
          <p:cNvPr id="6" name="矩形 5"/>
          <p:cNvSpPr/>
          <p:nvPr/>
        </p:nvSpPr>
        <p:spPr>
          <a:xfrm>
            <a:off x="179512" y="457508"/>
            <a:ext cx="410445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名冊填報常見疏漏情形</a:t>
            </a:r>
            <a:endParaRPr lang="zh-TW" altLang="en-US" sz="28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2726417619"/>
              </p:ext>
            </p:extLst>
          </p:nvPr>
        </p:nvGraphicFramePr>
        <p:xfrm>
          <a:off x="179512" y="1009882"/>
          <a:ext cx="8712968" cy="522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179512" y="457508"/>
            <a:ext cx="688342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名冊填報常見疏漏情形</a:t>
            </a:r>
            <a:r>
              <a:rPr lang="en-US" altLang="zh-TW"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以委升薦為例</a:t>
            </a:r>
            <a:endParaRPr lang="zh-TW" altLang="en-US" sz="28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99599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7</a:t>
            </a:fld>
            <a:endParaRPr lang="zh-TW" altLang="en-US" dirty="0"/>
          </a:p>
        </p:txBody>
      </p:sp>
      <p:graphicFrame>
        <p:nvGraphicFramePr>
          <p:cNvPr id="15" name="資料庫圖表 14"/>
          <p:cNvGraphicFramePr/>
          <p:nvPr>
            <p:extLst>
              <p:ext uri="{D42A27DB-BD31-4B8C-83A1-F6EECF244321}">
                <p14:modId xmlns:p14="http://schemas.microsoft.com/office/powerpoint/2010/main" val="3658377201"/>
              </p:ext>
            </p:extLst>
          </p:nvPr>
        </p:nvGraphicFramePr>
        <p:xfrm>
          <a:off x="1259632" y="836712"/>
          <a:ext cx="741682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圓角矩形圖說文字 18"/>
          <p:cNvSpPr/>
          <p:nvPr/>
        </p:nvSpPr>
        <p:spPr>
          <a:xfrm>
            <a:off x="251520" y="5211196"/>
            <a:ext cx="1728192" cy="1026115"/>
          </a:xfrm>
          <a:prstGeom prst="wedgeRoundRectCallout">
            <a:avLst>
              <a:gd name="adj1" fmla="val -39900"/>
              <a:gd name="adj2" fmla="val 729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251520" y="5211197"/>
            <a:ext cx="1800200" cy="954107"/>
          </a:xfrm>
          <a:prstGeom prst="rect">
            <a:avLst/>
          </a:prstGeom>
          <a:noFill/>
        </p:spPr>
        <p:txBody>
          <a:bodyPr wrap="square" rtlCol="0">
            <a:spAutoFit/>
          </a:bodyPr>
          <a:lstStyle/>
          <a:p>
            <a:r>
              <a:rPr lang="zh-TW" altLang="en-US" sz="1400" b="1" dirty="0" smtClean="0">
                <a:latin typeface="標楷體" panose="03000509000000000000" pitchFamily="65" charset="-120"/>
                <a:ea typeface="標楷體" panose="03000509000000000000" pitchFamily="65" charset="-120"/>
              </a:rPr>
              <a:t>！小叮嚀</a:t>
            </a:r>
            <a:r>
              <a:rPr lang="en-US" altLang="zh-TW" sz="1400" b="1" dirty="0" smtClean="0">
                <a:latin typeface="標楷體" panose="03000509000000000000" pitchFamily="65" charset="-120"/>
                <a:ea typeface="標楷體" panose="03000509000000000000" pitchFamily="65" charset="-120"/>
              </a:rPr>
              <a:t>~</a:t>
            </a:r>
          </a:p>
          <a:p>
            <a:r>
              <a:rPr lang="zh-TW" altLang="en-US" sz="1400" b="1" dirty="0" smtClean="0">
                <a:latin typeface="標楷體" panose="03000509000000000000" pitchFamily="65" charset="-120"/>
                <a:ea typeface="標楷體" panose="03000509000000000000" pitchFamily="65" charset="-120"/>
              </a:rPr>
              <a:t>具備參訓資格，仍應參加遴選，積分高者優先遴選受訓。</a:t>
            </a:r>
            <a:endParaRPr lang="zh-TW" altLang="en-US" sz="1400" b="1" dirty="0">
              <a:latin typeface="標楷體" panose="03000509000000000000" pitchFamily="65" charset="-120"/>
              <a:ea typeface="標楷體" panose="03000509000000000000" pitchFamily="65" charset="-120"/>
            </a:endParaRPr>
          </a:p>
        </p:txBody>
      </p:sp>
      <p:sp>
        <p:nvSpPr>
          <p:cNvPr id="6" name="文字方塊 5"/>
          <p:cNvSpPr txBox="1"/>
          <p:nvPr/>
        </p:nvSpPr>
        <p:spPr>
          <a:xfrm>
            <a:off x="251520" y="404664"/>
            <a:ext cx="2736304"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參訓資格概述</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5011249" y="2564904"/>
            <a:ext cx="2225047" cy="1645083"/>
            <a:chOff x="1512179" y="1728194"/>
            <a:chExt cx="2225047" cy="1645083"/>
          </a:xfrm>
          <a:scene3d>
            <a:camera prst="orthographicFront"/>
            <a:lightRig rig="flat" dir="t"/>
          </a:scene3d>
        </p:grpSpPr>
        <p:sp>
          <p:nvSpPr>
            <p:cNvPr id="8" name="圓角矩形 7"/>
            <p:cNvSpPr/>
            <p:nvPr/>
          </p:nvSpPr>
          <p:spPr>
            <a:xfrm>
              <a:off x="1512179" y="1728194"/>
              <a:ext cx="2225047" cy="1645083"/>
            </a:xfrm>
            <a:prstGeom prst="roundRect">
              <a:avLst/>
            </a:prstGeom>
            <a:sp3d z="190500" prstMaterial="plastic">
              <a:bevelT w="120900" h="88900"/>
              <a:bevelB w="88900" h="31750" prst="angle"/>
            </a:sp3d>
          </p:spPr>
          <p:style>
            <a:lnRef idx="0">
              <a:schemeClr val="lt1">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9" name="圓角矩形 4"/>
            <p:cNvSpPr/>
            <p:nvPr/>
          </p:nvSpPr>
          <p:spPr>
            <a:xfrm>
              <a:off x="1592485" y="1808500"/>
              <a:ext cx="2064435" cy="1484471"/>
            </a:xfrm>
            <a:prstGeom prst="rect">
              <a:avLst/>
            </a:prstGeom>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ts val="2400"/>
                </a:lnSpc>
                <a:spcBef>
                  <a:spcPct val="0"/>
                </a:spcBef>
              </a:pPr>
              <a:r>
                <a:rPr lang="zh-TW" altLang="en-US" sz="1600" b="1" kern="1200" dirty="0" smtClean="0">
                  <a:latin typeface="微軟正黑體" panose="020B0604030504040204" pitchFamily="34" charset="-120"/>
                  <a:ea typeface="微軟正黑體" panose="020B0604030504040204" pitchFamily="34" charset="-120"/>
                </a:rPr>
                <a:t>委升薦參訓資格要件</a:t>
              </a:r>
              <a:endParaRPr lang="en-US" altLang="zh-TW" sz="1600" b="1" kern="1200" dirty="0" smtClean="0">
                <a:latin typeface="微軟正黑體" panose="020B0604030504040204" pitchFamily="34" charset="-120"/>
                <a:ea typeface="微軟正黑體" panose="020B0604030504040204" pitchFamily="34" charset="-120"/>
              </a:endParaRPr>
            </a:p>
            <a:p>
              <a:pPr algn="ctr" defTabSz="666750">
                <a:lnSpc>
                  <a:spcPts val="2400"/>
                </a:lnSpc>
                <a:spcBef>
                  <a:spcPct val="0"/>
                </a:spcBef>
              </a:pPr>
              <a:r>
                <a:rPr lang="en-US" altLang="en-US"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任用法第</a:t>
              </a:r>
              <a:r>
                <a:rPr lang="en-US" altLang="zh-TW" sz="1600" b="1" dirty="0">
                  <a:latin typeface="微軟正黑體" panose="020B0604030504040204" pitchFamily="34" charset="-120"/>
                  <a:ea typeface="微軟正黑體" panose="020B0604030504040204" pitchFamily="34" charset="-120"/>
                </a:rPr>
                <a:t>17</a:t>
              </a:r>
              <a:r>
                <a:rPr lang="zh-TW" altLang="en-US" sz="1600" b="1" dirty="0">
                  <a:latin typeface="微軟正黑體" panose="020B0604030504040204" pitchFamily="34" charset="-120"/>
                  <a:ea typeface="微軟正黑體" panose="020B0604030504040204" pitchFamily="34" charset="-120"/>
                </a:rPr>
                <a:t>條</a:t>
              </a:r>
              <a:r>
                <a:rPr lang="zh-TW" altLang="en-US" sz="1600" b="1" dirty="0" smtClean="0">
                  <a:latin typeface="微軟正黑體" panose="020B0604030504040204" pitchFamily="34" charset="-120"/>
                  <a:ea typeface="微軟正黑體" panose="020B0604030504040204" pitchFamily="34" charset="-120"/>
                </a:rPr>
                <a:t>第</a:t>
              </a:r>
              <a:r>
                <a:rPr lang="en-US" altLang="zh-TW" sz="1600" b="1" dirty="0" smtClean="0">
                  <a:latin typeface="微軟正黑體" panose="020B0604030504040204" pitchFamily="34" charset="-120"/>
                  <a:ea typeface="微軟正黑體" panose="020B0604030504040204" pitchFamily="34" charset="-120"/>
                </a:rPr>
                <a:t>6</a:t>
              </a:r>
              <a:r>
                <a:rPr lang="zh-TW" altLang="en-US" sz="1600" b="1" dirty="0" smtClean="0">
                  <a:latin typeface="微軟正黑體" panose="020B0604030504040204" pitchFamily="34" charset="-120"/>
                  <a:ea typeface="微軟正黑體" panose="020B0604030504040204" pitchFamily="34" charset="-120"/>
                </a:rPr>
                <a:t>項</a:t>
              </a:r>
              <a:r>
                <a:rPr lang="zh-TW" altLang="en-US" sz="1600" b="1" dirty="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第</a:t>
              </a:r>
              <a:r>
                <a:rPr lang="en-US" altLang="zh-TW" sz="1600" b="1" dirty="0" smtClean="0">
                  <a:latin typeface="微軟正黑體" panose="020B0604030504040204" pitchFamily="34" charset="-120"/>
                  <a:ea typeface="微軟正黑體" panose="020B0604030504040204" pitchFamily="34" charset="-120"/>
                </a:rPr>
                <a:t>7</a:t>
              </a:r>
              <a:r>
                <a:rPr lang="zh-TW" altLang="en-US" sz="1600" b="1" dirty="0" smtClean="0">
                  <a:latin typeface="微軟正黑體" panose="020B0604030504040204" pitchFamily="34" charset="-120"/>
                  <a:ea typeface="微軟正黑體" panose="020B0604030504040204" pitchFamily="34" charset="-120"/>
                </a:rPr>
                <a:t>項</a:t>
              </a:r>
              <a:r>
                <a:rPr lang="en-US" altLang="en-US" sz="1600" b="1" dirty="0" smtClean="0">
                  <a:latin typeface="微軟正黑體" panose="020B0604030504040204" pitchFamily="34" charset="-120"/>
                  <a:ea typeface="微軟正黑體" panose="020B0604030504040204" pitchFamily="34" charset="-120"/>
                </a:rPr>
                <a:t>)</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666750">
                <a:lnSpc>
                  <a:spcPts val="2400"/>
                </a:lnSpc>
                <a:spcBef>
                  <a:spcPct val="0"/>
                </a:spcBef>
              </a:pPr>
              <a:r>
                <a:rPr lang="en-US" altLang="zh-TW" sz="1600" b="1" kern="1200" dirty="0" smtClean="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委升薦訓練辦法第</a:t>
              </a:r>
              <a:r>
                <a:rPr lang="en-US" altLang="zh-TW" sz="1600" b="1" dirty="0">
                  <a:latin typeface="微軟正黑體" panose="020B0604030504040204" pitchFamily="34" charset="-120"/>
                  <a:ea typeface="微軟正黑體" panose="020B0604030504040204" pitchFamily="34" charset="-120"/>
                </a:rPr>
                <a:t>6</a:t>
              </a:r>
              <a:r>
                <a:rPr lang="zh-TW" altLang="en-US" sz="1600" b="1" dirty="0">
                  <a:latin typeface="微軟正黑體" panose="020B0604030504040204" pitchFamily="34" charset="-120"/>
                  <a:ea typeface="微軟正黑體" panose="020B0604030504040204" pitchFamily="34" charset="-120"/>
                </a:rPr>
                <a:t>條第</a:t>
              </a: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項</a:t>
              </a:r>
              <a:r>
                <a:rPr lang="en-US" altLang="zh-TW" sz="1600" b="1" kern="1200" dirty="0" smtClean="0">
                  <a:latin typeface="微軟正黑體" panose="020B0604030504040204" pitchFamily="34" charset="-120"/>
                  <a:ea typeface="微軟正黑體" panose="020B0604030504040204" pitchFamily="34" charset="-120"/>
                </a:rPr>
                <a:t>)</a:t>
              </a:r>
              <a:endParaRPr lang="zh-TW" altLang="en-US" sz="1600" b="1" kern="12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26005018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70</a:t>
            </a:fld>
            <a:endParaRPr lang="zh-TW" altLang="en-US" dirty="0"/>
          </a:p>
        </p:txBody>
      </p:sp>
      <p:sp>
        <p:nvSpPr>
          <p:cNvPr id="6" name="矩形 5"/>
          <p:cNvSpPr/>
          <p:nvPr/>
        </p:nvSpPr>
        <p:spPr>
          <a:xfrm>
            <a:off x="179512" y="457508"/>
            <a:ext cx="410445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名冊填報常見疏漏情形</a:t>
            </a:r>
            <a:endParaRPr lang="zh-TW" altLang="en-US" sz="28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60274872"/>
              </p:ext>
            </p:extLst>
          </p:nvPr>
        </p:nvGraphicFramePr>
        <p:xfrm>
          <a:off x="179512" y="1009882"/>
          <a:ext cx="8712968" cy="522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179512" y="457508"/>
            <a:ext cx="6883426" cy="523220"/>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名冊填報常見疏漏情形</a:t>
            </a:r>
            <a:r>
              <a:rPr lang="en-US" altLang="zh-TW"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t>
            </a:r>
            <a:r>
              <a:rPr lang="zh-TW" altLang="en-US" sz="28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以委升薦為例</a:t>
            </a:r>
            <a:endParaRPr lang="zh-TW" altLang="en-US" sz="28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762673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71</a:t>
            </a:fld>
            <a:endParaRPr lang="zh-TW" altLang="en-US" dirty="0"/>
          </a:p>
        </p:txBody>
      </p:sp>
      <p:sp>
        <p:nvSpPr>
          <p:cNvPr id="2" name="矩形 1"/>
          <p:cNvSpPr/>
          <p:nvPr/>
        </p:nvSpPr>
        <p:spPr>
          <a:xfrm>
            <a:off x="1337557" y="2032084"/>
            <a:ext cx="6840760" cy="4616648"/>
          </a:xfrm>
          <a:prstGeom prst="rect">
            <a:avLst/>
          </a:prstGeom>
          <a:noFill/>
        </p:spPr>
        <p:txBody>
          <a:bodyPr wrap="square" lIns="91440" tIns="45720" rIns="91440" bIns="45720">
            <a:spAutoFit/>
          </a:bodyPr>
          <a:lstStyle/>
          <a:p>
            <a:pPr algn="ctr"/>
            <a:r>
              <a:rPr lang="zh-TW" altLang="en-US" sz="7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相關訓練資源</a:t>
            </a:r>
            <a:endParaRPr lang="en-US" altLang="zh-TW" sz="7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r>
              <a:rPr lang="zh-TW" altLang="en-US" sz="7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連結</a:t>
            </a:r>
            <a:r>
              <a:rPr lang="en-US" altLang="zh-TW" sz="7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&amp;</a:t>
            </a:r>
            <a:r>
              <a:rPr lang="zh-TW" altLang="en-US" sz="7200" b="1" dirty="0" smtClean="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服務專線</a:t>
            </a:r>
            <a:endParaRPr lang="zh-TW" altLang="en-US" sz="7200" b="1"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a:p>
            <a:pPr algn="ctr"/>
            <a:endParaRPr lang="zh-TW" altLang="en-US" sz="15000" b="1" cap="none" spc="0" dirty="0">
              <a:ln w="0"/>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
        <p:nvSpPr>
          <p:cNvPr id="6" name="矩形 5"/>
          <p:cNvSpPr/>
          <p:nvPr/>
        </p:nvSpPr>
        <p:spPr>
          <a:xfrm>
            <a:off x="179512" y="188640"/>
            <a:ext cx="231609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lIns="91440" tIns="45720" rIns="91440" bIns="45720">
            <a:spAutoFit/>
          </a:bodyPr>
          <a:lstStyle/>
          <a:p>
            <a:pPr algn="ctr"/>
            <a:r>
              <a:rPr lang="zh-TW" altLang="en-US" sz="3200" b="1"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補充</a:t>
            </a:r>
            <a:r>
              <a:rPr lang="zh-TW" altLang="en-US"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篇</a:t>
            </a:r>
            <a:r>
              <a:rPr lang="en-US" altLang="zh-TW" sz="3200" b="1" cap="none" spc="0" dirty="0" smtClean="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rPr>
              <a:t>-3</a:t>
            </a:r>
            <a:endParaRPr lang="zh-TW" altLang="en-US" sz="3200" b="1" cap="none" spc="0" dirty="0">
              <a:ln w="0"/>
              <a:solidFill>
                <a:schemeClr val="tx1"/>
              </a:solidFill>
              <a:effectLst>
                <a:reflection blurRad="6350" stA="53000" endA="300" endPos="35500" dir="5400000" sy="-90000" algn="bl" rotWithShape="0"/>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7182982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CCFF"/>
            </a:gs>
          </a:gsLst>
          <a:lin ang="2700000" scaled="1"/>
        </a:gradFill>
        <a:effectLst/>
      </p:bgPr>
    </p:bg>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p:txBody>
          <a:bodyPr/>
          <a:lstStyle/>
          <a:p>
            <a:pPr>
              <a:defRPr/>
            </a:pPr>
            <a:fld id="{0D4EEC3A-DE7D-4E1E-9A4F-B607DB54655F}" type="slidenum">
              <a:rPr lang="zh-TW" altLang="en-US">
                <a:solidFill>
                  <a:prstClr val="black">
                    <a:tint val="75000"/>
                  </a:prstClr>
                </a:solidFill>
              </a:rPr>
              <a:pPr>
                <a:defRPr/>
              </a:pPr>
              <a:t>72</a:t>
            </a:fld>
            <a:endParaRPr lang="zh-TW" altLang="en-US">
              <a:solidFill>
                <a:prstClr val="black">
                  <a:tint val="75000"/>
                </a:prstClr>
              </a:solidFill>
            </a:endParaRPr>
          </a:p>
        </p:txBody>
      </p:sp>
      <p:sp>
        <p:nvSpPr>
          <p:cNvPr id="4" name="投影片編號版面配置區 1"/>
          <p:cNvSpPr txBox="1">
            <a:spLocks/>
          </p:cNvSpPr>
          <p:nvPr/>
        </p:nvSpPr>
        <p:spPr>
          <a:xfrm>
            <a:off x="7010400" y="6492875"/>
            <a:ext cx="2133600" cy="365125"/>
          </a:xfrm>
          <a:prstGeom prst="rect">
            <a:avLst/>
          </a:prstGeom>
        </p:spPr>
        <p:txBody>
          <a:bodyPr anchor="ctr"/>
          <a:lstStyle/>
          <a:p>
            <a:pPr algn="ctr">
              <a:defRPr/>
            </a:pPr>
            <a:endParaRPr lang="zh-TW" altLang="en-US" sz="1200" dirty="0">
              <a:solidFill>
                <a:prstClr val="black">
                  <a:tint val="75000"/>
                </a:prstClr>
              </a:solidFill>
            </a:endParaRPr>
          </a:p>
        </p:txBody>
      </p:sp>
      <p:sp>
        <p:nvSpPr>
          <p:cNvPr id="10" name="Text Box 7"/>
          <p:cNvSpPr txBox="1">
            <a:spLocks noChangeArrowheads="1"/>
          </p:cNvSpPr>
          <p:nvPr/>
        </p:nvSpPr>
        <p:spPr bwMode="auto">
          <a:xfrm>
            <a:off x="611560" y="332656"/>
            <a:ext cx="2395562" cy="58477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kumimoji="1" lang="zh-TW" altLang="en-US" sz="3200" b="1" dirty="0" smtClean="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Arial Unicode MS" pitchFamily="34" charset="-120"/>
              </a:rPr>
              <a:t>服務</a:t>
            </a:r>
            <a:r>
              <a:rPr kumimoji="1" lang="zh-TW" altLang="en-US" sz="32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Arial Unicode MS" pitchFamily="34" charset="-120"/>
              </a:rPr>
              <a:t>專線</a:t>
            </a:r>
          </a:p>
        </p:txBody>
      </p:sp>
      <p:sp>
        <p:nvSpPr>
          <p:cNvPr id="13" name="Rectangle 42"/>
          <p:cNvSpPr>
            <a:spLocks noChangeArrowheads="1"/>
          </p:cNvSpPr>
          <p:nvPr/>
        </p:nvSpPr>
        <p:spPr bwMode="auto">
          <a:xfrm>
            <a:off x="3597632" y="2492896"/>
            <a:ext cx="7920880" cy="226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Times New Roman" pitchFamily="18" charset="0"/>
                <a:ea typeface="新細明體" charset="-120"/>
              </a:defRPr>
            </a:lvl1pPr>
            <a:lvl2pPr marL="742950" indent="-285750" eaLnBrk="0" hangingPunct="0">
              <a:defRPr kumimoji="1" sz="2400" b="1">
                <a:solidFill>
                  <a:schemeClr val="tx1"/>
                </a:solidFill>
                <a:latin typeface="Times New Roman" pitchFamily="18" charset="0"/>
                <a:ea typeface="新細明體" charset="-120"/>
              </a:defRPr>
            </a:lvl2pPr>
            <a:lvl3pPr marL="1143000" indent="-228600" eaLnBrk="0" hangingPunct="0">
              <a:defRPr kumimoji="1" sz="2400" b="1">
                <a:solidFill>
                  <a:schemeClr val="tx1"/>
                </a:solidFill>
                <a:latin typeface="Times New Roman" pitchFamily="18" charset="0"/>
                <a:ea typeface="新細明體" charset="-120"/>
              </a:defRPr>
            </a:lvl3pPr>
            <a:lvl4pPr marL="1600200" indent="-228600" eaLnBrk="0" hangingPunct="0">
              <a:defRPr kumimoji="1" sz="2400" b="1">
                <a:solidFill>
                  <a:schemeClr val="tx1"/>
                </a:solidFill>
                <a:latin typeface="Times New Roman" pitchFamily="18" charset="0"/>
                <a:ea typeface="新細明體" charset="-120"/>
              </a:defRPr>
            </a:lvl4pPr>
            <a:lvl5pPr marL="2057400" indent="-228600" eaLnBrk="0" hangingPunct="0">
              <a:defRPr kumimoji="1" sz="2400" b="1">
                <a:solidFill>
                  <a:schemeClr val="tx1"/>
                </a:solidFill>
                <a:latin typeface="Times New Roman" pitchFamily="18" charset="0"/>
                <a:ea typeface="新細明體" charset="-120"/>
              </a:defRPr>
            </a:lvl5pPr>
            <a:lvl6pPr marL="25146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6pPr>
            <a:lvl7pPr marL="29718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7pPr>
            <a:lvl8pPr marL="34290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8pPr>
            <a:lvl9pPr marL="3886200" indent="-228600" algn="ctr" eaLnBrk="0" fontAlgn="base" hangingPunct="0">
              <a:spcBef>
                <a:spcPct val="0"/>
              </a:spcBef>
              <a:spcAft>
                <a:spcPct val="0"/>
              </a:spcAft>
              <a:defRPr kumimoji="1" sz="2400" b="1">
                <a:solidFill>
                  <a:schemeClr val="tx1"/>
                </a:solidFill>
                <a:latin typeface="Times New Roman" pitchFamily="18" charset="0"/>
                <a:ea typeface="新細明體" charset="-120"/>
              </a:defRPr>
            </a:lvl9pPr>
          </a:lstStyle>
          <a:p>
            <a:pPr eaLnBrk="1" fontAlgn="base" hangingPunct="1">
              <a:spcBef>
                <a:spcPct val="0"/>
              </a:spcBef>
              <a:spcAft>
                <a:spcPct val="0"/>
              </a:spcAft>
            </a:pPr>
            <a:endParaRPr lang="zh-TW" altLang="zh-TW" b="0" dirty="0">
              <a:solidFill>
                <a:prstClr val="black"/>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20" name="群組 14"/>
          <p:cNvGrpSpPr>
            <a:grpSpLocks/>
          </p:cNvGrpSpPr>
          <p:nvPr/>
        </p:nvGrpSpPr>
        <p:grpSpPr bwMode="auto">
          <a:xfrm>
            <a:off x="2483768" y="168500"/>
            <a:ext cx="1306503" cy="748931"/>
            <a:chOff x="6750547" y="2143116"/>
            <a:chExt cx="2351916" cy="1672726"/>
          </a:xfrm>
        </p:grpSpPr>
        <p:pic>
          <p:nvPicPr>
            <p:cNvPr id="21" name="Picture 2" descr="http://www.jhes.km.edu.tw/PIC/business/2/9.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437" y="2143116"/>
              <a:ext cx="1607356"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ttp://www.jhes.km.edu.tw/PIC/business/3/9.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40640">
              <a:off x="6750547" y="3172900"/>
              <a:ext cx="2351916" cy="6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資料庫圖表 5"/>
          <p:cNvGraphicFramePr/>
          <p:nvPr>
            <p:extLst>
              <p:ext uri="{D42A27DB-BD31-4B8C-83A1-F6EECF244321}">
                <p14:modId xmlns:p14="http://schemas.microsoft.com/office/powerpoint/2010/main" val="2487862152"/>
              </p:ext>
            </p:extLst>
          </p:nvPr>
        </p:nvGraphicFramePr>
        <p:xfrm>
          <a:off x="323528" y="917431"/>
          <a:ext cx="8820472" cy="5438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1373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8</a:t>
            </a:fld>
            <a:endParaRPr lang="zh-TW" altLang="en-US" dirty="0"/>
          </a:p>
        </p:txBody>
      </p:sp>
      <p:grpSp>
        <p:nvGrpSpPr>
          <p:cNvPr id="3" name="群組 2"/>
          <p:cNvGrpSpPr/>
          <p:nvPr/>
        </p:nvGrpSpPr>
        <p:grpSpPr>
          <a:xfrm>
            <a:off x="467544" y="764704"/>
            <a:ext cx="8459031" cy="4912320"/>
            <a:chOff x="467544" y="764704"/>
            <a:chExt cx="8459031" cy="4912320"/>
          </a:xfrm>
        </p:grpSpPr>
        <p:graphicFrame>
          <p:nvGraphicFramePr>
            <p:cNvPr id="8" name="資料庫圖表 7"/>
            <p:cNvGraphicFramePr/>
            <p:nvPr>
              <p:extLst>
                <p:ext uri="{D42A27DB-BD31-4B8C-83A1-F6EECF244321}">
                  <p14:modId xmlns:p14="http://schemas.microsoft.com/office/powerpoint/2010/main" val="2089831347"/>
                </p:ext>
              </p:extLst>
            </p:nvPr>
          </p:nvGraphicFramePr>
          <p:xfrm>
            <a:off x="467544" y="764704"/>
            <a:ext cx="612068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十字形 8"/>
            <p:cNvSpPr/>
            <p:nvPr/>
          </p:nvSpPr>
          <p:spPr>
            <a:xfrm>
              <a:off x="1835696" y="3156744"/>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10" name="十字形 9"/>
            <p:cNvSpPr/>
            <p:nvPr/>
          </p:nvSpPr>
          <p:spPr>
            <a:xfrm>
              <a:off x="3419872" y="3156744"/>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11" name="十字形 10"/>
            <p:cNvSpPr/>
            <p:nvPr/>
          </p:nvSpPr>
          <p:spPr>
            <a:xfrm>
              <a:off x="5004048" y="3158219"/>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12" name="L-圖案 11"/>
            <p:cNvSpPr/>
            <p:nvPr/>
          </p:nvSpPr>
          <p:spPr>
            <a:xfrm rot="2521092">
              <a:off x="6541618" y="3207528"/>
              <a:ext cx="250850" cy="258070"/>
            </a:xfrm>
            <a:prstGeom prst="corner">
              <a:avLst>
                <a:gd name="adj1" fmla="val 26775"/>
                <a:gd name="adj2" fmla="val 23086"/>
              </a:avLst>
            </a:prstGeom>
            <a:solidFill>
              <a:srgbClr val="FF0000"/>
            </a:solidFill>
            <a:ln>
              <a:solidFill>
                <a:schemeClr val="bg1">
                  <a:lumMod val="95000"/>
                </a:schemeClr>
              </a:solidFill>
            </a:ln>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694327" y="801351"/>
              <a:ext cx="2232248" cy="2492990"/>
            </a:xfrm>
            <a:prstGeom prst="rect">
              <a:avLst/>
            </a:prstGeom>
            <a:solidFill>
              <a:schemeClr val="accent4">
                <a:lumMod val="20000"/>
                <a:lumOff val="80000"/>
              </a:schemeClr>
            </a:solidFill>
            <a:ln>
              <a:solidFill>
                <a:schemeClr val="tx1"/>
              </a:solidFill>
              <a:prstDash val="lgDash"/>
            </a:ln>
          </p:spPr>
          <p:txBody>
            <a:bodyPr wrap="square" rtlCol="0">
              <a:spAutoFit/>
            </a:bodyPr>
            <a:lstStyle/>
            <a:p>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依考試資格參訓</a:t>
              </a:r>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擇一</a:t>
              </a:r>
              <a:r>
                <a:rPr lang="en-US" altLang="zh-TW" sz="1200" b="1" u="sng" dirty="0" smtClean="0">
                  <a:latin typeface="微軟正黑體" panose="020B0604030504040204" pitchFamily="34" charset="-120"/>
                  <a:ea typeface="微軟正黑體" panose="020B0604030504040204" pitchFamily="34" charset="-120"/>
                </a:rPr>
                <a:t>)</a:t>
              </a:r>
            </a:p>
            <a:p>
              <a:r>
                <a:rPr lang="en-US" altLang="zh-TW" sz="1200" dirty="0" smtClean="0">
                  <a:latin typeface="微軟正黑體" panose="020B0604030504040204" pitchFamily="34" charset="-120"/>
                  <a:ea typeface="微軟正黑體" panose="020B0604030504040204" pitchFamily="34" charset="-120"/>
                </a:rPr>
                <a:t>1.</a:t>
              </a:r>
              <a:r>
                <a:rPr lang="zh-TW" altLang="zh-TW" sz="1200" dirty="0"/>
                <a:t>經高等考試、相當高等考試之特種</a:t>
              </a:r>
              <a:r>
                <a:rPr lang="zh-TW" altLang="zh-TW" sz="1200" dirty="0" smtClean="0"/>
                <a:t>考試</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2.</a:t>
              </a:r>
              <a:r>
                <a:rPr lang="zh-TW" altLang="zh-TW" sz="1200" dirty="0" smtClean="0"/>
                <a:t>公務人員</a:t>
              </a:r>
              <a:r>
                <a:rPr lang="zh-TW" altLang="zh-TW" sz="1200" dirty="0"/>
                <a:t>薦任升官等考試、薦任</a:t>
              </a:r>
              <a:r>
                <a:rPr lang="zh-TW" altLang="zh-TW" sz="1200" dirty="0" smtClean="0"/>
                <a:t>升等考試</a:t>
              </a:r>
              <a:r>
                <a:rPr lang="zh-TW" altLang="en-US" sz="1200" dirty="0" smtClean="0"/>
                <a:t>。</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3.</a:t>
              </a:r>
              <a:r>
                <a:rPr lang="zh-TW" altLang="zh-TW" sz="1200" dirty="0" smtClean="0"/>
                <a:t>於</a:t>
              </a:r>
              <a:r>
                <a:rPr lang="zh-TW" altLang="zh-TW" sz="1200" dirty="0"/>
                <a:t>公務人員任用法施行前經分類職位第六職等至第九職等考試或分類職位第六職等升等考試</a:t>
              </a:r>
              <a:r>
                <a:rPr lang="zh-TW" altLang="zh-TW" sz="1200" dirty="0" smtClean="0"/>
                <a:t>及格</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以上均須任</a:t>
              </a:r>
              <a:r>
                <a:rPr lang="zh-TW" altLang="en-US" sz="1200" b="1" u="sng" dirty="0">
                  <a:latin typeface="微軟正黑體" panose="020B0604030504040204" pitchFamily="34" charset="-120"/>
                  <a:ea typeface="微軟正黑體" panose="020B0604030504040204" pitchFamily="34" charset="-120"/>
                </a:rPr>
                <a:t>合格實</a:t>
              </a:r>
              <a:r>
                <a:rPr lang="zh-TW" altLang="en-US" sz="1200" b="1" u="sng" dirty="0" smtClean="0">
                  <a:latin typeface="微軟正黑體" panose="020B0604030504040204" pitchFamily="34" charset="-120"/>
                  <a:ea typeface="微軟正黑體" panose="020B0604030504040204" pitchFamily="34" charset="-120"/>
                </a:rPr>
                <a:t>授薦任第九職等職務滿</a:t>
              </a:r>
              <a:r>
                <a:rPr lang="en-US" altLang="zh-TW" sz="1200" b="1" u="sng" dirty="0" smtClean="0">
                  <a:latin typeface="微軟正黑體" panose="020B0604030504040204" pitchFamily="34" charset="-120"/>
                  <a:ea typeface="微軟正黑體" panose="020B0604030504040204" pitchFamily="34" charset="-120"/>
                </a:rPr>
                <a:t>3</a:t>
              </a:r>
              <a:r>
                <a:rPr lang="zh-TW" altLang="en-US" sz="1200" b="1" u="sng" dirty="0" smtClean="0">
                  <a:latin typeface="微軟正黑體" panose="020B0604030504040204" pitchFamily="34" charset="-120"/>
                  <a:ea typeface="微軟正黑體" panose="020B0604030504040204" pitchFamily="34" charset="-120"/>
                </a:rPr>
                <a:t>年。</a:t>
              </a:r>
              <a:endParaRPr lang="zh-TW" altLang="en-US" sz="1200" b="1" u="sng"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684633" y="3350208"/>
              <a:ext cx="2232248" cy="830997"/>
            </a:xfrm>
            <a:prstGeom prst="rect">
              <a:avLst/>
            </a:prstGeom>
            <a:solidFill>
              <a:srgbClr val="CCFF33"/>
            </a:solidFill>
            <a:ln>
              <a:solidFill>
                <a:schemeClr val="tx1"/>
              </a:solidFill>
              <a:prstDash val="lgDash"/>
            </a:ln>
          </p:spPr>
          <p:txBody>
            <a:bodyPr wrap="square" rtlCol="0">
              <a:spAutoFit/>
            </a:bodyPr>
            <a:lstStyle/>
            <a:p>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依學歷資格參訓</a:t>
              </a:r>
              <a:endParaRPr lang="en-US" altLang="zh-TW" sz="1200" b="1" u="sng" dirty="0" smtClean="0">
                <a:latin typeface="微軟正黑體" panose="020B0604030504040204" pitchFamily="34" charset="-120"/>
                <a:ea typeface="微軟正黑體" panose="020B0604030504040204" pitchFamily="34" charset="-120"/>
              </a:endParaRPr>
            </a:p>
            <a:p>
              <a:r>
                <a:rPr lang="zh-TW" altLang="en-US" sz="1200" b="1" u="sng" dirty="0" smtClean="0">
                  <a:latin typeface="微軟正黑體" panose="020B0604030504040204" pitchFamily="34" charset="-120"/>
                  <a:ea typeface="微軟正黑體" panose="020B0604030504040204" pitchFamily="34" charset="-120"/>
                </a:rPr>
                <a:t>大學</a:t>
              </a:r>
              <a:r>
                <a:rPr lang="zh-TW" altLang="en-US" sz="1200" b="1" u="sng" dirty="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獨立學院</a:t>
              </a:r>
              <a:r>
                <a:rPr lang="zh-TW" altLang="en-US" sz="1200" b="1" u="sng" dirty="0">
                  <a:latin typeface="微軟正黑體" panose="020B0604030504040204" pitchFamily="34" charset="-120"/>
                  <a:ea typeface="微軟正黑體" panose="020B0604030504040204" pitchFamily="34" charset="-120"/>
                </a:rPr>
                <a:t>以上學校畢業</a:t>
              </a:r>
              <a:r>
                <a:rPr lang="zh-TW" altLang="en-US" sz="1200" dirty="0">
                  <a:latin typeface="微軟正黑體" panose="020B0604030504040204" pitchFamily="34" charset="-120"/>
                  <a:ea typeface="微軟正黑體" panose="020B0604030504040204" pitchFamily="34" charset="-120"/>
                </a:rPr>
                <a:t>，並任合格實</a:t>
              </a:r>
              <a:r>
                <a:rPr lang="zh-TW" altLang="en-US" sz="1200" dirty="0" smtClean="0">
                  <a:latin typeface="微軟正黑體" panose="020B0604030504040204" pitchFamily="34" charset="-120"/>
                  <a:ea typeface="微軟正黑體" panose="020B0604030504040204" pitchFamily="34" charset="-120"/>
                </a:rPr>
                <a:t>授薦任第九職等</a:t>
              </a:r>
              <a:r>
                <a:rPr lang="zh-TW" altLang="en-US" sz="1200" b="1" u="sng" dirty="0" smtClean="0">
                  <a:latin typeface="微軟正黑體" panose="020B0604030504040204" pitchFamily="34" charset="-120"/>
                  <a:ea typeface="微軟正黑體" panose="020B0604030504040204" pitchFamily="34" charset="-120"/>
                </a:rPr>
                <a:t>職務滿</a:t>
              </a:r>
              <a:r>
                <a:rPr lang="en-US" altLang="zh-TW" sz="1200" b="1" u="sng" dirty="0" smtClean="0">
                  <a:latin typeface="微軟正黑體" panose="020B0604030504040204" pitchFamily="34" charset="-120"/>
                  <a:ea typeface="微軟正黑體" panose="020B0604030504040204" pitchFamily="34" charset="-120"/>
                </a:rPr>
                <a:t>6</a:t>
              </a:r>
              <a:r>
                <a:rPr lang="zh-TW" altLang="en-US" sz="1200" b="1" u="sng" dirty="0" smtClean="0">
                  <a:latin typeface="微軟正黑體" panose="020B0604030504040204" pitchFamily="34" charset="-120"/>
                  <a:ea typeface="微軟正黑體" panose="020B0604030504040204" pitchFamily="34" charset="-120"/>
                </a:rPr>
                <a:t>年。</a:t>
              </a:r>
              <a:endParaRPr lang="zh-TW" altLang="en-US" sz="1200" b="1" u="sng" dirty="0">
                <a:latin typeface="微軟正黑體" panose="020B0604030504040204" pitchFamily="34" charset="-120"/>
                <a:ea typeface="微軟正黑體" panose="020B0604030504040204" pitchFamily="34" charset="-120"/>
              </a:endParaRPr>
            </a:p>
          </p:txBody>
        </p:sp>
      </p:grpSp>
      <p:sp>
        <p:nvSpPr>
          <p:cNvPr id="16" name="文字方塊 15"/>
          <p:cNvSpPr txBox="1"/>
          <p:nvPr/>
        </p:nvSpPr>
        <p:spPr>
          <a:xfrm>
            <a:off x="251520" y="116632"/>
            <a:ext cx="4752528"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薦升簡參訓資格詳介（</a:t>
            </a:r>
            <a:r>
              <a:rPr lang="en-US" altLang="zh-TW" sz="2800" b="1" dirty="0" smtClean="0">
                <a:solidFill>
                  <a:schemeClr val="tx1"/>
                </a:solidFill>
                <a:latin typeface="微軟正黑體" panose="020B0604030504040204" pitchFamily="34" charset="-120"/>
                <a:ea typeface="微軟正黑體" panose="020B0604030504040204" pitchFamily="34" charset="-120"/>
              </a:rPr>
              <a:t>P.88</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7" name="圓角矩形圖說文字 16"/>
          <p:cNvSpPr/>
          <p:nvPr/>
        </p:nvSpPr>
        <p:spPr>
          <a:xfrm>
            <a:off x="467544" y="5768175"/>
            <a:ext cx="5184576" cy="613153"/>
          </a:xfrm>
          <a:prstGeom prst="wedgeRoundRectCallout">
            <a:avLst>
              <a:gd name="adj1" fmla="val -43005"/>
              <a:gd name="adj2" fmla="val 7099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32048" y="5714672"/>
            <a:ext cx="5436096" cy="830997"/>
          </a:xfrm>
          <a:prstGeom prst="rect">
            <a:avLst/>
          </a:prstGeom>
          <a:noFill/>
        </p:spPr>
        <p:txBody>
          <a:bodyPr wrap="square" rtlCol="0">
            <a:spAutoFit/>
          </a:bodyPr>
          <a:lstStyle/>
          <a:p>
            <a:r>
              <a:rPr lang="zh-TW" altLang="en-US" sz="1200" b="1" dirty="0" smtClean="0">
                <a:latin typeface="標楷體" panose="03000509000000000000" pitchFamily="65" charset="-120"/>
                <a:ea typeface="標楷體" panose="03000509000000000000" pitchFamily="65" charset="-120"/>
              </a:rPr>
              <a:t>！小叮嚀</a:t>
            </a:r>
            <a:r>
              <a:rPr lang="en-US" altLang="zh-TW" sz="1200" b="1" dirty="0" smtClean="0">
                <a:latin typeface="標楷體" panose="03000509000000000000" pitchFamily="65" charset="-120"/>
                <a:ea typeface="標楷體" panose="03000509000000000000" pitchFamily="65" charset="-120"/>
              </a:rPr>
              <a:t>~</a:t>
            </a:r>
          </a:p>
          <a:p>
            <a:r>
              <a:rPr lang="en-US" altLang="zh-TW" sz="1200" dirty="0" smtClean="0">
                <a:latin typeface="標楷體" panose="03000509000000000000" pitchFamily="65" charset="-120"/>
                <a:ea typeface="標楷體" panose="03000509000000000000" pitchFamily="65" charset="-120"/>
              </a:rPr>
              <a:t>1.</a:t>
            </a:r>
            <a:r>
              <a:rPr lang="zh-TW" altLang="en-US" sz="1200" dirty="0" smtClean="0">
                <a:latin typeface="標楷體" panose="03000509000000000000" pitchFamily="65" charset="-120"/>
                <a:ea typeface="標楷體" panose="03000509000000000000" pitchFamily="65" charset="-120"/>
              </a:rPr>
              <a:t>以上資格</a:t>
            </a:r>
            <a:r>
              <a:rPr lang="zh-TW" altLang="en-US" sz="1200" dirty="0">
                <a:latin typeface="標楷體" panose="03000509000000000000" pitchFamily="65" charset="-120"/>
                <a:ea typeface="標楷體" panose="03000509000000000000" pitchFamily="65" charset="-120"/>
              </a:rPr>
              <a:t>條件均採計至</a:t>
            </a:r>
            <a:r>
              <a:rPr lang="zh-TW" altLang="en-US" sz="1200" b="1" u="sng" dirty="0">
                <a:solidFill>
                  <a:srgbClr val="FF33CC"/>
                </a:solidFill>
                <a:latin typeface="標楷體" panose="03000509000000000000" pitchFamily="65" charset="-120"/>
                <a:ea typeface="標楷體" panose="03000509000000000000" pitchFamily="65" charset="-120"/>
              </a:rPr>
              <a:t>當</a:t>
            </a:r>
            <a:r>
              <a:rPr lang="zh-TW" altLang="en-US" sz="1200" b="1" u="sng" dirty="0" smtClean="0">
                <a:solidFill>
                  <a:srgbClr val="FF33CC"/>
                </a:solidFill>
                <a:latin typeface="標楷體" panose="03000509000000000000" pitchFamily="65" charset="-120"/>
                <a:ea typeface="標楷體" panose="03000509000000000000" pitchFamily="65" charset="-120"/>
              </a:rPr>
              <a:t>年度</a:t>
            </a:r>
            <a:r>
              <a:rPr lang="en-US" altLang="zh-TW" sz="1200" b="1" u="sng" dirty="0" smtClean="0">
                <a:solidFill>
                  <a:srgbClr val="FF33CC"/>
                </a:solidFill>
                <a:latin typeface="標楷體" panose="03000509000000000000" pitchFamily="65" charset="-120"/>
                <a:ea typeface="標楷體" panose="03000509000000000000" pitchFamily="65" charset="-120"/>
              </a:rPr>
              <a:t>3</a:t>
            </a:r>
            <a:r>
              <a:rPr lang="zh-TW" altLang="en-US" sz="1200" b="1" u="sng" dirty="0" smtClean="0">
                <a:solidFill>
                  <a:srgbClr val="FF33CC"/>
                </a:solidFill>
                <a:latin typeface="標楷體" panose="03000509000000000000" pitchFamily="65" charset="-120"/>
                <a:ea typeface="標楷體" panose="03000509000000000000" pitchFamily="65" charset="-120"/>
              </a:rPr>
              <a:t>月</a:t>
            </a:r>
            <a:r>
              <a:rPr lang="en-US" altLang="zh-TW" sz="1200" b="1" u="sng" dirty="0" smtClean="0">
                <a:solidFill>
                  <a:srgbClr val="FF33CC"/>
                </a:solidFill>
                <a:latin typeface="標楷體" panose="03000509000000000000" pitchFamily="65" charset="-120"/>
                <a:ea typeface="標楷體" panose="03000509000000000000" pitchFamily="65" charset="-120"/>
              </a:rPr>
              <a:t>31</a:t>
            </a:r>
            <a:r>
              <a:rPr lang="zh-TW" altLang="en-US" sz="1200" b="1" u="sng" dirty="0" smtClean="0">
                <a:solidFill>
                  <a:srgbClr val="FF33CC"/>
                </a:solidFill>
                <a:latin typeface="標楷體" panose="03000509000000000000" pitchFamily="65" charset="-120"/>
                <a:ea typeface="標楷體" panose="03000509000000000000" pitchFamily="65" charset="-120"/>
              </a:rPr>
              <a:t>日止</a:t>
            </a:r>
            <a:r>
              <a:rPr lang="zh-TW" altLang="en-US" sz="1200" b="1" dirty="0" smtClean="0">
                <a:solidFill>
                  <a:srgbClr val="FF33CC"/>
                </a:solidFill>
                <a:latin typeface="標楷體" panose="03000509000000000000" pitchFamily="65" charset="-120"/>
                <a:ea typeface="標楷體" panose="03000509000000000000" pitchFamily="65" charset="-120"/>
              </a:rPr>
              <a:t>。</a:t>
            </a:r>
            <a:r>
              <a:rPr lang="en-US" altLang="zh-TW" sz="1200" dirty="0" smtClean="0">
                <a:latin typeface="標楷體" panose="03000509000000000000" pitchFamily="65" charset="-120"/>
                <a:ea typeface="標楷體" panose="03000509000000000000" pitchFamily="65" charset="-120"/>
              </a:rPr>
              <a:t>(</a:t>
            </a:r>
            <a:r>
              <a:rPr lang="zh-TW" altLang="en-US" sz="1200" dirty="0" smtClean="0">
                <a:solidFill>
                  <a:schemeClr val="tx1">
                    <a:lumMod val="95000"/>
                    <a:lumOff val="5000"/>
                  </a:schemeClr>
                </a:solidFill>
                <a:latin typeface="標楷體" panose="03000509000000000000" pitchFamily="65" charset="-120"/>
                <a:ea typeface="標楷體" panose="03000509000000000000" pitchFamily="65" charset="-120"/>
              </a:rPr>
              <a:t>薦升簡訓練辦法第</a:t>
            </a:r>
            <a:r>
              <a:rPr lang="en-US" altLang="zh-TW" sz="1200" dirty="0" smtClean="0">
                <a:solidFill>
                  <a:schemeClr val="tx1">
                    <a:lumMod val="95000"/>
                    <a:lumOff val="5000"/>
                  </a:schemeClr>
                </a:solidFill>
                <a:latin typeface="標楷體" panose="03000509000000000000" pitchFamily="65" charset="-120"/>
                <a:ea typeface="標楷體" panose="03000509000000000000" pitchFamily="65" charset="-120"/>
              </a:rPr>
              <a:t>6</a:t>
            </a:r>
            <a:r>
              <a:rPr lang="zh-TW" altLang="en-US" sz="1200" dirty="0" smtClean="0">
                <a:solidFill>
                  <a:schemeClr val="tx1">
                    <a:lumMod val="95000"/>
                    <a:lumOff val="5000"/>
                  </a:schemeClr>
                </a:solidFill>
                <a:latin typeface="標楷體" panose="03000509000000000000" pitchFamily="65" charset="-120"/>
                <a:ea typeface="標楷體" panose="03000509000000000000" pitchFamily="65" charset="-120"/>
              </a:rPr>
              <a:t>條第</a:t>
            </a:r>
            <a:r>
              <a:rPr lang="en-US" altLang="zh-TW" sz="1200" dirty="0" smtClean="0">
                <a:solidFill>
                  <a:schemeClr val="tx1">
                    <a:lumMod val="95000"/>
                    <a:lumOff val="5000"/>
                  </a:schemeClr>
                </a:solidFill>
                <a:latin typeface="標楷體" panose="03000509000000000000" pitchFamily="65" charset="-120"/>
                <a:ea typeface="標楷體" panose="03000509000000000000" pitchFamily="65" charset="-120"/>
              </a:rPr>
              <a:t>2</a:t>
            </a:r>
            <a:r>
              <a:rPr lang="zh-TW" altLang="en-US" sz="1200" dirty="0" smtClean="0">
                <a:solidFill>
                  <a:schemeClr val="tx1">
                    <a:lumMod val="95000"/>
                    <a:lumOff val="5000"/>
                  </a:schemeClr>
                </a:solidFill>
                <a:latin typeface="標楷體" panose="03000509000000000000" pitchFamily="65" charset="-120"/>
                <a:ea typeface="標楷體" panose="03000509000000000000" pitchFamily="65" charset="-120"/>
              </a:rPr>
              <a:t>項</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a:t>
            </a:r>
            <a:endParaRPr lang="en-US" altLang="zh-TW" sz="1200" dirty="0" smtClean="0">
              <a:latin typeface="標楷體" panose="03000509000000000000" pitchFamily="65" charset="-120"/>
              <a:ea typeface="標楷體" panose="03000509000000000000" pitchFamily="65" charset="-120"/>
            </a:endParaRPr>
          </a:p>
          <a:p>
            <a:r>
              <a:rPr lang="en-US" altLang="zh-TW" sz="1200" dirty="0" smtClean="0">
                <a:latin typeface="標楷體" panose="03000509000000000000" pitchFamily="65" charset="-120"/>
                <a:ea typeface="標楷體" panose="03000509000000000000" pitchFamily="65" charset="-120"/>
              </a:rPr>
              <a:t>2.</a:t>
            </a:r>
            <a:r>
              <a:rPr lang="zh-TW" altLang="en-US" sz="1200" dirty="0" smtClean="0">
                <a:latin typeface="標楷體" panose="03000509000000000000" pitchFamily="65" charset="-120"/>
                <a:ea typeface="標楷體" panose="03000509000000000000" pitchFamily="65" charset="-120"/>
              </a:rPr>
              <a:t>另請注意銓敘部針對公務人員任用法第</a:t>
            </a:r>
            <a:r>
              <a:rPr lang="en-US" altLang="zh-TW" sz="1200" dirty="0" smtClean="0">
                <a:latin typeface="標楷體" panose="03000509000000000000" pitchFamily="65" charset="-120"/>
                <a:ea typeface="標楷體" panose="03000509000000000000" pitchFamily="65" charset="-120"/>
              </a:rPr>
              <a:t>17</a:t>
            </a:r>
            <a:r>
              <a:rPr lang="zh-TW" altLang="en-US" sz="1200" dirty="0" smtClean="0">
                <a:latin typeface="標楷體" panose="03000509000000000000" pitchFamily="65" charset="-120"/>
                <a:ea typeface="標楷體" panose="03000509000000000000" pitchFamily="65" charset="-120"/>
              </a:rPr>
              <a:t>條第</a:t>
            </a:r>
            <a:r>
              <a:rPr lang="en-US" altLang="zh-TW" sz="1200" dirty="0" smtClean="0">
                <a:latin typeface="標楷體" panose="03000509000000000000" pitchFamily="65" charset="-120"/>
                <a:ea typeface="標楷體" panose="03000509000000000000" pitchFamily="65" charset="-120"/>
              </a:rPr>
              <a:t>2</a:t>
            </a:r>
            <a:r>
              <a:rPr lang="zh-TW" altLang="en-US" sz="1200" dirty="0" smtClean="0">
                <a:latin typeface="標楷體" panose="03000509000000000000" pitchFamily="65" charset="-120"/>
                <a:ea typeface="標楷體" panose="03000509000000000000" pitchFamily="65" charset="-120"/>
              </a:rPr>
              <a:t>項所作之相關函釋。 </a:t>
            </a:r>
            <a:endParaRPr lang="zh-TW" altLang="en-US" sz="1200" dirty="0">
              <a:latin typeface="標楷體" panose="03000509000000000000" pitchFamily="65" charset="-120"/>
              <a:ea typeface="標楷體" panose="03000509000000000000" pitchFamily="65" charset="-120"/>
            </a:endParaRPr>
          </a:p>
          <a:p>
            <a:endParaRPr lang="zh-TW" altLang="en-US" sz="1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52070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75" name="投影片編號版面配置區 74"/>
          <p:cNvSpPr>
            <a:spLocks noGrp="1"/>
          </p:cNvSpPr>
          <p:nvPr>
            <p:ph type="sldNum" sz="quarter" idx="12"/>
          </p:nvPr>
        </p:nvSpPr>
        <p:spPr>
          <a:xfrm>
            <a:off x="7062938" y="6492875"/>
            <a:ext cx="2057400" cy="365125"/>
          </a:xfrm>
        </p:spPr>
        <p:txBody>
          <a:bodyPr/>
          <a:lstStyle/>
          <a:p>
            <a:fld id="{21C98785-3618-476E-8FA0-DDDF070DCFD2}" type="slidenum">
              <a:rPr lang="zh-TW" altLang="en-US" smtClean="0"/>
              <a:pPr/>
              <a:t>9</a:t>
            </a:fld>
            <a:endParaRPr lang="zh-TW" altLang="en-US" dirty="0"/>
          </a:p>
        </p:txBody>
      </p:sp>
      <p:grpSp>
        <p:nvGrpSpPr>
          <p:cNvPr id="3" name="群組 2"/>
          <p:cNvGrpSpPr/>
          <p:nvPr/>
        </p:nvGrpSpPr>
        <p:grpSpPr>
          <a:xfrm>
            <a:off x="467544" y="764704"/>
            <a:ext cx="8424937" cy="4912320"/>
            <a:chOff x="467544" y="764704"/>
            <a:chExt cx="8424937" cy="4912320"/>
          </a:xfrm>
        </p:grpSpPr>
        <p:graphicFrame>
          <p:nvGraphicFramePr>
            <p:cNvPr id="8" name="資料庫圖表 7"/>
            <p:cNvGraphicFramePr/>
            <p:nvPr>
              <p:extLst>
                <p:ext uri="{D42A27DB-BD31-4B8C-83A1-F6EECF244321}">
                  <p14:modId xmlns:p14="http://schemas.microsoft.com/office/powerpoint/2010/main" val="3422829248"/>
                </p:ext>
              </p:extLst>
            </p:nvPr>
          </p:nvGraphicFramePr>
          <p:xfrm>
            <a:off x="467544" y="764704"/>
            <a:ext cx="612068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十字形 8"/>
            <p:cNvSpPr/>
            <p:nvPr/>
          </p:nvSpPr>
          <p:spPr>
            <a:xfrm>
              <a:off x="1835696" y="3156744"/>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十字形 9"/>
            <p:cNvSpPr/>
            <p:nvPr/>
          </p:nvSpPr>
          <p:spPr>
            <a:xfrm>
              <a:off x="3419872" y="3156744"/>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1" name="十字形 10"/>
            <p:cNvSpPr/>
            <p:nvPr/>
          </p:nvSpPr>
          <p:spPr>
            <a:xfrm>
              <a:off x="5004048" y="3158219"/>
              <a:ext cx="288032" cy="273689"/>
            </a:xfrm>
            <a:prstGeom prst="plus">
              <a:avLst>
                <a:gd name="adj" fmla="val 28926"/>
              </a:avLst>
            </a:prstGeom>
            <a:solidFill>
              <a:schemeClr val="tx1"/>
            </a:solidFill>
            <a:ln>
              <a:solidFill>
                <a:schemeClr val="bg1"/>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L-圖案 11"/>
            <p:cNvSpPr/>
            <p:nvPr/>
          </p:nvSpPr>
          <p:spPr>
            <a:xfrm rot="2521092">
              <a:off x="6541618" y="3207528"/>
              <a:ext cx="250850" cy="258070"/>
            </a:xfrm>
            <a:prstGeom prst="corner">
              <a:avLst>
                <a:gd name="adj1" fmla="val 26775"/>
                <a:gd name="adj2" fmla="val 23086"/>
              </a:avLst>
            </a:prstGeom>
            <a:solidFill>
              <a:srgbClr val="FF0000"/>
            </a:solidFill>
            <a:ln>
              <a:solidFill>
                <a:schemeClr val="bg1">
                  <a:lumMod val="95000"/>
                </a:schemeClr>
              </a:solidFill>
            </a:ln>
            <a:effectLst>
              <a:glow rad="228600">
                <a:schemeClr val="accent6">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660233" y="836712"/>
              <a:ext cx="2232248" cy="2369880"/>
            </a:xfrm>
            <a:prstGeom prst="rect">
              <a:avLst/>
            </a:prstGeom>
            <a:solidFill>
              <a:schemeClr val="accent4">
                <a:lumMod val="20000"/>
                <a:lumOff val="80000"/>
              </a:schemeClr>
            </a:solidFill>
            <a:ln>
              <a:solidFill>
                <a:schemeClr val="tx1"/>
              </a:solidFill>
              <a:prstDash val="lgDash"/>
            </a:ln>
          </p:spPr>
          <p:txBody>
            <a:bodyPr wrap="square" rtlCol="0">
              <a:spAutoFit/>
            </a:bodyPr>
            <a:lstStyle/>
            <a:p>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依考試資格參訓</a:t>
              </a:r>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擇一</a:t>
              </a:r>
              <a:r>
                <a:rPr lang="en-US" altLang="zh-TW" sz="1200" b="1" u="sng" dirty="0" smtClean="0">
                  <a:latin typeface="微軟正黑體" panose="020B0604030504040204" pitchFamily="34" charset="-120"/>
                  <a:ea typeface="微軟正黑體" panose="020B0604030504040204" pitchFamily="34" charset="-120"/>
                </a:rPr>
                <a:t>)</a:t>
              </a:r>
            </a:p>
            <a:p>
              <a:r>
                <a:rPr lang="en-US" altLang="zh-TW" sz="1200" dirty="0" smtClean="0">
                  <a:latin typeface="微軟正黑體" panose="020B0604030504040204" pitchFamily="34" charset="-120"/>
                  <a:ea typeface="微軟正黑體" panose="020B0604030504040204" pitchFamily="34" charset="-120"/>
                </a:rPr>
                <a:t>1.</a:t>
              </a:r>
              <a:r>
                <a:rPr lang="zh-TW" altLang="en-US" sz="1200" dirty="0" smtClean="0">
                  <a:latin typeface="微軟正黑體" panose="020B0604030504040204" pitchFamily="34" charset="-120"/>
                  <a:ea typeface="微軟正黑體" panose="020B0604030504040204" pitchFamily="34" charset="-120"/>
                </a:rPr>
                <a:t>普通考試</a:t>
              </a:r>
              <a:r>
                <a:rPr lang="zh-TW" altLang="en-US" sz="1200" dirty="0">
                  <a:latin typeface="微軟正黑體" panose="020B0604030504040204" pitchFamily="34" charset="-120"/>
                  <a:ea typeface="微軟正黑體" panose="020B0604030504040204" pitchFamily="34" charset="-120"/>
                </a:rPr>
                <a:t>、相當普通考試之特種</a:t>
              </a:r>
              <a:r>
                <a:rPr lang="zh-TW" altLang="en-US" sz="1200" dirty="0" smtClean="0">
                  <a:latin typeface="微軟正黑體" panose="020B0604030504040204" pitchFamily="34" charset="-120"/>
                  <a:ea typeface="微軟正黑體" panose="020B0604030504040204" pitchFamily="34" charset="-120"/>
                </a:rPr>
                <a:t>考試。</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2.</a:t>
              </a:r>
              <a:r>
                <a:rPr lang="zh-TW" altLang="en-US" sz="1200" dirty="0" smtClean="0">
                  <a:latin typeface="微軟正黑體" panose="020B0604030504040204" pitchFamily="34" charset="-120"/>
                  <a:ea typeface="微軟正黑體" panose="020B0604030504040204" pitchFamily="34" charset="-120"/>
                </a:rPr>
                <a:t>相當</a:t>
              </a:r>
              <a:r>
                <a:rPr lang="zh-TW" altLang="en-US" sz="1200" dirty="0">
                  <a:latin typeface="微軟正黑體" panose="020B0604030504040204" pitchFamily="34" charset="-120"/>
                  <a:ea typeface="微軟正黑體" panose="020B0604030504040204" pitchFamily="34" charset="-120"/>
                </a:rPr>
                <a:t>委任第三職等以上之</a:t>
              </a:r>
              <a:r>
                <a:rPr lang="zh-TW" altLang="en-US" sz="1200" dirty="0" smtClean="0">
                  <a:latin typeface="微軟正黑體" panose="020B0604030504040204" pitchFamily="34" charset="-120"/>
                  <a:ea typeface="微軟正黑體" panose="020B0604030504040204" pitchFamily="34" charset="-120"/>
                </a:rPr>
                <a:t>銓定</a:t>
              </a:r>
              <a:r>
                <a:rPr lang="zh-TW" altLang="en-US" sz="1200" dirty="0">
                  <a:latin typeface="微軟正黑體" panose="020B0604030504040204" pitchFamily="34" charset="-120"/>
                  <a:ea typeface="微軟正黑體" panose="020B0604030504040204" pitchFamily="34" charset="-120"/>
                </a:rPr>
                <a:t>資格</a:t>
              </a:r>
              <a:r>
                <a:rPr lang="zh-TW" altLang="en-US" sz="1200" dirty="0" smtClean="0">
                  <a:latin typeface="微軟正黑體" panose="020B0604030504040204" pitchFamily="34" charset="-120"/>
                  <a:ea typeface="微軟正黑體" panose="020B0604030504040204" pitchFamily="34" charset="-120"/>
                </a:rPr>
                <a:t>考試。</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3.</a:t>
              </a:r>
              <a:r>
                <a:rPr lang="zh-TW" altLang="en-US" sz="1200" dirty="0" smtClean="0">
                  <a:latin typeface="微軟正黑體" panose="020B0604030504040204" pitchFamily="34" charset="-120"/>
                  <a:ea typeface="微軟正黑體" panose="020B0604030504040204" pitchFamily="34" charset="-120"/>
                </a:rPr>
                <a:t>公務人員</a:t>
              </a:r>
              <a:r>
                <a:rPr lang="zh-TW" altLang="en-US" sz="1200" dirty="0">
                  <a:latin typeface="微軟正黑體" panose="020B0604030504040204" pitchFamily="34" charset="-120"/>
                  <a:ea typeface="微軟正黑體" panose="020B0604030504040204" pitchFamily="34" charset="-120"/>
                </a:rPr>
                <a:t>任用法施行前經分類職位第三職等至第五</a:t>
              </a:r>
              <a:r>
                <a:rPr lang="zh-TW" altLang="en-US" sz="1200" dirty="0" smtClean="0">
                  <a:latin typeface="微軟正黑體" panose="020B0604030504040204" pitchFamily="34" charset="-120"/>
                  <a:ea typeface="微軟正黑體" panose="020B0604030504040204" pitchFamily="34" charset="-120"/>
                </a:rPr>
                <a:t>職等考試及格。</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以上均須任</a:t>
              </a:r>
              <a:r>
                <a:rPr lang="zh-TW" altLang="en-US" sz="1200" b="1" u="sng" dirty="0">
                  <a:latin typeface="微軟正黑體" panose="020B0604030504040204" pitchFamily="34" charset="-120"/>
                  <a:ea typeface="微軟正黑體" panose="020B0604030504040204" pitchFamily="34" charset="-120"/>
                </a:rPr>
                <a:t>合格實授委任第五職等職務</a:t>
              </a:r>
              <a:r>
                <a:rPr lang="zh-TW" altLang="en-US" sz="1200" b="1" u="sng" dirty="0" smtClean="0">
                  <a:latin typeface="微軟正黑體" panose="020B0604030504040204" pitchFamily="34" charset="-120"/>
                  <a:ea typeface="微軟正黑體" panose="020B0604030504040204" pitchFamily="34" charset="-120"/>
                </a:rPr>
                <a:t>滿</a:t>
              </a:r>
              <a:r>
                <a:rPr lang="en-US" altLang="zh-TW" sz="1200" b="1" u="sng" dirty="0" smtClean="0">
                  <a:latin typeface="微軟正黑體" panose="020B0604030504040204" pitchFamily="34" charset="-120"/>
                  <a:ea typeface="微軟正黑體" panose="020B0604030504040204" pitchFamily="34" charset="-120"/>
                </a:rPr>
                <a:t>3</a:t>
              </a:r>
              <a:r>
                <a:rPr lang="zh-TW" altLang="en-US" sz="1200" b="1" u="sng" dirty="0" smtClean="0">
                  <a:latin typeface="微軟正黑體" panose="020B0604030504040204" pitchFamily="34" charset="-120"/>
                  <a:ea typeface="微軟正黑體" panose="020B0604030504040204" pitchFamily="34" charset="-120"/>
                </a:rPr>
                <a:t>年。</a:t>
              </a:r>
              <a:endParaRPr lang="zh-TW" altLang="en-US" sz="1200" b="1" u="sng"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660232" y="3429000"/>
              <a:ext cx="2232248" cy="2000548"/>
            </a:xfrm>
            <a:prstGeom prst="rect">
              <a:avLst/>
            </a:prstGeom>
            <a:solidFill>
              <a:srgbClr val="CCFF33"/>
            </a:solidFill>
            <a:ln>
              <a:solidFill>
                <a:schemeClr val="tx1"/>
              </a:solidFill>
              <a:prstDash val="lgDash"/>
            </a:ln>
          </p:spPr>
          <p:txBody>
            <a:bodyPr wrap="square" rtlCol="0">
              <a:spAutoFit/>
            </a:bodyPr>
            <a:lstStyle/>
            <a:p>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依學歷資格參訓</a:t>
              </a:r>
              <a:r>
                <a:rPr lang="en-US" altLang="zh-TW" sz="1200" b="1" u="sng" dirty="0" smtClean="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擇一</a:t>
              </a:r>
              <a:r>
                <a:rPr lang="en-US" altLang="zh-TW" sz="1200" b="1" u="sng" dirty="0" smtClean="0">
                  <a:latin typeface="微軟正黑體" panose="020B0604030504040204" pitchFamily="34" charset="-120"/>
                  <a:ea typeface="微軟正黑體" panose="020B0604030504040204" pitchFamily="34" charset="-120"/>
                </a:rPr>
                <a:t>)</a:t>
              </a:r>
            </a:p>
            <a:p>
              <a:r>
                <a:rPr lang="en-US" altLang="zh-TW" sz="1200" dirty="0" smtClean="0">
                  <a:latin typeface="微軟正黑體" panose="020B0604030504040204" pitchFamily="34" charset="-120"/>
                  <a:ea typeface="微軟正黑體" panose="020B0604030504040204" pitchFamily="34" charset="-120"/>
                </a:rPr>
                <a:t>1.</a:t>
              </a:r>
              <a:r>
                <a:rPr lang="zh-TW" altLang="en-US" sz="1200" b="1" u="sng" dirty="0" smtClean="0">
                  <a:latin typeface="微軟正黑體" panose="020B0604030504040204" pitchFamily="34" charset="-120"/>
                  <a:ea typeface="微軟正黑體" panose="020B0604030504040204" pitchFamily="34" charset="-120"/>
                </a:rPr>
                <a:t>高級</a:t>
              </a:r>
              <a:r>
                <a:rPr lang="zh-TW" altLang="en-US" sz="1200" b="1" u="sng" dirty="0">
                  <a:latin typeface="微軟正黑體" panose="020B0604030504040204" pitchFamily="34" charset="-120"/>
                  <a:ea typeface="微軟正黑體" panose="020B0604030504040204" pitchFamily="34" charset="-120"/>
                </a:rPr>
                <a:t>中等學校畢業</a:t>
              </a:r>
              <a:r>
                <a:rPr lang="zh-TW" altLang="en-US" sz="1200" dirty="0">
                  <a:latin typeface="微軟正黑體" panose="020B0604030504040204" pitchFamily="34" charset="-120"/>
                  <a:ea typeface="微軟正黑體" panose="020B0604030504040204" pitchFamily="34" charset="-120"/>
                </a:rPr>
                <a:t>，並任合格實授委任第五職等職務</a:t>
              </a:r>
              <a:r>
                <a:rPr lang="zh-TW" altLang="en-US" sz="1200" b="1" u="sng" dirty="0" smtClean="0">
                  <a:latin typeface="微軟正黑體" panose="020B0604030504040204" pitchFamily="34" charset="-120"/>
                  <a:ea typeface="微軟正黑體" panose="020B0604030504040204" pitchFamily="34" charset="-120"/>
                </a:rPr>
                <a:t>滿</a:t>
              </a:r>
              <a:r>
                <a:rPr lang="en-US" altLang="zh-TW" sz="1200" b="1" u="sng" dirty="0" smtClean="0">
                  <a:latin typeface="微軟正黑體" panose="020B0604030504040204" pitchFamily="34" charset="-120"/>
                  <a:ea typeface="微軟正黑體" panose="020B0604030504040204" pitchFamily="34" charset="-120"/>
                </a:rPr>
                <a:t>10</a:t>
              </a:r>
              <a:r>
                <a:rPr lang="zh-TW" altLang="en-US" sz="1200" b="1" u="sng" dirty="0" smtClean="0">
                  <a:latin typeface="微軟正黑體" panose="020B0604030504040204" pitchFamily="34" charset="-120"/>
                  <a:ea typeface="微軟正黑體" panose="020B0604030504040204" pitchFamily="34" charset="-120"/>
                </a:rPr>
                <a:t>年。</a:t>
              </a:r>
              <a:endParaRPr lang="en-US" altLang="zh-TW" sz="1200" b="1" u="sng"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2.</a:t>
              </a:r>
              <a:r>
                <a:rPr lang="zh-TW" altLang="en-US" sz="1200" b="1" u="sng" dirty="0" smtClean="0">
                  <a:latin typeface="微軟正黑體" panose="020B0604030504040204" pitchFamily="34" charset="-120"/>
                  <a:ea typeface="微軟正黑體" panose="020B0604030504040204" pitchFamily="34" charset="-120"/>
                </a:rPr>
                <a:t>專科學校</a:t>
              </a:r>
              <a:r>
                <a:rPr lang="zh-TW" altLang="en-US" sz="1200" b="1" u="sng" dirty="0">
                  <a:latin typeface="微軟正黑體" panose="020B0604030504040204" pitchFamily="34" charset="-120"/>
                  <a:ea typeface="微軟正黑體" panose="020B0604030504040204" pitchFamily="34" charset="-120"/>
                </a:rPr>
                <a:t>畢業</a:t>
              </a:r>
              <a:r>
                <a:rPr lang="zh-TW" altLang="en-US" sz="1200" dirty="0">
                  <a:latin typeface="微軟正黑體" panose="020B0604030504040204" pitchFamily="34" charset="-120"/>
                  <a:ea typeface="微軟正黑體" panose="020B0604030504040204" pitchFamily="34" charset="-120"/>
                </a:rPr>
                <a:t>，並任合格實授委任第五職等職務</a:t>
              </a:r>
              <a:r>
                <a:rPr lang="zh-TW" altLang="en-US" sz="1200" b="1" u="sng" dirty="0" smtClean="0">
                  <a:latin typeface="微軟正黑體" panose="020B0604030504040204" pitchFamily="34" charset="-120"/>
                  <a:ea typeface="微軟正黑體" panose="020B0604030504040204" pitchFamily="34" charset="-120"/>
                </a:rPr>
                <a:t>滿</a:t>
              </a:r>
              <a:r>
                <a:rPr lang="en-US" altLang="zh-TW" sz="1200" b="1" u="sng" dirty="0" smtClean="0">
                  <a:latin typeface="微軟正黑體" panose="020B0604030504040204" pitchFamily="34" charset="-120"/>
                  <a:ea typeface="微軟正黑體" panose="020B0604030504040204" pitchFamily="34" charset="-120"/>
                </a:rPr>
                <a:t>8</a:t>
              </a:r>
              <a:r>
                <a:rPr lang="zh-TW" altLang="en-US" sz="1200" b="1" u="sng" dirty="0" smtClean="0">
                  <a:latin typeface="微軟正黑體" panose="020B0604030504040204" pitchFamily="34" charset="-120"/>
                  <a:ea typeface="微軟正黑體" panose="020B0604030504040204" pitchFamily="34" charset="-120"/>
                </a:rPr>
                <a:t>年</a:t>
              </a:r>
              <a:r>
                <a:rPr lang="zh-TW" altLang="en-US" sz="1200" dirty="0" smtClean="0">
                  <a:latin typeface="微軟正黑體" panose="020B0604030504040204" pitchFamily="34" charset="-120"/>
                  <a:ea typeface="微軟正黑體" panose="020B0604030504040204" pitchFamily="34" charset="-120"/>
                </a:rPr>
                <a:t>。</a:t>
              </a:r>
              <a:endParaRPr lang="en-US" altLang="zh-TW" sz="1200" dirty="0" smtClean="0">
                <a:latin typeface="微軟正黑體" panose="020B0604030504040204" pitchFamily="34" charset="-120"/>
                <a:ea typeface="微軟正黑體" panose="020B0604030504040204" pitchFamily="34" charset="-120"/>
              </a:endParaRPr>
            </a:p>
            <a:p>
              <a:endParaRPr lang="en-US" altLang="zh-TW" sz="800" dirty="0" smtClean="0">
                <a:latin typeface="微軟正黑體" panose="020B0604030504040204" pitchFamily="34" charset="-120"/>
                <a:ea typeface="微軟正黑體" panose="020B0604030504040204" pitchFamily="34" charset="-120"/>
              </a:endParaRPr>
            </a:p>
            <a:p>
              <a:r>
                <a:rPr lang="en-US" altLang="zh-TW" sz="1200" dirty="0" smtClean="0">
                  <a:latin typeface="微軟正黑體" panose="020B0604030504040204" pitchFamily="34" charset="-120"/>
                  <a:ea typeface="微軟正黑體" panose="020B0604030504040204" pitchFamily="34" charset="-120"/>
                </a:rPr>
                <a:t>3.</a:t>
              </a:r>
              <a:r>
                <a:rPr lang="zh-TW" altLang="en-US" sz="1200" b="1" u="sng" dirty="0" smtClean="0">
                  <a:latin typeface="微軟正黑體" panose="020B0604030504040204" pitchFamily="34" charset="-120"/>
                  <a:ea typeface="微軟正黑體" panose="020B0604030504040204" pitchFamily="34" charset="-120"/>
                </a:rPr>
                <a:t>大學</a:t>
              </a:r>
              <a:r>
                <a:rPr lang="zh-TW" altLang="en-US" sz="1200" b="1" u="sng" dirty="0">
                  <a:latin typeface="微軟正黑體" panose="020B0604030504040204" pitchFamily="34" charset="-120"/>
                  <a:ea typeface="微軟正黑體" panose="020B0604030504040204" pitchFamily="34" charset="-120"/>
                </a:rPr>
                <a:t>、</a:t>
              </a:r>
              <a:r>
                <a:rPr lang="zh-TW" altLang="en-US" sz="1200" b="1" u="sng" dirty="0" smtClean="0">
                  <a:latin typeface="微軟正黑體" panose="020B0604030504040204" pitchFamily="34" charset="-120"/>
                  <a:ea typeface="微軟正黑體" panose="020B0604030504040204" pitchFamily="34" charset="-120"/>
                </a:rPr>
                <a:t>獨立學院</a:t>
              </a:r>
              <a:r>
                <a:rPr lang="zh-TW" altLang="en-US" sz="1200" b="1" u="sng" dirty="0">
                  <a:latin typeface="微軟正黑體" panose="020B0604030504040204" pitchFamily="34" charset="-120"/>
                  <a:ea typeface="微軟正黑體" panose="020B0604030504040204" pitchFamily="34" charset="-120"/>
                </a:rPr>
                <a:t>以上學校畢業</a:t>
              </a:r>
              <a:r>
                <a:rPr lang="zh-TW" altLang="en-US" sz="1200" dirty="0">
                  <a:latin typeface="微軟正黑體" panose="020B0604030504040204" pitchFamily="34" charset="-120"/>
                  <a:ea typeface="微軟正黑體" panose="020B0604030504040204" pitchFamily="34" charset="-120"/>
                </a:rPr>
                <a:t>，並任合格實授委任第五職等職務</a:t>
              </a:r>
              <a:r>
                <a:rPr lang="zh-TW" altLang="en-US" sz="1200" b="1" u="sng" dirty="0" smtClean="0">
                  <a:latin typeface="微軟正黑體" panose="020B0604030504040204" pitchFamily="34" charset="-120"/>
                  <a:ea typeface="微軟正黑體" panose="020B0604030504040204" pitchFamily="34" charset="-120"/>
                </a:rPr>
                <a:t>滿</a:t>
              </a:r>
              <a:r>
                <a:rPr lang="en-US" altLang="zh-TW" sz="1200" b="1" u="sng" dirty="0" smtClean="0">
                  <a:latin typeface="微軟正黑體" panose="020B0604030504040204" pitchFamily="34" charset="-120"/>
                  <a:ea typeface="微軟正黑體" panose="020B0604030504040204" pitchFamily="34" charset="-120"/>
                </a:rPr>
                <a:t>6</a:t>
              </a:r>
              <a:r>
                <a:rPr lang="zh-TW" altLang="en-US" sz="1200" b="1" u="sng" dirty="0" smtClean="0">
                  <a:latin typeface="微軟正黑體" panose="020B0604030504040204" pitchFamily="34" charset="-120"/>
                  <a:ea typeface="微軟正黑體" panose="020B0604030504040204" pitchFamily="34" charset="-120"/>
                </a:rPr>
                <a:t>年。</a:t>
              </a:r>
              <a:endParaRPr lang="zh-TW" altLang="en-US" sz="1200" b="1" u="sng" dirty="0">
                <a:latin typeface="微軟正黑體" panose="020B0604030504040204" pitchFamily="34" charset="-120"/>
                <a:ea typeface="微軟正黑體" panose="020B0604030504040204" pitchFamily="34" charset="-120"/>
              </a:endParaRPr>
            </a:p>
          </p:txBody>
        </p:sp>
      </p:grpSp>
      <p:sp>
        <p:nvSpPr>
          <p:cNvPr id="16" name="文字方塊 15"/>
          <p:cNvSpPr txBox="1"/>
          <p:nvPr/>
        </p:nvSpPr>
        <p:spPr>
          <a:xfrm>
            <a:off x="251520" y="116632"/>
            <a:ext cx="4464496" cy="523220"/>
          </a:xfrm>
          <a:prstGeom prst="rect">
            <a:avLst/>
          </a:prstGeom>
          <a:effectLst>
            <a:outerShdw blurRad="76200" dist="12700" dir="2700000" sy="-23000" kx="-800400" algn="bl"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zh-TW" altLang="en-US" sz="2800" b="1" dirty="0" smtClean="0">
                <a:solidFill>
                  <a:schemeClr val="tx1"/>
                </a:solidFill>
                <a:latin typeface="微軟正黑體" panose="020B0604030504040204" pitchFamily="34" charset="-120"/>
                <a:ea typeface="微軟正黑體" panose="020B0604030504040204" pitchFamily="34" charset="-120"/>
              </a:rPr>
              <a:t>委升薦參訓資格詳</a:t>
            </a:r>
            <a:r>
              <a:rPr lang="zh-TW" altLang="en-US" sz="2800" b="1" dirty="0">
                <a:solidFill>
                  <a:schemeClr val="tx1"/>
                </a:solidFill>
                <a:latin typeface="微軟正黑體" panose="020B0604030504040204" pitchFamily="34" charset="-120"/>
                <a:ea typeface="微軟正黑體" panose="020B0604030504040204" pitchFamily="34" charset="-120"/>
              </a:rPr>
              <a:t>介（</a:t>
            </a:r>
            <a:r>
              <a:rPr lang="en-US" altLang="zh-TW" sz="2800" b="1" dirty="0" smtClean="0">
                <a:solidFill>
                  <a:schemeClr val="tx1"/>
                </a:solidFill>
                <a:latin typeface="微軟正黑體" panose="020B0604030504040204" pitchFamily="34" charset="-120"/>
                <a:ea typeface="微軟正黑體" panose="020B0604030504040204" pitchFamily="34" charset="-120"/>
              </a:rPr>
              <a:t>P.6</a:t>
            </a:r>
            <a:r>
              <a:rPr lang="zh-TW" altLang="en-US" sz="2800" b="1" dirty="0" smtClean="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17" name="圓角矩形圖說文字 16"/>
          <p:cNvSpPr/>
          <p:nvPr/>
        </p:nvSpPr>
        <p:spPr>
          <a:xfrm>
            <a:off x="467544" y="5768175"/>
            <a:ext cx="5184576" cy="613153"/>
          </a:xfrm>
          <a:prstGeom prst="wedgeRoundRectCallout">
            <a:avLst>
              <a:gd name="adj1" fmla="val -43005"/>
              <a:gd name="adj2" fmla="val 7099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32048" y="5714672"/>
            <a:ext cx="5436096" cy="830997"/>
          </a:xfrm>
          <a:prstGeom prst="rect">
            <a:avLst/>
          </a:prstGeom>
          <a:noFill/>
        </p:spPr>
        <p:txBody>
          <a:bodyPr wrap="square" rtlCol="0">
            <a:spAutoFit/>
          </a:bodyPr>
          <a:lstStyle/>
          <a:p>
            <a:r>
              <a:rPr lang="zh-TW" altLang="en-US" sz="1200" b="1" dirty="0" smtClean="0">
                <a:latin typeface="標楷體" panose="03000509000000000000" pitchFamily="65" charset="-120"/>
                <a:ea typeface="標楷體" panose="03000509000000000000" pitchFamily="65" charset="-120"/>
              </a:rPr>
              <a:t>！小叮嚀</a:t>
            </a:r>
            <a:r>
              <a:rPr lang="en-US" altLang="zh-TW" sz="1200" b="1" dirty="0" smtClean="0">
                <a:latin typeface="標楷體" panose="03000509000000000000" pitchFamily="65" charset="-120"/>
                <a:ea typeface="標楷體" panose="03000509000000000000" pitchFamily="65" charset="-120"/>
              </a:rPr>
              <a:t>~</a:t>
            </a:r>
          </a:p>
          <a:p>
            <a:r>
              <a:rPr lang="en-US" altLang="zh-TW" sz="1200" dirty="0" smtClean="0">
                <a:latin typeface="標楷體" panose="03000509000000000000" pitchFamily="65" charset="-120"/>
                <a:ea typeface="標楷體" panose="03000509000000000000" pitchFamily="65" charset="-120"/>
              </a:rPr>
              <a:t>1.</a:t>
            </a:r>
            <a:r>
              <a:rPr lang="zh-TW" altLang="en-US" sz="1200" dirty="0" smtClean="0">
                <a:latin typeface="標楷體" panose="03000509000000000000" pitchFamily="65" charset="-120"/>
                <a:ea typeface="標楷體" panose="03000509000000000000" pitchFamily="65" charset="-120"/>
              </a:rPr>
              <a:t>以上資格</a:t>
            </a:r>
            <a:r>
              <a:rPr lang="zh-TW" altLang="en-US" sz="1200" dirty="0">
                <a:latin typeface="標楷體" panose="03000509000000000000" pitchFamily="65" charset="-120"/>
                <a:ea typeface="標楷體" panose="03000509000000000000" pitchFamily="65" charset="-120"/>
              </a:rPr>
              <a:t>條件均採計至</a:t>
            </a:r>
            <a:r>
              <a:rPr lang="zh-TW" altLang="en-US" sz="1200" b="1" u="sng" dirty="0">
                <a:solidFill>
                  <a:srgbClr val="FF33CC"/>
                </a:solidFill>
                <a:latin typeface="標楷體" panose="03000509000000000000" pitchFamily="65" charset="-120"/>
                <a:ea typeface="標楷體" panose="03000509000000000000" pitchFamily="65" charset="-120"/>
              </a:rPr>
              <a:t>當</a:t>
            </a:r>
            <a:r>
              <a:rPr lang="zh-TW" altLang="en-US" sz="1200" b="1" u="sng" dirty="0" smtClean="0">
                <a:solidFill>
                  <a:srgbClr val="FF33CC"/>
                </a:solidFill>
                <a:latin typeface="標楷體" panose="03000509000000000000" pitchFamily="65" charset="-120"/>
                <a:ea typeface="標楷體" panose="03000509000000000000" pitchFamily="65" charset="-120"/>
              </a:rPr>
              <a:t>年度</a:t>
            </a:r>
            <a:r>
              <a:rPr lang="en-US" altLang="zh-TW" sz="1200" b="1" u="sng" dirty="0" smtClean="0">
                <a:solidFill>
                  <a:srgbClr val="FF33CC"/>
                </a:solidFill>
                <a:latin typeface="標楷體" panose="03000509000000000000" pitchFamily="65" charset="-120"/>
                <a:ea typeface="標楷體" panose="03000509000000000000" pitchFamily="65" charset="-120"/>
              </a:rPr>
              <a:t>4</a:t>
            </a:r>
            <a:r>
              <a:rPr lang="zh-TW" altLang="en-US" sz="1200" b="1" u="sng" dirty="0" smtClean="0">
                <a:solidFill>
                  <a:srgbClr val="FF33CC"/>
                </a:solidFill>
                <a:latin typeface="標楷體" panose="03000509000000000000" pitchFamily="65" charset="-120"/>
                <a:ea typeface="標楷體" panose="03000509000000000000" pitchFamily="65" charset="-120"/>
              </a:rPr>
              <a:t>月</a:t>
            </a:r>
            <a:r>
              <a:rPr lang="en-US" altLang="zh-TW" sz="1200" b="1" u="sng" dirty="0" smtClean="0">
                <a:solidFill>
                  <a:srgbClr val="FF33CC"/>
                </a:solidFill>
                <a:latin typeface="標楷體" panose="03000509000000000000" pitchFamily="65" charset="-120"/>
                <a:ea typeface="標楷體" panose="03000509000000000000" pitchFamily="65" charset="-120"/>
              </a:rPr>
              <a:t>30</a:t>
            </a:r>
            <a:r>
              <a:rPr lang="zh-TW" altLang="en-US" sz="1200" b="1" u="sng" dirty="0" smtClean="0">
                <a:solidFill>
                  <a:srgbClr val="FF33CC"/>
                </a:solidFill>
                <a:latin typeface="標楷體" panose="03000509000000000000" pitchFamily="65" charset="-120"/>
                <a:ea typeface="標楷體" panose="03000509000000000000" pitchFamily="65" charset="-120"/>
              </a:rPr>
              <a:t>日</a:t>
            </a:r>
            <a:r>
              <a:rPr lang="zh-TW" altLang="en-US" sz="1200" b="1" u="sng" dirty="0">
                <a:solidFill>
                  <a:srgbClr val="FF33CC"/>
                </a:solidFill>
                <a:latin typeface="標楷體" panose="03000509000000000000" pitchFamily="65" charset="-120"/>
                <a:ea typeface="標楷體" panose="03000509000000000000" pitchFamily="65" charset="-120"/>
              </a:rPr>
              <a:t>止</a:t>
            </a:r>
            <a:r>
              <a:rPr lang="zh-TW" altLang="en-US" sz="1200" dirty="0" smtClean="0">
                <a:latin typeface="標楷體" panose="03000509000000000000" pitchFamily="65" charset="-120"/>
                <a:ea typeface="標楷體" panose="03000509000000000000" pitchFamily="65" charset="-120"/>
              </a:rPr>
              <a:t>。</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委升薦訓練辦法第</a:t>
            </a:r>
            <a:r>
              <a:rPr lang="en-US" altLang="zh-TW" sz="1200" dirty="0" smtClean="0">
                <a:latin typeface="標楷體" panose="03000509000000000000" pitchFamily="65" charset="-120"/>
                <a:ea typeface="標楷體" panose="03000509000000000000" pitchFamily="65" charset="-120"/>
              </a:rPr>
              <a:t>6</a:t>
            </a:r>
            <a:r>
              <a:rPr lang="zh-TW" altLang="en-US" sz="1200" dirty="0" smtClean="0">
                <a:latin typeface="標楷體" panose="03000509000000000000" pitchFamily="65" charset="-120"/>
                <a:ea typeface="標楷體" panose="03000509000000000000" pitchFamily="65" charset="-120"/>
              </a:rPr>
              <a:t>條第</a:t>
            </a:r>
            <a:r>
              <a:rPr lang="en-US" altLang="zh-TW" sz="1200" dirty="0" smtClean="0">
                <a:latin typeface="標楷體" panose="03000509000000000000" pitchFamily="65" charset="-120"/>
                <a:ea typeface="標楷體" panose="03000509000000000000" pitchFamily="65" charset="-120"/>
              </a:rPr>
              <a:t>2</a:t>
            </a:r>
            <a:r>
              <a:rPr lang="zh-TW" altLang="en-US" sz="1200" dirty="0" smtClean="0">
                <a:latin typeface="標楷體" panose="03000509000000000000" pitchFamily="65" charset="-120"/>
                <a:ea typeface="標楷體" panose="03000509000000000000" pitchFamily="65" charset="-120"/>
              </a:rPr>
              <a:t>項</a:t>
            </a:r>
            <a:r>
              <a:rPr lang="en-US" altLang="zh-TW" sz="1200" dirty="0" smtClean="0">
                <a:latin typeface="標楷體" panose="03000509000000000000" pitchFamily="65" charset="-120"/>
                <a:ea typeface="標楷體" panose="03000509000000000000" pitchFamily="65" charset="-120"/>
              </a:rPr>
              <a:t>)</a:t>
            </a:r>
            <a:r>
              <a:rPr lang="zh-TW" altLang="en-US" sz="1200" dirty="0" smtClean="0">
                <a:latin typeface="標楷體" panose="03000509000000000000" pitchFamily="65" charset="-120"/>
                <a:ea typeface="標楷體" panose="03000509000000000000" pitchFamily="65" charset="-120"/>
              </a:rPr>
              <a:t>。</a:t>
            </a:r>
            <a:endParaRPr lang="en-US" altLang="zh-TW" sz="1200" dirty="0" smtClean="0">
              <a:latin typeface="標楷體" panose="03000509000000000000" pitchFamily="65" charset="-120"/>
              <a:ea typeface="標楷體" panose="03000509000000000000" pitchFamily="65" charset="-120"/>
            </a:endParaRPr>
          </a:p>
          <a:p>
            <a:r>
              <a:rPr lang="en-US" altLang="zh-TW" sz="1200" dirty="0" smtClean="0">
                <a:latin typeface="標楷體" panose="03000509000000000000" pitchFamily="65" charset="-120"/>
                <a:ea typeface="標楷體" panose="03000509000000000000" pitchFamily="65" charset="-120"/>
              </a:rPr>
              <a:t>2.</a:t>
            </a:r>
            <a:r>
              <a:rPr lang="zh-TW" altLang="en-US" sz="1200" dirty="0" smtClean="0">
                <a:latin typeface="標楷體" panose="03000509000000000000" pitchFamily="65" charset="-120"/>
                <a:ea typeface="標楷體" panose="03000509000000000000" pitchFamily="65" charset="-120"/>
              </a:rPr>
              <a:t>另請注意銓敘部針對公務人員任用法第</a:t>
            </a:r>
            <a:r>
              <a:rPr lang="en-US" altLang="zh-TW" sz="1200" dirty="0" smtClean="0">
                <a:latin typeface="標楷體" panose="03000509000000000000" pitchFamily="65" charset="-120"/>
                <a:ea typeface="標楷體" panose="03000509000000000000" pitchFamily="65" charset="-120"/>
              </a:rPr>
              <a:t>17</a:t>
            </a:r>
            <a:r>
              <a:rPr lang="zh-TW" altLang="en-US" sz="1200" dirty="0" smtClean="0">
                <a:latin typeface="標楷體" panose="03000509000000000000" pitchFamily="65" charset="-120"/>
                <a:ea typeface="標楷體" panose="03000509000000000000" pitchFamily="65" charset="-120"/>
              </a:rPr>
              <a:t>條第</a:t>
            </a:r>
            <a:r>
              <a:rPr lang="en-US" altLang="zh-TW" sz="1200" dirty="0" smtClean="0">
                <a:latin typeface="標楷體" panose="03000509000000000000" pitchFamily="65" charset="-120"/>
                <a:ea typeface="標楷體" panose="03000509000000000000" pitchFamily="65" charset="-120"/>
              </a:rPr>
              <a:t>6</a:t>
            </a:r>
            <a:r>
              <a:rPr lang="zh-TW" altLang="en-US" sz="1200" dirty="0" smtClean="0">
                <a:latin typeface="標楷體" panose="03000509000000000000" pitchFamily="65" charset="-120"/>
                <a:ea typeface="標楷體" panose="03000509000000000000" pitchFamily="65" charset="-120"/>
              </a:rPr>
              <a:t>項所作之相關函釋。 </a:t>
            </a:r>
            <a:endParaRPr lang="zh-TW" altLang="en-US" sz="1200" dirty="0">
              <a:latin typeface="標楷體" panose="03000509000000000000" pitchFamily="65" charset="-120"/>
              <a:ea typeface="標楷體" panose="03000509000000000000" pitchFamily="65" charset="-120"/>
            </a:endParaRPr>
          </a:p>
          <a:p>
            <a:endParaRPr lang="zh-TW" altLang="en-US" sz="1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631373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C7EDCC"/>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霧面玻璃">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16956</TotalTime>
  <Words>6100</Words>
  <Application>Microsoft Office PowerPoint</Application>
  <PresentationFormat>如螢幕大小 (4:3)</PresentationFormat>
  <Paragraphs>547</Paragraphs>
  <Slides>72</Slides>
  <Notes>1</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72</vt:i4>
      </vt:variant>
    </vt:vector>
  </HeadingPairs>
  <TitlesOfParts>
    <vt:vector size="84" baseType="lpstr">
      <vt:lpstr>Arial Unicode MS</vt:lpstr>
      <vt:lpstr>Tw Cen MT</vt:lpstr>
      <vt:lpstr>微軟正黑體</vt:lpstr>
      <vt:lpstr>新細明體</vt:lpstr>
      <vt:lpstr>標楷體</vt:lpstr>
      <vt:lpstr>Arial</vt:lpstr>
      <vt:lpstr>Calibri</vt:lpstr>
      <vt:lpstr>Calibri Light</vt:lpstr>
      <vt:lpstr>Times New Roman</vt:lpstr>
      <vt:lpstr>Wingdings</vt:lpstr>
      <vt:lpstr>Office 佈景主題</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FDZone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101年公務人員特種考試 移民行政人員考試錄取人員 相關訓練法規及課程重點介紹</dc:title>
  <dc:creator>ox01ox01</dc:creator>
  <cp:lastModifiedBy>林宏宇</cp:lastModifiedBy>
  <cp:revision>1682</cp:revision>
  <cp:lastPrinted>2015-11-09T02:00:52Z</cp:lastPrinted>
  <dcterms:created xsi:type="dcterms:W3CDTF">2012-06-23T12:26:19Z</dcterms:created>
  <dcterms:modified xsi:type="dcterms:W3CDTF">2016-01-11T03:09:01Z</dcterms:modified>
</cp:coreProperties>
</file>