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60" r:id="rId3"/>
    <p:sldId id="284" r:id="rId4"/>
    <p:sldId id="261" r:id="rId5"/>
    <p:sldId id="262" r:id="rId6"/>
    <p:sldId id="272" r:id="rId7"/>
    <p:sldId id="273" r:id="rId8"/>
    <p:sldId id="274" r:id="rId9"/>
    <p:sldId id="286" r:id="rId10"/>
    <p:sldId id="269" r:id="rId11"/>
    <p:sldId id="287" r:id="rId12"/>
    <p:sldId id="263" r:id="rId13"/>
    <p:sldId id="265" r:id="rId14"/>
    <p:sldId id="283" r:id="rId15"/>
    <p:sldId id="275" r:id="rId16"/>
    <p:sldId id="276" r:id="rId17"/>
    <p:sldId id="282" r:id="rId18"/>
    <p:sldId id="277" r:id="rId19"/>
    <p:sldId id="288" r:id="rId20"/>
    <p:sldId id="278" r:id="rId21"/>
    <p:sldId id="268" r:id="rId22"/>
    <p:sldId id="279" r:id="rId23"/>
    <p:sldId id="281" r:id="rId24"/>
    <p:sldId id="289" r:id="rId25"/>
    <p:sldId id="270" r:id="rId2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70758C"/>
    <a:srgbClr val="996600"/>
    <a:srgbClr val="6BCBC5"/>
    <a:srgbClr val="4D4D4D"/>
    <a:srgbClr val="FF614C"/>
    <a:srgbClr val="F5C336"/>
    <a:srgbClr val="EEECE1"/>
    <a:srgbClr val="9A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02B2BF-6EF1-4548-A762-F777029B108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8368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F5451-61AF-4268-9B42-A13DF47BF8BE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819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C7775A34-830A-4D8E-99D5-D4F74F9CBB7F}" type="slidenum">
              <a:rPr kumimoji="0" lang="en-US" altLang="zh-TW" sz="1200">
                <a:latin typeface="Calibri" panose="020F0502020204030204" pitchFamily="34" charset="0"/>
              </a:rPr>
              <a:pPr algn="r"/>
              <a:t>2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79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490DF-559A-476B-8F16-4E2BF247CCCE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905A45DB-583A-4F73-AC21-854828A8E9F8}" type="slidenum">
              <a:rPr kumimoji="0" lang="en-US" altLang="zh-TW" sz="1200">
                <a:latin typeface="Calibri" panose="020F0502020204030204" pitchFamily="34" charset="0"/>
              </a:rPr>
              <a:pPr algn="r"/>
              <a:t>14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94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490DF-559A-476B-8F16-4E2BF247CCCE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905A45DB-583A-4F73-AC21-854828A8E9F8}" type="slidenum">
              <a:rPr kumimoji="0" lang="en-US" altLang="zh-TW" sz="1200">
                <a:latin typeface="Calibri" panose="020F0502020204030204" pitchFamily="34" charset="0"/>
              </a:rPr>
              <a:pPr algn="r"/>
              <a:t>15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6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490DF-559A-476B-8F16-4E2BF247CCCE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905A45DB-583A-4F73-AC21-854828A8E9F8}" type="slidenum">
              <a:rPr kumimoji="0" lang="en-US" altLang="zh-TW" sz="1200">
                <a:latin typeface="Calibri" panose="020F0502020204030204" pitchFamily="34" charset="0"/>
              </a:rPr>
              <a:pPr algn="r"/>
              <a:t>16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30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490DF-559A-476B-8F16-4E2BF247CCCE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 dirty="0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905A45DB-583A-4F73-AC21-854828A8E9F8}" type="slidenum">
              <a:rPr kumimoji="0" lang="en-US" altLang="zh-TW" sz="1200">
                <a:latin typeface="Calibri" panose="020F0502020204030204" pitchFamily="34" charset="0"/>
              </a:rPr>
              <a:pPr algn="r"/>
              <a:t>17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24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490DF-559A-476B-8F16-4E2BF247CCCE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905A45DB-583A-4F73-AC21-854828A8E9F8}" type="slidenum">
              <a:rPr kumimoji="0" lang="en-US" altLang="zh-TW" sz="1200">
                <a:latin typeface="Calibri" panose="020F0502020204030204" pitchFamily="34" charset="0"/>
              </a:rPr>
              <a:pPr algn="r"/>
              <a:t>18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17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5F6F3-211C-41EA-9694-6F62A4DCDECD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2253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6C26A5AA-FB6B-458E-8F50-DCD56B2BC52D}" type="slidenum">
              <a:rPr kumimoji="0" lang="en-US" altLang="zh-TW" sz="1200">
                <a:latin typeface="Calibri" panose="020F0502020204030204" pitchFamily="34" charset="0"/>
              </a:rPr>
              <a:pPr algn="r"/>
              <a:t>20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58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3ED27-FC6A-4A1D-81A2-EB8EB399471E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24580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6F50DE13-CD25-46E5-92F3-34A635CE24C4}" type="slidenum">
              <a:rPr kumimoji="0" lang="en-US" altLang="zh-TW" sz="1200">
                <a:latin typeface="Calibri" panose="020F0502020204030204" pitchFamily="34" charset="0"/>
              </a:rPr>
              <a:pPr algn="r"/>
              <a:t>21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90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5F6F3-211C-41EA-9694-6F62A4DCDECD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2253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6C26A5AA-FB6B-458E-8F50-DCD56B2BC52D}" type="slidenum">
              <a:rPr kumimoji="0" lang="en-US" altLang="zh-TW" sz="1200">
                <a:latin typeface="Calibri" panose="020F0502020204030204" pitchFamily="34" charset="0"/>
              </a:rPr>
              <a:pPr algn="r"/>
              <a:t>22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24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5F6F3-211C-41EA-9694-6F62A4DCDECD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2253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6C26A5AA-FB6B-458E-8F50-DCD56B2BC52D}" type="slidenum">
              <a:rPr kumimoji="0" lang="en-US" altLang="zh-TW" sz="1200">
                <a:latin typeface="Calibri" panose="020F0502020204030204" pitchFamily="34" charset="0"/>
              </a:rPr>
              <a:pPr algn="r"/>
              <a:t>23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24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9CA3F-9B05-4580-81F4-492D3D4956C5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2867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67B8EA7B-0AC3-405D-81B1-D7659608BBCB}" type="slidenum">
              <a:rPr kumimoji="0" lang="en-US" altLang="zh-TW" sz="1200">
                <a:latin typeface="Calibri" panose="020F0502020204030204" pitchFamily="34" charset="0"/>
              </a:rPr>
              <a:pPr algn="r"/>
              <a:t>25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1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8D6F7-C041-4CCB-B496-8BA9F4C24A35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10244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1E588219-F242-4393-8C52-A604DFE7294D}" type="slidenum">
              <a:rPr kumimoji="0" lang="en-US" altLang="zh-TW" sz="1200">
                <a:latin typeface="Calibri" panose="020F0502020204030204" pitchFamily="34" charset="0"/>
              </a:rPr>
              <a:pPr algn="r"/>
              <a:t>4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B5946-10EC-4AE8-A699-F4BC55F0BC81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1229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F948895F-D400-4830-86F9-D6CF3D5357A2}" type="slidenum">
              <a:rPr kumimoji="0" lang="en-US" altLang="zh-TW" sz="1200">
                <a:latin typeface="Calibri" panose="020F0502020204030204" pitchFamily="34" charset="0"/>
              </a:rPr>
              <a:pPr algn="r"/>
              <a:t>5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9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B5946-10EC-4AE8-A699-F4BC55F0BC81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1229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F948895F-D400-4830-86F9-D6CF3D5357A2}" type="slidenum">
              <a:rPr kumimoji="0" lang="en-US" altLang="zh-TW" sz="1200">
                <a:latin typeface="Calibri" panose="020F0502020204030204" pitchFamily="34" charset="0"/>
              </a:rPr>
              <a:pPr algn="r"/>
              <a:t>6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18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B5946-10EC-4AE8-A699-F4BC55F0BC81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1229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F948895F-D400-4830-86F9-D6CF3D5357A2}" type="slidenum">
              <a:rPr kumimoji="0" lang="en-US" altLang="zh-TW" sz="1200">
                <a:latin typeface="Calibri" panose="020F0502020204030204" pitchFamily="34" charset="0"/>
              </a:rPr>
              <a:pPr algn="r"/>
              <a:t>7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5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B5946-10EC-4AE8-A699-F4BC55F0BC81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1229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F948895F-D400-4830-86F9-D6CF3D5357A2}" type="slidenum">
              <a:rPr kumimoji="0" lang="en-US" altLang="zh-TW" sz="1200">
                <a:latin typeface="Calibri" panose="020F0502020204030204" pitchFamily="34" charset="0"/>
              </a:rPr>
              <a:pPr algn="r"/>
              <a:t>8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23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A6D21-B82B-42AF-8298-982239379ABD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2662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773D0933-6492-407B-A717-A683A46BBC65}" type="slidenum">
              <a:rPr kumimoji="0" lang="en-US" altLang="zh-TW" sz="1200">
                <a:latin typeface="Calibri" panose="020F0502020204030204" pitchFamily="34" charset="0"/>
              </a:rPr>
              <a:pPr algn="r"/>
              <a:t>10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2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BA02D-0804-40C8-B1FE-3376E7E87AB8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14340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6B06AAE9-0BDF-47B9-84C0-9B804E372DBA}" type="slidenum">
              <a:rPr kumimoji="0" lang="en-US" altLang="zh-TW" sz="1200">
                <a:latin typeface="Calibri" panose="020F0502020204030204" pitchFamily="34" charset="0"/>
              </a:rPr>
              <a:pPr algn="r"/>
              <a:t>12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1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490DF-559A-476B-8F16-4E2BF247CCCE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TW" altLang="zh-TW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fld id="{905A45DB-583A-4F73-AC21-854828A8E9F8}" type="slidenum">
              <a:rPr kumimoji="0" lang="en-US" altLang="zh-TW" sz="1200">
                <a:latin typeface="Calibri" panose="020F0502020204030204" pitchFamily="34" charset="0"/>
              </a:rPr>
              <a:pPr algn="r"/>
              <a:t>13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1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8A29424-0977-4F21-B7D2-56D525B81E6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717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8740907-8481-408E-AECB-ED330418E3B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798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8740907-8481-408E-AECB-ED330418E3B2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014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8740907-8481-408E-AECB-ED330418E3B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575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8740907-8481-408E-AECB-ED330418E3B2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6497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8740907-8481-408E-AECB-ED330418E3B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652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731-0DF6-4212-80FD-DE70BCE6537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685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8298-B6FD-4833-A969-EB0AEB98C2B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118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5B58-500A-4070-A371-6C2C4A58B70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350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F99D23B-CC85-47E8-94B8-793367DA6E8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333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AC44031-E860-44B9-8D8C-BF31A295FFE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583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F24C58D-0FFC-48B3-BE44-8C2E889B570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588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15E7-8573-4D4F-BC34-A579D4473C5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757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5233-9CB9-4C9E-8332-89FA8176E03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540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3F42-4528-4C30-8023-82AE70C0B0C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343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78817E7-A631-4320-A43E-00BA23B227B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559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740907-8481-408E-AECB-ED330418E3B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106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夕陽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63688" y="1556792"/>
            <a:ext cx="59055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800" b="1" dirty="0">
                <a:solidFill>
                  <a:srgbClr val="7030A0"/>
                </a:solidFill>
                <a:ea typeface="微軟正黑體" panose="020B0604030504040204" pitchFamily="34" charset="-120"/>
              </a:rPr>
              <a:t>嘉義縣濱海觀光漁筏</a:t>
            </a:r>
          </a:p>
          <a:p>
            <a:r>
              <a:rPr lang="zh-TW" altLang="en-US" sz="4800" b="1" dirty="0">
                <a:solidFill>
                  <a:srgbClr val="7030A0"/>
                </a:solidFill>
                <a:ea typeface="微軟正黑體" panose="020B0604030504040204" pitchFamily="34" charset="-120"/>
              </a:rPr>
              <a:t>未來發展之初步構想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97614" y="5877271"/>
            <a:ext cx="73988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　  華 　 民　  國 　 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  年 　 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　月　  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　 日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04331" y="3933056"/>
            <a:ext cx="237626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  八  組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9572" y="188640"/>
            <a:ext cx="777686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嘉義縣政府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年度縣政人才培訓躍升計畫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5736" y="4927159"/>
            <a:ext cx="463040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主講人：林界廷　技士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/>
          <p:cNvSpPr>
            <a:spLocks noChangeArrowheads="1"/>
          </p:cNvSpPr>
          <p:nvPr/>
        </p:nvSpPr>
        <p:spPr bwMode="gray">
          <a:xfrm>
            <a:off x="3331570" y="5185450"/>
            <a:ext cx="2616199" cy="1301168"/>
          </a:xfrm>
          <a:prstGeom prst="rect">
            <a:avLst/>
          </a:prstGeom>
          <a:solidFill>
            <a:srgbClr val="C00000"/>
          </a:solidFill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>
            <a:bevelT prst="convex"/>
          </a:sp3d>
          <a:extLst/>
        </p:spPr>
        <p:txBody>
          <a:bodyPr lIns="45720" tIns="44450" rIns="45720" bIns="44450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觀光漁筏業者與養蚵業者衝突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27733" y="1441115"/>
            <a:ext cx="2016125" cy="2160588"/>
            <a:chOff x="627733" y="1441115"/>
            <a:chExt cx="2016125" cy="2160588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>
              <a:off x="627733" y="1441115"/>
              <a:ext cx="2016125" cy="504825"/>
            </a:xfrm>
            <a:prstGeom prst="bevel">
              <a:avLst>
                <a:gd name="adj" fmla="val 12500"/>
              </a:avLst>
            </a:prstGeom>
            <a:solidFill>
              <a:srgbClr val="6399A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gray">
            <a:xfrm>
              <a:off x="627733" y="1945940"/>
              <a:ext cx="2000250" cy="1655763"/>
            </a:xfrm>
            <a:prstGeom prst="rect">
              <a:avLst/>
            </a:prstGeom>
            <a:solidFill>
              <a:srgbClr val="6399A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觀光漁筏佔據泊位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631158" y="1441115"/>
            <a:ext cx="2016125" cy="2160588"/>
            <a:chOff x="2631158" y="1441115"/>
            <a:chExt cx="2016125" cy="2160588"/>
          </a:xfrm>
        </p:grpSpPr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2631158" y="1441115"/>
              <a:ext cx="2016125" cy="504825"/>
            </a:xfrm>
            <a:prstGeom prst="bevel">
              <a:avLst>
                <a:gd name="adj" fmla="val 12500"/>
              </a:avLst>
            </a:prstGeom>
            <a:solidFill>
              <a:srgbClr val="E0AD1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gray">
            <a:xfrm>
              <a:off x="2631158" y="1945940"/>
              <a:ext cx="2014537" cy="1655763"/>
            </a:xfrm>
            <a:prstGeom prst="rect">
              <a:avLst/>
            </a:prstGeom>
            <a:solidFill>
              <a:srgbClr val="E0AD1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業者常未經許可隨意擴建浮動碼頭或平台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4642520" y="1441115"/>
            <a:ext cx="2038350" cy="2160588"/>
            <a:chOff x="4642520" y="1441115"/>
            <a:chExt cx="2038350" cy="2160588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4664745" y="1441115"/>
              <a:ext cx="2016125" cy="504825"/>
            </a:xfrm>
            <a:prstGeom prst="bevel">
              <a:avLst>
                <a:gd name="adj" fmla="val 12500"/>
              </a:avLst>
            </a:prstGeom>
            <a:solidFill>
              <a:srgbClr val="A1A64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gray">
            <a:xfrm>
              <a:off x="4642520" y="1945940"/>
              <a:ext cx="2000250" cy="1655763"/>
            </a:xfrm>
            <a:prstGeom prst="rect">
              <a:avLst/>
            </a:prstGeom>
            <a:solidFill>
              <a:srgbClr val="A1A64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妨礙漁筏港口進出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6658645" y="1440215"/>
            <a:ext cx="2038350" cy="2160588"/>
            <a:chOff x="6586736" y="1441536"/>
            <a:chExt cx="2038350" cy="21605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6608961" y="1441536"/>
              <a:ext cx="2016125" cy="504825"/>
            </a:xfrm>
            <a:prstGeom prst="bevel">
              <a:avLst>
                <a:gd name="adj" fmla="val 12500"/>
              </a:avLst>
            </a:prstGeom>
            <a:solidFill>
              <a:srgbClr val="9ACA9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6586736" y="1946361"/>
              <a:ext cx="2000250" cy="1655763"/>
            </a:xfrm>
            <a:prstGeom prst="rect">
              <a:avLst/>
            </a:prstGeom>
            <a:solidFill>
              <a:srgbClr val="9ACA9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遊覽車車體過大占據漁港港區作業空間阻礙港區通行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" name="Group 49"/>
          <p:cNvGrpSpPr>
            <a:grpSpLocks/>
          </p:cNvGrpSpPr>
          <p:nvPr/>
        </p:nvGrpSpPr>
        <p:grpSpPr bwMode="auto">
          <a:xfrm>
            <a:off x="1635795" y="185404"/>
            <a:ext cx="4608512" cy="701675"/>
            <a:chOff x="793" y="1480"/>
            <a:chExt cx="2903" cy="442"/>
          </a:xfrm>
        </p:grpSpPr>
        <p:sp>
          <p:nvSpPr>
            <p:cNvPr id="33" name="圓角矩形 2"/>
            <p:cNvSpPr/>
            <p:nvPr/>
          </p:nvSpPr>
          <p:spPr>
            <a:xfrm>
              <a:off x="1135" y="1480"/>
              <a:ext cx="2561" cy="424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34" name="圓角化對角線角落矩形 5"/>
            <p:cNvSpPr>
              <a:spLocks noChangeArrowheads="1"/>
            </p:cNvSpPr>
            <p:nvPr/>
          </p:nvSpPr>
          <p:spPr bwMode="auto">
            <a:xfrm>
              <a:off x="793" y="1480"/>
              <a:ext cx="468" cy="424"/>
            </a:xfrm>
            <a:custGeom>
              <a:avLst/>
              <a:gdLst>
                <a:gd name="T0" fmla="*/ 900116 w 900116"/>
                <a:gd name="T1" fmla="*/ 450058 h 900115"/>
                <a:gd name="T2" fmla="*/ 450058 w 900116"/>
                <a:gd name="T3" fmla="*/ 900115 h 900115"/>
                <a:gd name="T4" fmla="*/ 0 w 900116"/>
                <a:gd name="T5" fmla="*/ 450058 h 900115"/>
                <a:gd name="T6" fmla="*/ 450058 w 900116"/>
                <a:gd name="T7" fmla="*/ 0 h 900115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89530 w 900116"/>
                <a:gd name="T13" fmla="*/ 89530 h 900115"/>
                <a:gd name="T14" fmla="*/ 810586 w 900116"/>
                <a:gd name="T15" fmla="*/ 810585 h 900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0116" h="900115">
                  <a:moveTo>
                    <a:pt x="305679" y="0"/>
                  </a:moveTo>
                  <a:lnTo>
                    <a:pt x="900116" y="0"/>
                  </a:lnTo>
                  <a:lnTo>
                    <a:pt x="900116" y="594436"/>
                  </a:lnTo>
                  <a:cubicBezTo>
                    <a:pt x="900116" y="763257"/>
                    <a:pt x="763258" y="900115"/>
                    <a:pt x="594437" y="900115"/>
                  </a:cubicBezTo>
                  <a:lnTo>
                    <a:pt x="0" y="900115"/>
                  </a:lnTo>
                  <a:lnTo>
                    <a:pt x="0" y="305679"/>
                  </a:lnTo>
                  <a:cubicBezTo>
                    <a:pt x="0" y="136857"/>
                    <a:pt x="136857" y="0"/>
                    <a:pt x="305679" y="0"/>
                  </a:cubicBezTo>
                  <a:cubicBezTo>
                    <a:pt x="305679" y="0"/>
                    <a:pt x="305679" y="0"/>
                    <a:pt x="305679" y="0"/>
                  </a:cubicBezTo>
                  <a:close/>
                </a:path>
              </a:pathLst>
            </a:custGeom>
            <a:solidFill>
              <a:srgbClr val="F5C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1202" y="1480"/>
              <a:ext cx="17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TW" altLang="en-US" sz="4000" b="1" dirty="0">
                  <a:solidFill>
                    <a:srgbClr val="777777"/>
                  </a:solidFill>
                  <a:ea typeface="微軟正黑體" panose="020B0604030504040204" pitchFamily="34" charset="-120"/>
                </a:rPr>
                <a:t>問題與衝突</a:t>
              </a:r>
            </a:p>
          </p:txBody>
        </p:sp>
      </p:grpSp>
      <p:pic>
        <p:nvPicPr>
          <p:cNvPr id="28" name="Picture 7" descr="478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9349" r="11180"/>
          <a:stretch>
            <a:fillRect/>
          </a:stretch>
        </p:blipFill>
        <p:spPr bwMode="auto">
          <a:xfrm>
            <a:off x="359224" y="4369662"/>
            <a:ext cx="2802618" cy="1760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_DSC02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15" y="4296184"/>
            <a:ext cx="2685050" cy="177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87937"/>
            <a:ext cx="1193800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547664" y="2635127"/>
            <a:ext cx="568863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ea typeface="微軟正黑體" panose="020B0604030504040204" pitchFamily="34" charset="-120"/>
              </a:rPr>
              <a:t>三、檢討問題</a:t>
            </a:r>
            <a:r>
              <a:rPr lang="en-US" altLang="zh-TW" sz="6000" b="1" dirty="0" smtClean="0">
                <a:solidFill>
                  <a:srgbClr val="0070C0"/>
                </a:solidFill>
                <a:ea typeface="微軟正黑體" panose="020B0604030504040204" pitchFamily="34" charset="-120"/>
              </a:rPr>
              <a:t>—</a:t>
            </a:r>
          </a:p>
          <a:p>
            <a:r>
              <a:rPr lang="zh-TW" altLang="en-US" sz="6000" b="1" dirty="0" smtClean="0">
                <a:solidFill>
                  <a:srgbClr val="0070C0"/>
                </a:solidFill>
                <a:ea typeface="微軟正黑體" panose="020B0604030504040204" pitchFamily="34" charset="-120"/>
              </a:rPr>
              <a:t>       </a:t>
            </a:r>
            <a:r>
              <a:rPr lang="en-US" altLang="zh-TW" sz="6000" b="1" dirty="0" smtClean="0">
                <a:solidFill>
                  <a:srgbClr val="0070C0"/>
                </a:solidFill>
                <a:ea typeface="微軟正黑體" panose="020B0604030504040204" pitchFamily="34" charset="-120"/>
              </a:rPr>
              <a:t>SWOT</a:t>
            </a:r>
            <a:r>
              <a:rPr lang="zh-TW" altLang="en-US" sz="6000" b="1" dirty="0" smtClean="0">
                <a:solidFill>
                  <a:srgbClr val="0070C0"/>
                </a:solidFill>
                <a:ea typeface="微軟正黑體" panose="020B0604030504040204" pitchFamily="34" charset="-120"/>
              </a:rPr>
              <a:t>分析</a:t>
            </a:r>
            <a:endParaRPr lang="zh-TW" altLang="en-US" sz="6000" b="1" dirty="0">
              <a:solidFill>
                <a:srgbClr val="0070C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9727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17061" y="1344451"/>
            <a:ext cx="3707447" cy="1929991"/>
            <a:chOff x="4717061" y="1344451"/>
            <a:chExt cx="3707447" cy="1929991"/>
          </a:xfrm>
        </p:grpSpPr>
        <p:sp>
          <p:nvSpPr>
            <p:cNvPr id="55" name="等腰三角形 2"/>
            <p:cNvSpPr/>
            <p:nvPr/>
          </p:nvSpPr>
          <p:spPr>
            <a:xfrm rot="10800000">
              <a:off x="4717061" y="1344451"/>
              <a:ext cx="3707447" cy="1929991"/>
            </a:xfrm>
            <a:custGeom>
              <a:avLst/>
              <a:gdLst/>
              <a:ahLst/>
              <a:cxnLst/>
              <a:rect l="l" t="t" r="r" b="b"/>
              <a:pathLst>
                <a:path w="5275664" h="2746360">
                  <a:moveTo>
                    <a:pt x="4170210" y="2746360"/>
                  </a:moveTo>
                  <a:cubicBezTo>
                    <a:pt x="3685879" y="2746360"/>
                    <a:pt x="3274297" y="2434887"/>
                    <a:pt x="3125918" y="2000952"/>
                  </a:cubicBezTo>
                  <a:lnTo>
                    <a:pt x="360046" y="2000952"/>
                  </a:lnTo>
                  <a:cubicBezTo>
                    <a:pt x="161198" y="2000952"/>
                    <a:pt x="0" y="1839754"/>
                    <a:pt x="0" y="1640906"/>
                  </a:cubicBezTo>
                  <a:cubicBezTo>
                    <a:pt x="0" y="1442058"/>
                    <a:pt x="161198" y="1280860"/>
                    <a:pt x="360046" y="1280860"/>
                  </a:cubicBezTo>
                  <a:lnTo>
                    <a:pt x="3124979" y="1280860"/>
                  </a:lnTo>
                  <a:cubicBezTo>
                    <a:pt x="3188532" y="1095968"/>
                    <a:pt x="3300042" y="933446"/>
                    <a:pt x="3444798" y="808098"/>
                  </a:cubicBezTo>
                  <a:lnTo>
                    <a:pt x="4170211" y="0"/>
                  </a:lnTo>
                  <a:lnTo>
                    <a:pt x="4895629" y="808104"/>
                  </a:lnTo>
                  <a:cubicBezTo>
                    <a:pt x="5128764" y="1009985"/>
                    <a:pt x="5275664" y="1308291"/>
                    <a:pt x="5275664" y="1640906"/>
                  </a:cubicBezTo>
                  <a:cubicBezTo>
                    <a:pt x="5275664" y="2251431"/>
                    <a:pt x="4780735" y="2746360"/>
                    <a:pt x="4170210" y="2746360"/>
                  </a:cubicBezTo>
                  <a:close/>
                </a:path>
              </a:pathLst>
            </a:custGeom>
            <a:solidFill>
              <a:srgbClr val="F5C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4803255" y="1430645"/>
              <a:ext cx="1381316" cy="13813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4923379" y="1507287"/>
              <a:ext cx="1167926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7200" b="1" dirty="0" smtClean="0">
                  <a:solidFill>
                    <a:schemeClr val="bg1"/>
                  </a:solidFill>
                </a:rPr>
                <a:t>W</a:t>
              </a:r>
              <a:endParaRPr lang="zh-TW" altLang="en-US" sz="7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6482215" y="1941279"/>
              <a:ext cx="1942293" cy="36004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TW" sz="2000" dirty="0" smtClean="0">
                  <a:solidFill>
                    <a:schemeClr val="bg1"/>
                  </a:solidFill>
                </a:rPr>
                <a:t>WEAKNESS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719492" y="3583559"/>
            <a:ext cx="3707447" cy="1929991"/>
            <a:chOff x="719492" y="3583559"/>
            <a:chExt cx="3707447" cy="1929991"/>
          </a:xfrm>
        </p:grpSpPr>
        <p:sp>
          <p:nvSpPr>
            <p:cNvPr id="51" name="等腰三角形 2"/>
            <p:cNvSpPr/>
            <p:nvPr/>
          </p:nvSpPr>
          <p:spPr>
            <a:xfrm rot="10800000">
              <a:off x="719492" y="3583559"/>
              <a:ext cx="3707447" cy="1929991"/>
            </a:xfrm>
            <a:custGeom>
              <a:avLst/>
              <a:gdLst/>
              <a:ahLst/>
              <a:cxnLst/>
              <a:rect l="l" t="t" r="r" b="b"/>
              <a:pathLst>
                <a:path w="5275664" h="2746360">
                  <a:moveTo>
                    <a:pt x="4170210" y="2746360"/>
                  </a:moveTo>
                  <a:cubicBezTo>
                    <a:pt x="3685879" y="2746360"/>
                    <a:pt x="3274297" y="2434887"/>
                    <a:pt x="3125918" y="2000952"/>
                  </a:cubicBezTo>
                  <a:lnTo>
                    <a:pt x="360046" y="2000952"/>
                  </a:lnTo>
                  <a:cubicBezTo>
                    <a:pt x="161198" y="2000952"/>
                    <a:pt x="0" y="1839754"/>
                    <a:pt x="0" y="1640906"/>
                  </a:cubicBezTo>
                  <a:cubicBezTo>
                    <a:pt x="0" y="1442058"/>
                    <a:pt x="161198" y="1280860"/>
                    <a:pt x="360046" y="1280860"/>
                  </a:cubicBezTo>
                  <a:lnTo>
                    <a:pt x="3124979" y="1280860"/>
                  </a:lnTo>
                  <a:cubicBezTo>
                    <a:pt x="3188532" y="1095968"/>
                    <a:pt x="3300042" y="933446"/>
                    <a:pt x="3444798" y="808098"/>
                  </a:cubicBezTo>
                  <a:lnTo>
                    <a:pt x="4170211" y="0"/>
                  </a:lnTo>
                  <a:lnTo>
                    <a:pt x="4895629" y="808104"/>
                  </a:lnTo>
                  <a:cubicBezTo>
                    <a:pt x="5128764" y="1009985"/>
                    <a:pt x="5275664" y="1308291"/>
                    <a:pt x="5275664" y="1640906"/>
                  </a:cubicBezTo>
                  <a:cubicBezTo>
                    <a:pt x="5275664" y="2251431"/>
                    <a:pt x="4780735" y="2746360"/>
                    <a:pt x="4170210" y="2746360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橢圓 51"/>
            <p:cNvSpPr/>
            <p:nvPr/>
          </p:nvSpPr>
          <p:spPr>
            <a:xfrm>
              <a:off x="805686" y="3669753"/>
              <a:ext cx="1381316" cy="13813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912381" y="3707003"/>
              <a:ext cx="1167926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7200" b="1" dirty="0" smtClean="0">
                  <a:solidFill>
                    <a:schemeClr val="bg1"/>
                  </a:solidFill>
                </a:rPr>
                <a:t>O</a:t>
              </a:r>
              <a:endParaRPr lang="zh-TW" altLang="en-US" sz="7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2252390" y="4183382"/>
              <a:ext cx="2077741" cy="36004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TW" sz="2000" dirty="0" smtClean="0">
                  <a:solidFill>
                    <a:schemeClr val="bg1"/>
                  </a:solidFill>
                </a:rPr>
                <a:t>OPPORTUNITY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4717061" y="3583559"/>
            <a:ext cx="3707447" cy="1929991"/>
            <a:chOff x="4717061" y="3583559"/>
            <a:chExt cx="3707447" cy="1929991"/>
          </a:xfrm>
        </p:grpSpPr>
        <p:sp>
          <p:nvSpPr>
            <p:cNvPr id="47" name="等腰三角形 2"/>
            <p:cNvSpPr/>
            <p:nvPr/>
          </p:nvSpPr>
          <p:spPr>
            <a:xfrm rot="10800000">
              <a:off x="4717061" y="3583559"/>
              <a:ext cx="3707447" cy="1929991"/>
            </a:xfrm>
            <a:custGeom>
              <a:avLst/>
              <a:gdLst/>
              <a:ahLst/>
              <a:cxnLst/>
              <a:rect l="l" t="t" r="r" b="b"/>
              <a:pathLst>
                <a:path w="5275664" h="2746360">
                  <a:moveTo>
                    <a:pt x="4170210" y="2746360"/>
                  </a:moveTo>
                  <a:cubicBezTo>
                    <a:pt x="3685879" y="2746360"/>
                    <a:pt x="3274297" y="2434887"/>
                    <a:pt x="3125918" y="2000952"/>
                  </a:cubicBezTo>
                  <a:lnTo>
                    <a:pt x="360046" y="2000952"/>
                  </a:lnTo>
                  <a:cubicBezTo>
                    <a:pt x="161198" y="2000952"/>
                    <a:pt x="0" y="1839754"/>
                    <a:pt x="0" y="1640906"/>
                  </a:cubicBezTo>
                  <a:cubicBezTo>
                    <a:pt x="0" y="1442058"/>
                    <a:pt x="161198" y="1280860"/>
                    <a:pt x="360046" y="1280860"/>
                  </a:cubicBezTo>
                  <a:lnTo>
                    <a:pt x="3124979" y="1280860"/>
                  </a:lnTo>
                  <a:cubicBezTo>
                    <a:pt x="3188532" y="1095968"/>
                    <a:pt x="3300042" y="933446"/>
                    <a:pt x="3444798" y="808098"/>
                  </a:cubicBezTo>
                  <a:lnTo>
                    <a:pt x="4170211" y="0"/>
                  </a:lnTo>
                  <a:lnTo>
                    <a:pt x="4895629" y="808104"/>
                  </a:lnTo>
                  <a:cubicBezTo>
                    <a:pt x="5128764" y="1009985"/>
                    <a:pt x="5275664" y="1308291"/>
                    <a:pt x="5275664" y="1640906"/>
                  </a:cubicBezTo>
                  <a:cubicBezTo>
                    <a:pt x="5275664" y="2251431"/>
                    <a:pt x="4780735" y="2746360"/>
                    <a:pt x="4170210" y="2746360"/>
                  </a:cubicBezTo>
                  <a:close/>
                </a:path>
              </a:pathLst>
            </a:custGeom>
            <a:solidFill>
              <a:srgbClr val="9A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4803255" y="3669753"/>
              <a:ext cx="1381316" cy="13813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906239" y="3760246"/>
              <a:ext cx="1167926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7200" b="1" dirty="0" smtClean="0">
                  <a:solidFill>
                    <a:schemeClr val="bg1"/>
                  </a:solidFill>
                </a:rPr>
                <a:t>T</a:t>
              </a:r>
              <a:endParaRPr lang="zh-TW" altLang="en-US" sz="7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6212212" y="4183382"/>
              <a:ext cx="2077741" cy="360046"/>
            </a:xfrm>
            <a:prstGeom prst="rect">
              <a:avLst/>
            </a:prstGeom>
            <a:solidFill>
              <a:srgbClr val="9ACA9F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</a:rPr>
                <a:t>THREAT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719492" y="1344451"/>
            <a:ext cx="3707447" cy="1929991"/>
            <a:chOff x="719492" y="1344451"/>
            <a:chExt cx="3707447" cy="1929991"/>
          </a:xfrm>
        </p:grpSpPr>
        <p:sp>
          <p:nvSpPr>
            <p:cNvPr id="43" name="等腰三角形 2"/>
            <p:cNvSpPr/>
            <p:nvPr/>
          </p:nvSpPr>
          <p:spPr>
            <a:xfrm rot="10800000">
              <a:off x="719492" y="1344451"/>
              <a:ext cx="3707447" cy="1929991"/>
            </a:xfrm>
            <a:custGeom>
              <a:avLst/>
              <a:gdLst/>
              <a:ahLst/>
              <a:cxnLst/>
              <a:rect l="l" t="t" r="r" b="b"/>
              <a:pathLst>
                <a:path w="5275664" h="2746360">
                  <a:moveTo>
                    <a:pt x="4170210" y="2746360"/>
                  </a:moveTo>
                  <a:cubicBezTo>
                    <a:pt x="3685879" y="2746360"/>
                    <a:pt x="3274297" y="2434887"/>
                    <a:pt x="3125918" y="2000952"/>
                  </a:cubicBezTo>
                  <a:lnTo>
                    <a:pt x="360046" y="2000952"/>
                  </a:lnTo>
                  <a:cubicBezTo>
                    <a:pt x="161198" y="2000952"/>
                    <a:pt x="0" y="1839754"/>
                    <a:pt x="0" y="1640906"/>
                  </a:cubicBezTo>
                  <a:cubicBezTo>
                    <a:pt x="0" y="1442058"/>
                    <a:pt x="161198" y="1280860"/>
                    <a:pt x="360046" y="1280860"/>
                  </a:cubicBezTo>
                  <a:lnTo>
                    <a:pt x="3124979" y="1280860"/>
                  </a:lnTo>
                  <a:cubicBezTo>
                    <a:pt x="3188532" y="1095968"/>
                    <a:pt x="3300042" y="933446"/>
                    <a:pt x="3444798" y="808098"/>
                  </a:cubicBezTo>
                  <a:lnTo>
                    <a:pt x="4170211" y="0"/>
                  </a:lnTo>
                  <a:lnTo>
                    <a:pt x="4895629" y="808104"/>
                  </a:lnTo>
                  <a:cubicBezTo>
                    <a:pt x="5128764" y="1009985"/>
                    <a:pt x="5275664" y="1308291"/>
                    <a:pt x="5275664" y="1640906"/>
                  </a:cubicBezTo>
                  <a:cubicBezTo>
                    <a:pt x="5275664" y="2251431"/>
                    <a:pt x="4780735" y="2746360"/>
                    <a:pt x="4170210" y="2746360"/>
                  </a:cubicBezTo>
                  <a:close/>
                </a:path>
              </a:pathLst>
            </a:custGeom>
            <a:solidFill>
              <a:srgbClr val="6B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805686" y="1430645"/>
              <a:ext cx="1381316" cy="13813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912381" y="1521138"/>
              <a:ext cx="1167926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7200" b="1" dirty="0" smtClean="0">
                  <a:solidFill>
                    <a:schemeClr val="bg1"/>
                  </a:solidFill>
                </a:rPr>
                <a:t>S</a:t>
              </a:r>
              <a:endParaRPr lang="zh-TW" altLang="en-US" sz="7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2332567" y="1941279"/>
              <a:ext cx="1620207" cy="36004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TW" sz="2000" dirty="0" smtClean="0">
                  <a:solidFill>
                    <a:schemeClr val="bg1"/>
                  </a:solidFill>
                </a:rPr>
                <a:t>STRENGTH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群組 15"/>
          <p:cNvGrpSpPr>
            <a:grpSpLocks/>
          </p:cNvGrpSpPr>
          <p:nvPr/>
        </p:nvGrpSpPr>
        <p:grpSpPr bwMode="auto">
          <a:xfrm>
            <a:off x="1614113" y="184323"/>
            <a:ext cx="4608512" cy="674688"/>
            <a:chOff x="1781643" y="2978943"/>
            <a:chExt cx="5580715" cy="900115"/>
          </a:xfrm>
        </p:grpSpPr>
        <p:sp>
          <p:nvSpPr>
            <p:cNvPr id="61" name="圓角矩形 2"/>
            <p:cNvSpPr/>
            <p:nvPr/>
          </p:nvSpPr>
          <p:spPr>
            <a:xfrm>
              <a:off x="2439102" y="2978943"/>
              <a:ext cx="4923256" cy="900115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62" name="圓角化對角線角落矩形 61"/>
            <p:cNvSpPr/>
            <p:nvPr/>
          </p:nvSpPr>
          <p:spPr>
            <a:xfrm>
              <a:off x="1781643" y="2978943"/>
              <a:ext cx="899681" cy="900115"/>
            </a:xfrm>
            <a:prstGeom prst="round2DiagRect">
              <a:avLst>
                <a:gd name="adj1" fmla="val 33960"/>
                <a:gd name="adj2" fmla="val 0"/>
              </a:avLst>
            </a:prstGeom>
            <a:solidFill>
              <a:srgbClr val="FF6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2327722" y="193152"/>
            <a:ext cx="4065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777777"/>
                </a:solidFill>
                <a:ea typeface="微軟正黑體" panose="020B0604030504040204" pitchFamily="34" charset="-120"/>
              </a:rPr>
              <a:t>檢討</a:t>
            </a:r>
            <a:r>
              <a:rPr lang="zh-TW" altLang="en-US" sz="4000" b="1" dirty="0" smtClean="0">
                <a:solidFill>
                  <a:srgbClr val="777777"/>
                </a:solidFill>
                <a:ea typeface="微軟正黑體" panose="020B0604030504040204" pitchFamily="34" charset="-120"/>
              </a:rPr>
              <a:t>問題</a:t>
            </a:r>
            <a:r>
              <a:rPr lang="en-US" altLang="zh-TW" sz="4000" b="1" dirty="0" smtClean="0">
                <a:solidFill>
                  <a:srgbClr val="777777"/>
                </a:solidFill>
                <a:ea typeface="微軟正黑體" panose="020B0604030504040204" pitchFamily="34" charset="-120"/>
              </a:rPr>
              <a:t>-SWOT</a:t>
            </a:r>
            <a:endParaRPr lang="zh-TW" altLang="en-US" sz="4000" b="1" dirty="0">
              <a:solidFill>
                <a:srgbClr val="777777"/>
              </a:solidFill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群組 77"/>
          <p:cNvGrpSpPr/>
          <p:nvPr/>
        </p:nvGrpSpPr>
        <p:grpSpPr>
          <a:xfrm>
            <a:off x="611560" y="1431394"/>
            <a:ext cx="8202554" cy="707532"/>
            <a:chOff x="2152722" y="378067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手繪多邊形 78"/>
            <p:cNvSpPr/>
            <p:nvPr/>
          </p:nvSpPr>
          <p:spPr>
            <a:xfrm>
              <a:off x="3349471" y="407766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6BCBC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嘉縣牡蠣年產值及養殖面積位居全國之冠</a:t>
              </a:r>
              <a:endParaRPr lang="en-US" altLang="zh-TW" sz="2400" b="1" dirty="0" smtClean="0">
                <a:solidFill>
                  <a:srgbClr val="6BCB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0" name="群組 79"/>
            <p:cNvGrpSpPr/>
            <p:nvPr/>
          </p:nvGrpSpPr>
          <p:grpSpPr>
            <a:xfrm>
              <a:off x="2152722" y="378067"/>
              <a:ext cx="1787102" cy="920356"/>
              <a:chOff x="2152722" y="378067"/>
              <a:chExt cx="1787102" cy="920356"/>
            </a:xfrm>
          </p:grpSpPr>
          <p:sp>
            <p:nvSpPr>
              <p:cNvPr id="81" name="手繪多邊形 80"/>
              <p:cNvSpPr/>
              <p:nvPr/>
            </p:nvSpPr>
            <p:spPr>
              <a:xfrm>
                <a:off x="2152722" y="378067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6B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2411724" y="407767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3" name="群組 82"/>
          <p:cNvGrpSpPr/>
          <p:nvPr/>
        </p:nvGrpSpPr>
        <p:grpSpPr>
          <a:xfrm>
            <a:off x="611559" y="2502205"/>
            <a:ext cx="8202553" cy="707532"/>
            <a:chOff x="2152722" y="1448878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手繪多邊形 83"/>
            <p:cNvSpPr/>
            <p:nvPr/>
          </p:nvSpPr>
          <p:spPr>
            <a:xfrm>
              <a:off x="3349471" y="1478577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F5C3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嘉義縣最早推動生食級生蠔產業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5" name="群組 84"/>
            <p:cNvGrpSpPr/>
            <p:nvPr/>
          </p:nvGrpSpPr>
          <p:grpSpPr>
            <a:xfrm>
              <a:off x="2152722" y="1448878"/>
              <a:ext cx="1787102" cy="920356"/>
              <a:chOff x="2152722" y="1448878"/>
              <a:chExt cx="1787102" cy="920356"/>
            </a:xfrm>
          </p:grpSpPr>
          <p:sp>
            <p:nvSpPr>
              <p:cNvPr id="86" name="手繪多邊形 85"/>
              <p:cNvSpPr/>
              <p:nvPr/>
            </p:nvSpPr>
            <p:spPr>
              <a:xfrm>
                <a:off x="2152722" y="1448878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F5C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文字方塊 86"/>
              <p:cNvSpPr txBox="1"/>
              <p:nvPr/>
            </p:nvSpPr>
            <p:spPr>
              <a:xfrm>
                <a:off x="2411724" y="1480984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8" name="群組 87"/>
          <p:cNvGrpSpPr/>
          <p:nvPr/>
        </p:nvGrpSpPr>
        <p:grpSpPr>
          <a:xfrm>
            <a:off x="611560" y="3573016"/>
            <a:ext cx="8202554" cy="707532"/>
            <a:chOff x="2152722" y="2519689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手繪多邊形 88"/>
            <p:cNvSpPr/>
            <p:nvPr/>
          </p:nvSpPr>
          <p:spPr>
            <a:xfrm>
              <a:off x="3349471" y="2549388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FF614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屏障成就推廣觀光之安全海域</a:t>
              </a:r>
              <a:endParaRPr lang="zh-TW" altLang="en-US" sz="2400" b="1" dirty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0" name="群組 89"/>
            <p:cNvGrpSpPr/>
            <p:nvPr/>
          </p:nvGrpSpPr>
          <p:grpSpPr>
            <a:xfrm>
              <a:off x="2152722" y="2519689"/>
              <a:ext cx="1787102" cy="920356"/>
              <a:chOff x="2152722" y="2519689"/>
              <a:chExt cx="1787102" cy="920356"/>
            </a:xfrm>
          </p:grpSpPr>
          <p:sp>
            <p:nvSpPr>
              <p:cNvPr id="91" name="手繪多邊形 90"/>
              <p:cNvSpPr/>
              <p:nvPr/>
            </p:nvSpPr>
            <p:spPr>
              <a:xfrm>
                <a:off x="2152722" y="2519689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FF61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2" name="文字方塊 91"/>
              <p:cNvSpPr txBox="1"/>
              <p:nvPr/>
            </p:nvSpPr>
            <p:spPr>
              <a:xfrm>
                <a:off x="2411724" y="2554201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93" name="群組 92"/>
          <p:cNvGrpSpPr/>
          <p:nvPr/>
        </p:nvGrpSpPr>
        <p:grpSpPr>
          <a:xfrm>
            <a:off x="611560" y="4643827"/>
            <a:ext cx="8202554" cy="707532"/>
            <a:chOff x="2152722" y="3590500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手繪多邊形 93"/>
            <p:cNvSpPr/>
            <p:nvPr/>
          </p:nvSpPr>
          <p:spPr>
            <a:xfrm>
              <a:off x="3349471" y="3620199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9ACA9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觀光漁筏為嘉義縣特有之旅遊行程</a:t>
              </a:r>
              <a:endParaRPr lang="zh-TW" altLang="en-US" sz="2400" b="1" dirty="0">
                <a:solidFill>
                  <a:srgbClr val="9ACA9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5" name="群組 94"/>
            <p:cNvGrpSpPr/>
            <p:nvPr/>
          </p:nvGrpSpPr>
          <p:grpSpPr>
            <a:xfrm>
              <a:off x="2152722" y="3590500"/>
              <a:ext cx="1787102" cy="920356"/>
              <a:chOff x="2152722" y="3590500"/>
              <a:chExt cx="1787102" cy="920356"/>
            </a:xfrm>
          </p:grpSpPr>
          <p:sp>
            <p:nvSpPr>
              <p:cNvPr id="96" name="手繪多邊形 95"/>
              <p:cNvSpPr/>
              <p:nvPr/>
            </p:nvSpPr>
            <p:spPr>
              <a:xfrm>
                <a:off x="2152722" y="3590500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9AC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7" name="文字方塊 96"/>
              <p:cNvSpPr txBox="1"/>
              <p:nvPr/>
            </p:nvSpPr>
            <p:spPr>
              <a:xfrm>
                <a:off x="2411724" y="3627418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98" name="群組 97"/>
          <p:cNvGrpSpPr/>
          <p:nvPr/>
        </p:nvGrpSpPr>
        <p:grpSpPr>
          <a:xfrm>
            <a:off x="611560" y="5714638"/>
            <a:ext cx="8202554" cy="707532"/>
            <a:chOff x="2152722" y="4661311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手繪多邊形 98"/>
            <p:cNvSpPr/>
            <p:nvPr/>
          </p:nvSpPr>
          <p:spPr>
            <a:xfrm>
              <a:off x="3349471" y="4691010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r>
                <a:rPr lang="zh-TW" altLang="en-US" dirty="0" smtClean="0"/>
                <a:t>區域內</a:t>
              </a:r>
              <a:r>
                <a:rPr lang="zh-TW" altLang="en-US" sz="2400" b="1" dirty="0" smtClean="0">
                  <a:solidFill>
                    <a:srgbClr val="7777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無重工業污染、水域乾淨適合發展觀光</a:t>
              </a:r>
              <a:endParaRPr lang="zh-TW" altLang="en-US" sz="2400" b="1" dirty="0">
                <a:solidFill>
                  <a:srgbClr val="7777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00" name="群組 99"/>
            <p:cNvGrpSpPr/>
            <p:nvPr/>
          </p:nvGrpSpPr>
          <p:grpSpPr>
            <a:xfrm>
              <a:off x="2152722" y="4661311"/>
              <a:ext cx="1787102" cy="920356"/>
              <a:chOff x="2152722" y="4661311"/>
              <a:chExt cx="1787102" cy="920356"/>
            </a:xfrm>
          </p:grpSpPr>
          <p:sp>
            <p:nvSpPr>
              <p:cNvPr id="101" name="手繪多邊形 100"/>
              <p:cNvSpPr/>
              <p:nvPr/>
            </p:nvSpPr>
            <p:spPr>
              <a:xfrm>
                <a:off x="2152722" y="4661311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707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2" name="文字方塊 101"/>
              <p:cNvSpPr txBox="1"/>
              <p:nvPr/>
            </p:nvSpPr>
            <p:spPr>
              <a:xfrm>
                <a:off x="2411724" y="4700635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3" name="群組 2"/>
          <p:cNvGrpSpPr/>
          <p:nvPr/>
        </p:nvGrpSpPr>
        <p:grpSpPr>
          <a:xfrm>
            <a:off x="1379765" y="20135"/>
            <a:ext cx="2160000" cy="1080000"/>
            <a:chOff x="148621" y="116632"/>
            <a:chExt cx="2122781" cy="1105059"/>
          </a:xfrm>
        </p:grpSpPr>
        <p:sp>
          <p:nvSpPr>
            <p:cNvPr id="109" name="等腰三角形 2"/>
            <p:cNvSpPr/>
            <p:nvPr/>
          </p:nvSpPr>
          <p:spPr>
            <a:xfrm rot="10800000">
              <a:off x="148621" y="116632"/>
              <a:ext cx="2122781" cy="1105059"/>
            </a:xfrm>
            <a:custGeom>
              <a:avLst/>
              <a:gdLst/>
              <a:ahLst/>
              <a:cxnLst/>
              <a:rect l="l" t="t" r="r" b="b"/>
              <a:pathLst>
                <a:path w="5275664" h="2746360">
                  <a:moveTo>
                    <a:pt x="4170210" y="2746360"/>
                  </a:moveTo>
                  <a:cubicBezTo>
                    <a:pt x="3685879" y="2746360"/>
                    <a:pt x="3274297" y="2434887"/>
                    <a:pt x="3125918" y="2000952"/>
                  </a:cubicBezTo>
                  <a:lnTo>
                    <a:pt x="360046" y="2000952"/>
                  </a:lnTo>
                  <a:cubicBezTo>
                    <a:pt x="161198" y="2000952"/>
                    <a:pt x="0" y="1839754"/>
                    <a:pt x="0" y="1640906"/>
                  </a:cubicBezTo>
                  <a:cubicBezTo>
                    <a:pt x="0" y="1442058"/>
                    <a:pt x="161198" y="1280860"/>
                    <a:pt x="360046" y="1280860"/>
                  </a:cubicBezTo>
                  <a:lnTo>
                    <a:pt x="3124979" y="1280860"/>
                  </a:lnTo>
                  <a:cubicBezTo>
                    <a:pt x="3188532" y="1095968"/>
                    <a:pt x="3300042" y="933446"/>
                    <a:pt x="3444798" y="808098"/>
                  </a:cubicBezTo>
                  <a:lnTo>
                    <a:pt x="4170211" y="0"/>
                  </a:lnTo>
                  <a:lnTo>
                    <a:pt x="4895629" y="808104"/>
                  </a:lnTo>
                  <a:cubicBezTo>
                    <a:pt x="5128764" y="1009985"/>
                    <a:pt x="5275664" y="1308291"/>
                    <a:pt x="5275664" y="1640906"/>
                  </a:cubicBezTo>
                  <a:cubicBezTo>
                    <a:pt x="5275664" y="2251431"/>
                    <a:pt x="4780735" y="2746360"/>
                    <a:pt x="4170210" y="2746360"/>
                  </a:cubicBezTo>
                  <a:close/>
                </a:path>
              </a:pathLst>
            </a:custGeom>
            <a:solidFill>
              <a:srgbClr val="6B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橢圓 109"/>
            <p:cNvSpPr/>
            <p:nvPr/>
          </p:nvSpPr>
          <p:spPr>
            <a:xfrm>
              <a:off x="197973" y="165984"/>
              <a:ext cx="790903" cy="7909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259064" y="217798"/>
              <a:ext cx="668722" cy="6872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7200" b="1" dirty="0" smtClean="0">
                  <a:solidFill>
                    <a:schemeClr val="bg1"/>
                  </a:solidFill>
                </a:rPr>
                <a:t>S</a:t>
              </a:r>
              <a:endParaRPr lang="zh-TW" altLang="en-US" sz="7200" b="1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/>
          <p:cNvGrpSpPr/>
          <p:nvPr/>
        </p:nvGrpSpPr>
        <p:grpSpPr>
          <a:xfrm>
            <a:off x="1403648" y="103579"/>
            <a:ext cx="2160000" cy="1122393"/>
            <a:chOff x="4717061" y="1268693"/>
            <a:chExt cx="3707447" cy="2005749"/>
          </a:xfrm>
        </p:grpSpPr>
        <p:sp>
          <p:nvSpPr>
            <p:cNvPr id="32" name="等腰三角形 2"/>
            <p:cNvSpPr/>
            <p:nvPr/>
          </p:nvSpPr>
          <p:spPr>
            <a:xfrm rot="10800000">
              <a:off x="4717061" y="1344451"/>
              <a:ext cx="3707447" cy="1929991"/>
            </a:xfrm>
            <a:custGeom>
              <a:avLst/>
              <a:gdLst/>
              <a:ahLst/>
              <a:cxnLst/>
              <a:rect l="l" t="t" r="r" b="b"/>
              <a:pathLst>
                <a:path w="5275664" h="2746360">
                  <a:moveTo>
                    <a:pt x="4170210" y="2746360"/>
                  </a:moveTo>
                  <a:cubicBezTo>
                    <a:pt x="3685879" y="2746360"/>
                    <a:pt x="3274297" y="2434887"/>
                    <a:pt x="3125918" y="2000952"/>
                  </a:cubicBezTo>
                  <a:lnTo>
                    <a:pt x="360046" y="2000952"/>
                  </a:lnTo>
                  <a:cubicBezTo>
                    <a:pt x="161198" y="2000952"/>
                    <a:pt x="0" y="1839754"/>
                    <a:pt x="0" y="1640906"/>
                  </a:cubicBezTo>
                  <a:cubicBezTo>
                    <a:pt x="0" y="1442058"/>
                    <a:pt x="161198" y="1280860"/>
                    <a:pt x="360046" y="1280860"/>
                  </a:cubicBezTo>
                  <a:lnTo>
                    <a:pt x="3124979" y="1280860"/>
                  </a:lnTo>
                  <a:cubicBezTo>
                    <a:pt x="3188532" y="1095968"/>
                    <a:pt x="3300042" y="933446"/>
                    <a:pt x="3444798" y="808098"/>
                  </a:cubicBezTo>
                  <a:lnTo>
                    <a:pt x="4170211" y="0"/>
                  </a:lnTo>
                  <a:lnTo>
                    <a:pt x="4895629" y="808104"/>
                  </a:lnTo>
                  <a:cubicBezTo>
                    <a:pt x="5128764" y="1009985"/>
                    <a:pt x="5275664" y="1308291"/>
                    <a:pt x="5275664" y="1640906"/>
                  </a:cubicBezTo>
                  <a:cubicBezTo>
                    <a:pt x="5275664" y="2251431"/>
                    <a:pt x="4780735" y="2746360"/>
                    <a:pt x="4170210" y="2746360"/>
                  </a:cubicBezTo>
                  <a:close/>
                </a:path>
              </a:pathLst>
            </a:custGeom>
            <a:solidFill>
              <a:srgbClr val="F5C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4803255" y="1430645"/>
              <a:ext cx="1381316" cy="13813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923379" y="1268693"/>
              <a:ext cx="1167926" cy="16775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5500" b="1" dirty="0" smtClean="0">
                  <a:solidFill>
                    <a:schemeClr val="bg1"/>
                  </a:solidFill>
                </a:rPr>
                <a:t>W</a:t>
              </a:r>
              <a:endParaRPr lang="zh-TW" altLang="en-US" sz="55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482215" y="1941279"/>
              <a:ext cx="1942293" cy="36004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6" descr="_DSC00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96" y="2072827"/>
            <a:ext cx="4085883" cy="27041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_DSC06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7" y="2071058"/>
            <a:ext cx="4037855" cy="26735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群組 37"/>
          <p:cNvGrpSpPr/>
          <p:nvPr/>
        </p:nvGrpSpPr>
        <p:grpSpPr>
          <a:xfrm>
            <a:off x="390213" y="5267485"/>
            <a:ext cx="8202554" cy="707532"/>
            <a:chOff x="2152722" y="378067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手繪多邊形 38"/>
            <p:cNvSpPr/>
            <p:nvPr/>
          </p:nvSpPr>
          <p:spPr>
            <a:xfrm>
              <a:off x="3349471" y="407766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6BCBC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觀光漁筏、漁港基本設備陳舊</a:t>
              </a:r>
              <a:endParaRPr lang="en-US" altLang="zh-TW" sz="2400" b="1" dirty="0" smtClean="0">
                <a:solidFill>
                  <a:srgbClr val="6BCB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0" name="群組 39"/>
            <p:cNvGrpSpPr/>
            <p:nvPr/>
          </p:nvGrpSpPr>
          <p:grpSpPr>
            <a:xfrm>
              <a:off x="2152722" y="378067"/>
              <a:ext cx="1787102" cy="920356"/>
              <a:chOff x="2152722" y="378067"/>
              <a:chExt cx="1787102" cy="920356"/>
            </a:xfrm>
          </p:grpSpPr>
          <p:sp>
            <p:nvSpPr>
              <p:cNvPr id="41" name="手繪多邊形 40"/>
              <p:cNvSpPr/>
              <p:nvPr/>
            </p:nvSpPr>
            <p:spPr>
              <a:xfrm>
                <a:off x="2152722" y="378067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6B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2411724" y="407767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172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群組 82"/>
          <p:cNvGrpSpPr/>
          <p:nvPr/>
        </p:nvGrpSpPr>
        <p:grpSpPr>
          <a:xfrm>
            <a:off x="611560" y="1676164"/>
            <a:ext cx="8202553" cy="707532"/>
            <a:chOff x="2152722" y="1448878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手繪多邊形 83"/>
            <p:cNvSpPr/>
            <p:nvPr/>
          </p:nvSpPr>
          <p:spPr>
            <a:xfrm>
              <a:off x="3349471" y="1478577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rgbClr val="F5C3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b="1" dirty="0" smtClean="0">
                  <a:solidFill>
                    <a:srgbClr val="F5C3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en-US" sz="2200" b="1" dirty="0" smtClean="0">
                  <a:solidFill>
                    <a:srgbClr val="F5C3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經營者</a:t>
              </a:r>
              <a:r>
                <a:rPr lang="zh-TW" altLang="en-US" sz="2400" b="1" dirty="0" smtClean="0">
                  <a:solidFill>
                    <a:srgbClr val="F5C3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多為家族企業，觀念守舊，缺乏創新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5" name="群組 84"/>
            <p:cNvGrpSpPr/>
            <p:nvPr/>
          </p:nvGrpSpPr>
          <p:grpSpPr>
            <a:xfrm>
              <a:off x="2152722" y="1448878"/>
              <a:ext cx="1787102" cy="920356"/>
              <a:chOff x="2152722" y="1448878"/>
              <a:chExt cx="1787102" cy="920356"/>
            </a:xfrm>
          </p:grpSpPr>
          <p:sp>
            <p:nvSpPr>
              <p:cNvPr id="86" name="手繪多邊形 85"/>
              <p:cNvSpPr/>
              <p:nvPr/>
            </p:nvSpPr>
            <p:spPr>
              <a:xfrm>
                <a:off x="2152722" y="1448878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F5C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文字方塊 86"/>
              <p:cNvSpPr txBox="1"/>
              <p:nvPr/>
            </p:nvSpPr>
            <p:spPr>
              <a:xfrm>
                <a:off x="2411724" y="1480984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8" name="群組 87"/>
          <p:cNvGrpSpPr/>
          <p:nvPr/>
        </p:nvGrpSpPr>
        <p:grpSpPr>
          <a:xfrm>
            <a:off x="611559" y="3065921"/>
            <a:ext cx="8202554" cy="707532"/>
            <a:chOff x="2152722" y="2519689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手繪多邊形 88"/>
            <p:cNvSpPr/>
            <p:nvPr/>
          </p:nvSpPr>
          <p:spPr>
            <a:xfrm>
              <a:off x="3349471" y="2549388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FF614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水產相關休閒產業聚落未成形</a:t>
              </a:r>
              <a:endParaRPr lang="zh-TW" altLang="en-US" sz="2400" b="1" dirty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0" name="群組 89"/>
            <p:cNvGrpSpPr/>
            <p:nvPr/>
          </p:nvGrpSpPr>
          <p:grpSpPr>
            <a:xfrm>
              <a:off x="2152722" y="2519689"/>
              <a:ext cx="1787102" cy="920356"/>
              <a:chOff x="2152722" y="2519689"/>
              <a:chExt cx="1787102" cy="920356"/>
            </a:xfrm>
          </p:grpSpPr>
          <p:sp>
            <p:nvSpPr>
              <p:cNvPr id="91" name="手繪多邊形 90"/>
              <p:cNvSpPr/>
              <p:nvPr/>
            </p:nvSpPr>
            <p:spPr>
              <a:xfrm>
                <a:off x="2152722" y="2519689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FF61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2" name="文字方塊 91"/>
              <p:cNvSpPr txBox="1"/>
              <p:nvPr/>
            </p:nvSpPr>
            <p:spPr>
              <a:xfrm>
                <a:off x="2411724" y="2554201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93" name="群組 92"/>
          <p:cNvGrpSpPr/>
          <p:nvPr/>
        </p:nvGrpSpPr>
        <p:grpSpPr>
          <a:xfrm>
            <a:off x="611559" y="4455680"/>
            <a:ext cx="8202554" cy="707532"/>
            <a:chOff x="2152722" y="3590500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手繪多邊形 93"/>
            <p:cNvSpPr/>
            <p:nvPr/>
          </p:nvSpPr>
          <p:spPr>
            <a:xfrm>
              <a:off x="3349471" y="3620199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9ACA9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缺乏漁村資源整合</a:t>
              </a:r>
              <a:endParaRPr lang="zh-TW" altLang="en-US" sz="2400" b="1" dirty="0">
                <a:solidFill>
                  <a:srgbClr val="9ACA9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5" name="群組 94"/>
            <p:cNvGrpSpPr/>
            <p:nvPr/>
          </p:nvGrpSpPr>
          <p:grpSpPr>
            <a:xfrm>
              <a:off x="2152722" y="3590500"/>
              <a:ext cx="1787102" cy="920356"/>
              <a:chOff x="2152722" y="3590500"/>
              <a:chExt cx="1787102" cy="920356"/>
            </a:xfrm>
          </p:grpSpPr>
          <p:sp>
            <p:nvSpPr>
              <p:cNvPr id="96" name="手繪多邊形 95"/>
              <p:cNvSpPr/>
              <p:nvPr/>
            </p:nvSpPr>
            <p:spPr>
              <a:xfrm>
                <a:off x="2152722" y="3590500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9AC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7" name="文字方塊 96"/>
              <p:cNvSpPr txBox="1"/>
              <p:nvPr/>
            </p:nvSpPr>
            <p:spPr>
              <a:xfrm>
                <a:off x="2411724" y="3627418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98" name="群組 97"/>
          <p:cNvGrpSpPr/>
          <p:nvPr/>
        </p:nvGrpSpPr>
        <p:grpSpPr>
          <a:xfrm>
            <a:off x="611560" y="5714638"/>
            <a:ext cx="8202554" cy="707532"/>
            <a:chOff x="2152722" y="4661311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手繪多邊形 98"/>
            <p:cNvSpPr/>
            <p:nvPr/>
          </p:nvSpPr>
          <p:spPr>
            <a:xfrm>
              <a:off x="3349471" y="4691010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r>
                <a:rPr lang="zh-TW" altLang="en-US" dirty="0" smtClean="0"/>
                <a:t>區域內</a:t>
              </a:r>
              <a:r>
                <a:rPr lang="zh-TW" altLang="en-US" sz="2400" b="1" dirty="0" smtClean="0">
                  <a:solidFill>
                    <a:srgbClr val="77777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觀光漁筏削價競爭</a:t>
              </a:r>
              <a:endParaRPr lang="zh-TW" altLang="en-US" sz="2400" b="1" dirty="0">
                <a:solidFill>
                  <a:srgbClr val="7777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00" name="群組 99"/>
            <p:cNvGrpSpPr/>
            <p:nvPr/>
          </p:nvGrpSpPr>
          <p:grpSpPr>
            <a:xfrm>
              <a:off x="2152722" y="4661311"/>
              <a:ext cx="1787102" cy="920356"/>
              <a:chOff x="2152722" y="4661311"/>
              <a:chExt cx="1787102" cy="920356"/>
            </a:xfrm>
          </p:grpSpPr>
          <p:sp>
            <p:nvSpPr>
              <p:cNvPr id="101" name="手繪多邊形 100"/>
              <p:cNvSpPr/>
              <p:nvPr/>
            </p:nvSpPr>
            <p:spPr>
              <a:xfrm>
                <a:off x="2152722" y="4661311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707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2" name="文字方塊 101"/>
              <p:cNvSpPr txBox="1"/>
              <p:nvPr/>
            </p:nvSpPr>
            <p:spPr>
              <a:xfrm>
                <a:off x="2411724" y="4700635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31" name="群組 30"/>
          <p:cNvGrpSpPr/>
          <p:nvPr/>
        </p:nvGrpSpPr>
        <p:grpSpPr>
          <a:xfrm>
            <a:off x="1396310" y="25176"/>
            <a:ext cx="2160000" cy="1122393"/>
            <a:chOff x="4717061" y="1268693"/>
            <a:chExt cx="3707447" cy="2005749"/>
          </a:xfrm>
        </p:grpSpPr>
        <p:sp>
          <p:nvSpPr>
            <p:cNvPr id="32" name="等腰三角形 2"/>
            <p:cNvSpPr/>
            <p:nvPr/>
          </p:nvSpPr>
          <p:spPr>
            <a:xfrm rot="10800000">
              <a:off x="4717061" y="1344451"/>
              <a:ext cx="3707447" cy="1929991"/>
            </a:xfrm>
            <a:custGeom>
              <a:avLst/>
              <a:gdLst/>
              <a:ahLst/>
              <a:cxnLst/>
              <a:rect l="l" t="t" r="r" b="b"/>
              <a:pathLst>
                <a:path w="5275664" h="2746360">
                  <a:moveTo>
                    <a:pt x="4170210" y="2746360"/>
                  </a:moveTo>
                  <a:cubicBezTo>
                    <a:pt x="3685879" y="2746360"/>
                    <a:pt x="3274297" y="2434887"/>
                    <a:pt x="3125918" y="2000952"/>
                  </a:cubicBezTo>
                  <a:lnTo>
                    <a:pt x="360046" y="2000952"/>
                  </a:lnTo>
                  <a:cubicBezTo>
                    <a:pt x="161198" y="2000952"/>
                    <a:pt x="0" y="1839754"/>
                    <a:pt x="0" y="1640906"/>
                  </a:cubicBezTo>
                  <a:cubicBezTo>
                    <a:pt x="0" y="1442058"/>
                    <a:pt x="161198" y="1280860"/>
                    <a:pt x="360046" y="1280860"/>
                  </a:cubicBezTo>
                  <a:lnTo>
                    <a:pt x="3124979" y="1280860"/>
                  </a:lnTo>
                  <a:cubicBezTo>
                    <a:pt x="3188532" y="1095968"/>
                    <a:pt x="3300042" y="933446"/>
                    <a:pt x="3444798" y="808098"/>
                  </a:cubicBezTo>
                  <a:lnTo>
                    <a:pt x="4170211" y="0"/>
                  </a:lnTo>
                  <a:lnTo>
                    <a:pt x="4895629" y="808104"/>
                  </a:lnTo>
                  <a:cubicBezTo>
                    <a:pt x="5128764" y="1009985"/>
                    <a:pt x="5275664" y="1308291"/>
                    <a:pt x="5275664" y="1640906"/>
                  </a:cubicBezTo>
                  <a:cubicBezTo>
                    <a:pt x="5275664" y="2251431"/>
                    <a:pt x="4780735" y="2746360"/>
                    <a:pt x="4170210" y="2746360"/>
                  </a:cubicBezTo>
                  <a:close/>
                </a:path>
              </a:pathLst>
            </a:custGeom>
            <a:solidFill>
              <a:srgbClr val="F5C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4803255" y="1430645"/>
              <a:ext cx="1381316" cy="13813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923379" y="1268693"/>
              <a:ext cx="1167926" cy="16775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5500" b="1" dirty="0" smtClean="0">
                  <a:solidFill>
                    <a:schemeClr val="bg1"/>
                  </a:solidFill>
                </a:rPr>
                <a:t>W</a:t>
              </a:r>
              <a:endParaRPr lang="zh-TW" altLang="en-US" sz="55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482215" y="1941279"/>
              <a:ext cx="1942293" cy="36004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175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群組 77"/>
          <p:cNvGrpSpPr/>
          <p:nvPr/>
        </p:nvGrpSpPr>
        <p:grpSpPr>
          <a:xfrm>
            <a:off x="611560" y="2164022"/>
            <a:ext cx="8202554" cy="707532"/>
            <a:chOff x="2152722" y="378067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手繪多邊形 78"/>
            <p:cNvSpPr/>
            <p:nvPr/>
          </p:nvSpPr>
          <p:spPr>
            <a:xfrm>
              <a:off x="3349471" y="407766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>
                  <a:solidFill>
                    <a:srgbClr val="6BCBC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200" b="1" dirty="0" smtClean="0">
                  <a:solidFill>
                    <a:srgbClr val="6BCBC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推動富麗漁村與漁港多元化建設，並支持休閒漁業發展</a:t>
              </a:r>
              <a:endParaRPr lang="en-US" altLang="zh-TW" sz="2200" b="1" dirty="0" smtClean="0">
                <a:solidFill>
                  <a:srgbClr val="6BCB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0" name="群組 79"/>
            <p:cNvGrpSpPr/>
            <p:nvPr/>
          </p:nvGrpSpPr>
          <p:grpSpPr>
            <a:xfrm>
              <a:off x="2152722" y="378067"/>
              <a:ext cx="1787102" cy="920356"/>
              <a:chOff x="2152722" y="378067"/>
              <a:chExt cx="1787102" cy="920356"/>
            </a:xfrm>
          </p:grpSpPr>
          <p:sp>
            <p:nvSpPr>
              <p:cNvPr id="81" name="手繪多邊形 80"/>
              <p:cNvSpPr/>
              <p:nvPr/>
            </p:nvSpPr>
            <p:spPr>
              <a:xfrm>
                <a:off x="2152722" y="378067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6B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2411724" y="407767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3" name="群組 82"/>
          <p:cNvGrpSpPr/>
          <p:nvPr/>
        </p:nvGrpSpPr>
        <p:grpSpPr>
          <a:xfrm>
            <a:off x="611559" y="3234833"/>
            <a:ext cx="8202553" cy="707532"/>
            <a:chOff x="2152722" y="1448878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手繪多邊形 83"/>
            <p:cNvSpPr/>
            <p:nvPr/>
          </p:nvSpPr>
          <p:spPr>
            <a:xfrm>
              <a:off x="3349471" y="1478577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F5C3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周邊觀光產業鍊的逐漸成形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5" name="群組 84"/>
            <p:cNvGrpSpPr/>
            <p:nvPr/>
          </p:nvGrpSpPr>
          <p:grpSpPr>
            <a:xfrm>
              <a:off x="2152722" y="1448878"/>
              <a:ext cx="1787102" cy="920356"/>
              <a:chOff x="2152722" y="1448878"/>
              <a:chExt cx="1787102" cy="920356"/>
            </a:xfrm>
          </p:grpSpPr>
          <p:sp>
            <p:nvSpPr>
              <p:cNvPr id="86" name="手繪多邊形 85"/>
              <p:cNvSpPr/>
              <p:nvPr/>
            </p:nvSpPr>
            <p:spPr>
              <a:xfrm>
                <a:off x="2152722" y="1448878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F5C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文字方塊 86"/>
              <p:cNvSpPr txBox="1"/>
              <p:nvPr/>
            </p:nvSpPr>
            <p:spPr>
              <a:xfrm>
                <a:off x="2411724" y="1480984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8" name="群組 87"/>
          <p:cNvGrpSpPr/>
          <p:nvPr/>
        </p:nvGrpSpPr>
        <p:grpSpPr>
          <a:xfrm>
            <a:off x="611560" y="4305644"/>
            <a:ext cx="8202554" cy="707532"/>
            <a:chOff x="2152722" y="2519689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手繪多邊形 88"/>
            <p:cNvSpPr/>
            <p:nvPr/>
          </p:nvSpPr>
          <p:spPr>
            <a:xfrm>
              <a:off x="3349471" y="2549388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FF614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聯外道路、交通公路網建構完備</a:t>
              </a:r>
              <a:endParaRPr lang="zh-TW" altLang="en-US" sz="2400" b="1" dirty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0" name="群組 89"/>
            <p:cNvGrpSpPr/>
            <p:nvPr/>
          </p:nvGrpSpPr>
          <p:grpSpPr>
            <a:xfrm>
              <a:off x="2152722" y="2519689"/>
              <a:ext cx="1787102" cy="920356"/>
              <a:chOff x="2152722" y="2519689"/>
              <a:chExt cx="1787102" cy="920356"/>
            </a:xfrm>
          </p:grpSpPr>
          <p:sp>
            <p:nvSpPr>
              <p:cNvPr id="91" name="手繪多邊形 90"/>
              <p:cNvSpPr/>
              <p:nvPr/>
            </p:nvSpPr>
            <p:spPr>
              <a:xfrm>
                <a:off x="2152722" y="2519689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FF61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2" name="文字方塊 91"/>
              <p:cNvSpPr txBox="1"/>
              <p:nvPr/>
            </p:nvSpPr>
            <p:spPr>
              <a:xfrm>
                <a:off x="2411724" y="2554201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1" name="群組 30"/>
          <p:cNvGrpSpPr/>
          <p:nvPr/>
        </p:nvGrpSpPr>
        <p:grpSpPr>
          <a:xfrm>
            <a:off x="1619672" y="144269"/>
            <a:ext cx="2160000" cy="1080000"/>
            <a:chOff x="719492" y="3583559"/>
            <a:chExt cx="3707447" cy="1929991"/>
          </a:xfrm>
        </p:grpSpPr>
        <p:sp>
          <p:nvSpPr>
            <p:cNvPr id="32" name="等腰三角形 2"/>
            <p:cNvSpPr/>
            <p:nvPr/>
          </p:nvSpPr>
          <p:spPr>
            <a:xfrm rot="10800000">
              <a:off x="719492" y="3583559"/>
              <a:ext cx="3707447" cy="1929991"/>
            </a:xfrm>
            <a:custGeom>
              <a:avLst/>
              <a:gdLst/>
              <a:ahLst/>
              <a:cxnLst/>
              <a:rect l="l" t="t" r="r" b="b"/>
              <a:pathLst>
                <a:path w="5275664" h="2746360">
                  <a:moveTo>
                    <a:pt x="4170210" y="2746360"/>
                  </a:moveTo>
                  <a:cubicBezTo>
                    <a:pt x="3685879" y="2746360"/>
                    <a:pt x="3274297" y="2434887"/>
                    <a:pt x="3125918" y="2000952"/>
                  </a:cubicBezTo>
                  <a:lnTo>
                    <a:pt x="360046" y="2000952"/>
                  </a:lnTo>
                  <a:cubicBezTo>
                    <a:pt x="161198" y="2000952"/>
                    <a:pt x="0" y="1839754"/>
                    <a:pt x="0" y="1640906"/>
                  </a:cubicBezTo>
                  <a:cubicBezTo>
                    <a:pt x="0" y="1442058"/>
                    <a:pt x="161198" y="1280860"/>
                    <a:pt x="360046" y="1280860"/>
                  </a:cubicBezTo>
                  <a:lnTo>
                    <a:pt x="3124979" y="1280860"/>
                  </a:lnTo>
                  <a:cubicBezTo>
                    <a:pt x="3188532" y="1095968"/>
                    <a:pt x="3300042" y="933446"/>
                    <a:pt x="3444798" y="808098"/>
                  </a:cubicBezTo>
                  <a:lnTo>
                    <a:pt x="4170211" y="0"/>
                  </a:lnTo>
                  <a:lnTo>
                    <a:pt x="4895629" y="808104"/>
                  </a:lnTo>
                  <a:cubicBezTo>
                    <a:pt x="5128764" y="1009985"/>
                    <a:pt x="5275664" y="1308291"/>
                    <a:pt x="5275664" y="1640906"/>
                  </a:cubicBezTo>
                  <a:cubicBezTo>
                    <a:pt x="5275664" y="2251431"/>
                    <a:pt x="4780735" y="2746360"/>
                    <a:pt x="4170210" y="2746360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805686" y="3669753"/>
              <a:ext cx="1381316" cy="13813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912381" y="3707003"/>
              <a:ext cx="1167926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7200" b="1" dirty="0" smtClean="0">
                  <a:solidFill>
                    <a:schemeClr val="bg1"/>
                  </a:solidFill>
                </a:rPr>
                <a:t>O</a:t>
              </a:r>
              <a:endParaRPr lang="zh-TW" altLang="en-US" sz="7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2252390" y="4183382"/>
              <a:ext cx="2077741" cy="36004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0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/>
          <p:cNvGrpSpPr/>
          <p:nvPr/>
        </p:nvGrpSpPr>
        <p:grpSpPr>
          <a:xfrm>
            <a:off x="1275862" y="0"/>
            <a:ext cx="2160000" cy="1080000"/>
            <a:chOff x="719492" y="3583559"/>
            <a:chExt cx="3707447" cy="1929991"/>
          </a:xfrm>
        </p:grpSpPr>
        <p:sp>
          <p:nvSpPr>
            <p:cNvPr id="32" name="等腰三角形 2"/>
            <p:cNvSpPr/>
            <p:nvPr/>
          </p:nvSpPr>
          <p:spPr>
            <a:xfrm rot="10800000">
              <a:off x="719492" y="3583559"/>
              <a:ext cx="3707447" cy="1929991"/>
            </a:xfrm>
            <a:custGeom>
              <a:avLst/>
              <a:gdLst/>
              <a:ahLst/>
              <a:cxnLst/>
              <a:rect l="l" t="t" r="r" b="b"/>
              <a:pathLst>
                <a:path w="5275664" h="2746360">
                  <a:moveTo>
                    <a:pt x="4170210" y="2746360"/>
                  </a:moveTo>
                  <a:cubicBezTo>
                    <a:pt x="3685879" y="2746360"/>
                    <a:pt x="3274297" y="2434887"/>
                    <a:pt x="3125918" y="2000952"/>
                  </a:cubicBezTo>
                  <a:lnTo>
                    <a:pt x="360046" y="2000952"/>
                  </a:lnTo>
                  <a:cubicBezTo>
                    <a:pt x="161198" y="2000952"/>
                    <a:pt x="0" y="1839754"/>
                    <a:pt x="0" y="1640906"/>
                  </a:cubicBezTo>
                  <a:cubicBezTo>
                    <a:pt x="0" y="1442058"/>
                    <a:pt x="161198" y="1280860"/>
                    <a:pt x="360046" y="1280860"/>
                  </a:cubicBezTo>
                  <a:lnTo>
                    <a:pt x="3124979" y="1280860"/>
                  </a:lnTo>
                  <a:cubicBezTo>
                    <a:pt x="3188532" y="1095968"/>
                    <a:pt x="3300042" y="933446"/>
                    <a:pt x="3444798" y="808098"/>
                  </a:cubicBezTo>
                  <a:lnTo>
                    <a:pt x="4170211" y="0"/>
                  </a:lnTo>
                  <a:lnTo>
                    <a:pt x="4895629" y="808104"/>
                  </a:lnTo>
                  <a:cubicBezTo>
                    <a:pt x="5128764" y="1009985"/>
                    <a:pt x="5275664" y="1308291"/>
                    <a:pt x="5275664" y="1640906"/>
                  </a:cubicBezTo>
                  <a:cubicBezTo>
                    <a:pt x="5275664" y="2251431"/>
                    <a:pt x="4780735" y="2746360"/>
                    <a:pt x="4170210" y="2746360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805686" y="3669753"/>
              <a:ext cx="1381316" cy="13813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912381" y="3707003"/>
              <a:ext cx="1167926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7200" b="1" dirty="0" smtClean="0">
                  <a:solidFill>
                    <a:schemeClr val="bg1"/>
                  </a:solidFill>
                </a:rPr>
                <a:t>O</a:t>
              </a:r>
              <a:endParaRPr lang="zh-TW" altLang="en-US" sz="7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2252390" y="4183382"/>
              <a:ext cx="2077741" cy="36004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62" descr="圖片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9" t="20868" r="11185" b="17000"/>
          <a:stretch>
            <a:fillRect/>
          </a:stretch>
        </p:blipFill>
        <p:spPr bwMode="auto">
          <a:xfrm>
            <a:off x="704362" y="1292068"/>
            <a:ext cx="8054435" cy="49181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波浪 1"/>
          <p:cNvSpPr/>
          <p:nvPr/>
        </p:nvSpPr>
        <p:spPr>
          <a:xfrm>
            <a:off x="4139952" y="164957"/>
            <a:ext cx="3528392" cy="744347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周邊觀光產業鍊交通網</a:t>
            </a: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38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群組 77"/>
          <p:cNvGrpSpPr/>
          <p:nvPr/>
        </p:nvGrpSpPr>
        <p:grpSpPr>
          <a:xfrm>
            <a:off x="611560" y="1813291"/>
            <a:ext cx="8202554" cy="707532"/>
            <a:chOff x="2152722" y="378067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手繪多邊形 78"/>
            <p:cNvSpPr/>
            <p:nvPr/>
          </p:nvSpPr>
          <p:spPr>
            <a:xfrm>
              <a:off x="3349471" y="407766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6BCBC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鄰近縣市生態導覽觀光形態類似</a:t>
              </a:r>
              <a:endParaRPr lang="en-US" altLang="zh-TW" sz="2400" b="1" dirty="0" smtClean="0">
                <a:solidFill>
                  <a:srgbClr val="6BCB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0" name="群組 79"/>
            <p:cNvGrpSpPr/>
            <p:nvPr/>
          </p:nvGrpSpPr>
          <p:grpSpPr>
            <a:xfrm>
              <a:off x="2152722" y="378067"/>
              <a:ext cx="1787102" cy="920356"/>
              <a:chOff x="2152722" y="378067"/>
              <a:chExt cx="1787102" cy="920356"/>
            </a:xfrm>
          </p:grpSpPr>
          <p:sp>
            <p:nvSpPr>
              <p:cNvPr id="81" name="手繪多邊形 80"/>
              <p:cNvSpPr/>
              <p:nvPr/>
            </p:nvSpPr>
            <p:spPr>
              <a:xfrm>
                <a:off x="2152722" y="378067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6B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2411724" y="407767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3" name="群組 82"/>
          <p:cNvGrpSpPr/>
          <p:nvPr/>
        </p:nvGrpSpPr>
        <p:grpSpPr>
          <a:xfrm>
            <a:off x="611559" y="2884102"/>
            <a:ext cx="8202553" cy="707532"/>
            <a:chOff x="2152722" y="1448878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手繪多邊形 83"/>
            <p:cNvSpPr/>
            <p:nvPr/>
          </p:nvSpPr>
          <p:spPr>
            <a:xfrm>
              <a:off x="3349471" y="1478577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F5C3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季節性經營影響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5" name="群組 84"/>
            <p:cNvGrpSpPr/>
            <p:nvPr/>
          </p:nvGrpSpPr>
          <p:grpSpPr>
            <a:xfrm>
              <a:off x="2152722" y="1448878"/>
              <a:ext cx="1787102" cy="920356"/>
              <a:chOff x="2152722" y="1448878"/>
              <a:chExt cx="1787102" cy="920356"/>
            </a:xfrm>
          </p:grpSpPr>
          <p:sp>
            <p:nvSpPr>
              <p:cNvPr id="86" name="手繪多邊形 85"/>
              <p:cNvSpPr/>
              <p:nvPr/>
            </p:nvSpPr>
            <p:spPr>
              <a:xfrm>
                <a:off x="2152722" y="1448878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F5C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文字方塊 86"/>
              <p:cNvSpPr txBox="1"/>
              <p:nvPr/>
            </p:nvSpPr>
            <p:spPr>
              <a:xfrm>
                <a:off x="2411724" y="1480984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8" name="群組 87"/>
          <p:cNvGrpSpPr/>
          <p:nvPr/>
        </p:nvGrpSpPr>
        <p:grpSpPr>
          <a:xfrm>
            <a:off x="611560" y="3954913"/>
            <a:ext cx="8202554" cy="707532"/>
            <a:chOff x="2152722" y="2519689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手繪多邊形 88"/>
            <p:cNvSpPr/>
            <p:nvPr/>
          </p:nvSpPr>
          <p:spPr>
            <a:xfrm>
              <a:off x="3349471" y="2549388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rgbClr val="FF614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b="1" dirty="0" smtClean="0">
                  <a:solidFill>
                    <a:srgbClr val="FF614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觀光產業無配套措施易造成水產資源減少與沿海環境污染</a:t>
              </a:r>
              <a:endParaRPr lang="zh-TW" altLang="en-US" sz="2400" b="1" dirty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0" name="群組 89"/>
            <p:cNvGrpSpPr/>
            <p:nvPr/>
          </p:nvGrpSpPr>
          <p:grpSpPr>
            <a:xfrm>
              <a:off x="2152722" y="2519689"/>
              <a:ext cx="1787102" cy="920356"/>
              <a:chOff x="2152722" y="2519689"/>
              <a:chExt cx="1787102" cy="920356"/>
            </a:xfrm>
          </p:grpSpPr>
          <p:sp>
            <p:nvSpPr>
              <p:cNvPr id="91" name="手繪多邊形 90"/>
              <p:cNvSpPr/>
              <p:nvPr/>
            </p:nvSpPr>
            <p:spPr>
              <a:xfrm>
                <a:off x="2152722" y="2519689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FF61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2" name="文字方塊 91"/>
              <p:cNvSpPr txBox="1"/>
              <p:nvPr/>
            </p:nvSpPr>
            <p:spPr>
              <a:xfrm>
                <a:off x="2411724" y="2554201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93" name="群組 92"/>
          <p:cNvGrpSpPr/>
          <p:nvPr/>
        </p:nvGrpSpPr>
        <p:grpSpPr>
          <a:xfrm>
            <a:off x="611560" y="5025724"/>
            <a:ext cx="8202554" cy="707532"/>
            <a:chOff x="2152722" y="3590500"/>
            <a:chExt cx="5006068" cy="9203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手繪多邊形 93"/>
            <p:cNvSpPr/>
            <p:nvPr/>
          </p:nvSpPr>
          <p:spPr>
            <a:xfrm>
              <a:off x="3349471" y="3620199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rgbClr val="9ACA9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b="1" dirty="0" smtClean="0">
                  <a:solidFill>
                    <a:srgbClr val="9ACA9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外傘頂洲沙洲漂移威脅</a:t>
              </a:r>
            </a:p>
          </p:txBody>
        </p:sp>
        <p:grpSp>
          <p:nvGrpSpPr>
            <p:cNvPr id="95" name="群組 94"/>
            <p:cNvGrpSpPr/>
            <p:nvPr/>
          </p:nvGrpSpPr>
          <p:grpSpPr>
            <a:xfrm>
              <a:off x="2152722" y="3590500"/>
              <a:ext cx="1787102" cy="920356"/>
              <a:chOff x="2152722" y="3590500"/>
              <a:chExt cx="1787102" cy="920356"/>
            </a:xfrm>
          </p:grpSpPr>
          <p:sp>
            <p:nvSpPr>
              <p:cNvPr id="96" name="手繪多邊形 95"/>
              <p:cNvSpPr/>
              <p:nvPr/>
            </p:nvSpPr>
            <p:spPr>
              <a:xfrm>
                <a:off x="2152722" y="3590500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9AC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7" name="文字方塊 96"/>
              <p:cNvSpPr txBox="1"/>
              <p:nvPr/>
            </p:nvSpPr>
            <p:spPr>
              <a:xfrm>
                <a:off x="2411724" y="3627418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31" name="群組 30"/>
          <p:cNvGrpSpPr/>
          <p:nvPr/>
        </p:nvGrpSpPr>
        <p:grpSpPr>
          <a:xfrm>
            <a:off x="1379765" y="147246"/>
            <a:ext cx="2160000" cy="1080000"/>
            <a:chOff x="4717061" y="3583559"/>
            <a:chExt cx="3707447" cy="1929991"/>
          </a:xfrm>
        </p:grpSpPr>
        <p:sp>
          <p:nvSpPr>
            <p:cNvPr id="32" name="等腰三角形 2"/>
            <p:cNvSpPr/>
            <p:nvPr/>
          </p:nvSpPr>
          <p:spPr>
            <a:xfrm rot="10800000">
              <a:off x="4717061" y="3583559"/>
              <a:ext cx="3707447" cy="1929991"/>
            </a:xfrm>
            <a:custGeom>
              <a:avLst/>
              <a:gdLst/>
              <a:ahLst/>
              <a:cxnLst/>
              <a:rect l="l" t="t" r="r" b="b"/>
              <a:pathLst>
                <a:path w="5275664" h="2746360">
                  <a:moveTo>
                    <a:pt x="4170210" y="2746360"/>
                  </a:moveTo>
                  <a:cubicBezTo>
                    <a:pt x="3685879" y="2746360"/>
                    <a:pt x="3274297" y="2434887"/>
                    <a:pt x="3125918" y="2000952"/>
                  </a:cubicBezTo>
                  <a:lnTo>
                    <a:pt x="360046" y="2000952"/>
                  </a:lnTo>
                  <a:cubicBezTo>
                    <a:pt x="161198" y="2000952"/>
                    <a:pt x="0" y="1839754"/>
                    <a:pt x="0" y="1640906"/>
                  </a:cubicBezTo>
                  <a:cubicBezTo>
                    <a:pt x="0" y="1442058"/>
                    <a:pt x="161198" y="1280860"/>
                    <a:pt x="360046" y="1280860"/>
                  </a:cubicBezTo>
                  <a:lnTo>
                    <a:pt x="3124979" y="1280860"/>
                  </a:lnTo>
                  <a:cubicBezTo>
                    <a:pt x="3188532" y="1095968"/>
                    <a:pt x="3300042" y="933446"/>
                    <a:pt x="3444798" y="808098"/>
                  </a:cubicBezTo>
                  <a:lnTo>
                    <a:pt x="4170211" y="0"/>
                  </a:lnTo>
                  <a:lnTo>
                    <a:pt x="4895629" y="808104"/>
                  </a:lnTo>
                  <a:cubicBezTo>
                    <a:pt x="5128764" y="1009985"/>
                    <a:pt x="5275664" y="1308291"/>
                    <a:pt x="5275664" y="1640906"/>
                  </a:cubicBezTo>
                  <a:cubicBezTo>
                    <a:pt x="5275664" y="2251431"/>
                    <a:pt x="4780735" y="2746360"/>
                    <a:pt x="4170210" y="2746360"/>
                  </a:cubicBezTo>
                  <a:close/>
                </a:path>
              </a:pathLst>
            </a:custGeom>
            <a:solidFill>
              <a:srgbClr val="9A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4803255" y="3669753"/>
              <a:ext cx="1381316" cy="13813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906239" y="3760246"/>
              <a:ext cx="1167926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7200" b="1" dirty="0" smtClean="0">
                  <a:solidFill>
                    <a:schemeClr val="bg1"/>
                  </a:solidFill>
                </a:rPr>
                <a:t>T</a:t>
              </a:r>
              <a:endParaRPr lang="zh-TW" altLang="en-US" sz="7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212212" y="4183382"/>
              <a:ext cx="2077741" cy="360046"/>
            </a:xfrm>
            <a:prstGeom prst="rect">
              <a:avLst/>
            </a:prstGeom>
            <a:solidFill>
              <a:srgbClr val="9ACA9F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5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979712" y="2783822"/>
            <a:ext cx="52565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ea typeface="微軟正黑體" panose="020B0604030504040204" pitchFamily="34" charset="-120"/>
              </a:rPr>
              <a:t>四、解決問題</a:t>
            </a:r>
            <a:endParaRPr lang="zh-TW" altLang="en-US" sz="6000" b="1" dirty="0">
              <a:solidFill>
                <a:srgbClr val="0070C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4911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331053" y="146845"/>
            <a:ext cx="27368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  <a:ea typeface="微軟正黑體" panose="020B0604030504040204" pitchFamily="34" charset="-120"/>
              </a:rPr>
              <a:t>報告大綱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1248215" y="3417660"/>
            <a:ext cx="4657285" cy="707886"/>
            <a:chOff x="1258888" y="1484313"/>
            <a:chExt cx="4657285" cy="707886"/>
          </a:xfrm>
        </p:grpSpPr>
        <p:sp>
          <p:nvSpPr>
            <p:cNvPr id="3" name="圓角矩形 2"/>
            <p:cNvSpPr/>
            <p:nvPr/>
          </p:nvSpPr>
          <p:spPr bwMode="auto">
            <a:xfrm>
              <a:off x="1801813" y="1484313"/>
              <a:ext cx="4065587" cy="673100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4" name="圓角化對角線角落矩形 3"/>
            <p:cNvSpPr/>
            <p:nvPr/>
          </p:nvSpPr>
          <p:spPr bwMode="auto">
            <a:xfrm>
              <a:off x="1258888" y="1484313"/>
              <a:ext cx="742950" cy="673100"/>
            </a:xfrm>
            <a:prstGeom prst="round2DiagRect">
              <a:avLst>
                <a:gd name="adj1" fmla="val 3396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3</a:t>
              </a:r>
              <a:endParaRPr kumimoji="0" lang="en-US" altLang="zh-TW" sz="5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1908174" y="1484313"/>
              <a:ext cx="400799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777777"/>
                  </a:solidFill>
                  <a:ea typeface="微軟正黑體" panose="020B0604030504040204" pitchFamily="34" charset="-120"/>
                </a:rPr>
                <a:t>檢討問題</a:t>
              </a:r>
              <a:r>
                <a:rPr lang="en-US" altLang="zh-TW" sz="4000" b="1" dirty="0" smtClean="0">
                  <a:solidFill>
                    <a:srgbClr val="777777"/>
                  </a:solidFill>
                  <a:ea typeface="微軟正黑體" panose="020B0604030504040204" pitchFamily="34" charset="-120"/>
                </a:rPr>
                <a:t>-SWOT</a:t>
              </a:r>
              <a:endParaRPr lang="zh-TW" altLang="en-US" sz="4000" b="1" dirty="0">
                <a:solidFill>
                  <a:srgbClr val="777777"/>
                </a:solidFill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248215" y="2447017"/>
            <a:ext cx="4608512" cy="701675"/>
            <a:chOff x="1258888" y="2349500"/>
            <a:chExt cx="4608512" cy="701675"/>
          </a:xfrm>
        </p:grpSpPr>
        <p:sp>
          <p:nvSpPr>
            <p:cNvPr id="5" name="圓角矩形 2"/>
            <p:cNvSpPr/>
            <p:nvPr/>
          </p:nvSpPr>
          <p:spPr bwMode="auto">
            <a:xfrm>
              <a:off x="1801813" y="2349500"/>
              <a:ext cx="4065587" cy="673100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1258888" y="2349500"/>
              <a:ext cx="3386137" cy="701675"/>
              <a:chOff x="1258888" y="2349500"/>
              <a:chExt cx="3386137" cy="701675"/>
            </a:xfrm>
          </p:grpSpPr>
          <p:sp>
            <p:nvSpPr>
              <p:cNvPr id="6" name="圓角化對角線角落矩形 5"/>
              <p:cNvSpPr>
                <a:spLocks noChangeArrowheads="1"/>
              </p:cNvSpPr>
              <p:nvPr/>
            </p:nvSpPr>
            <p:spPr bwMode="auto">
              <a:xfrm>
                <a:off x="1258888" y="2349500"/>
                <a:ext cx="742950" cy="673100"/>
              </a:xfrm>
              <a:custGeom>
                <a:avLst/>
                <a:gdLst>
                  <a:gd name="T0" fmla="*/ 900116 w 900116"/>
                  <a:gd name="T1" fmla="*/ 450058 h 900115"/>
                  <a:gd name="T2" fmla="*/ 450058 w 900116"/>
                  <a:gd name="T3" fmla="*/ 900115 h 900115"/>
                  <a:gd name="T4" fmla="*/ 0 w 900116"/>
                  <a:gd name="T5" fmla="*/ 450058 h 900115"/>
                  <a:gd name="T6" fmla="*/ 450058 w 900116"/>
                  <a:gd name="T7" fmla="*/ 0 h 900115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89530 w 900116"/>
                  <a:gd name="T13" fmla="*/ 89530 h 900115"/>
                  <a:gd name="T14" fmla="*/ 810586 w 900116"/>
                  <a:gd name="T15" fmla="*/ 810585 h 900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0116" h="900115">
                    <a:moveTo>
                      <a:pt x="305679" y="0"/>
                    </a:moveTo>
                    <a:lnTo>
                      <a:pt x="900116" y="0"/>
                    </a:lnTo>
                    <a:lnTo>
                      <a:pt x="900116" y="594436"/>
                    </a:lnTo>
                    <a:cubicBezTo>
                      <a:pt x="900116" y="763257"/>
                      <a:pt x="763258" y="900115"/>
                      <a:pt x="594437" y="900115"/>
                    </a:cubicBezTo>
                    <a:lnTo>
                      <a:pt x="0" y="900115"/>
                    </a:lnTo>
                    <a:lnTo>
                      <a:pt x="0" y="305679"/>
                    </a:lnTo>
                    <a:cubicBezTo>
                      <a:pt x="0" y="136857"/>
                      <a:pt x="136857" y="0"/>
                      <a:pt x="305679" y="0"/>
                    </a:cubicBezTo>
                    <a:cubicBezTo>
                      <a:pt x="305679" y="0"/>
                      <a:pt x="305679" y="0"/>
                      <a:pt x="305679" y="0"/>
                    </a:cubicBezTo>
                    <a:close/>
                  </a:path>
                </a:pathLst>
              </a:custGeom>
              <a:solidFill>
                <a:srgbClr val="F5C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kumimoji="0" lang="en-US" altLang="zh-TW" sz="5400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6163" name="Text Box 19"/>
              <p:cNvSpPr txBox="1">
                <a:spLocks noChangeArrowheads="1"/>
              </p:cNvSpPr>
              <p:nvPr/>
            </p:nvSpPr>
            <p:spPr bwMode="auto">
              <a:xfrm>
                <a:off x="1908175" y="2349500"/>
                <a:ext cx="2736850" cy="701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TW" altLang="en-US" sz="4000" b="1" dirty="0">
                    <a:solidFill>
                      <a:srgbClr val="777777"/>
                    </a:solidFill>
                    <a:ea typeface="微軟正黑體" panose="020B0604030504040204" pitchFamily="34" charset="-120"/>
                  </a:rPr>
                  <a:t>問題與衝突</a:t>
                </a:r>
              </a:p>
            </p:txBody>
          </p:sp>
        </p:grpSp>
      </p:grpSp>
      <p:grpSp>
        <p:nvGrpSpPr>
          <p:cNvPr id="21" name="群組 20"/>
          <p:cNvGrpSpPr/>
          <p:nvPr/>
        </p:nvGrpSpPr>
        <p:grpSpPr>
          <a:xfrm>
            <a:off x="1252461" y="5317254"/>
            <a:ext cx="4608512" cy="701675"/>
            <a:chOff x="1293813" y="4868863"/>
            <a:chExt cx="4608512" cy="701675"/>
          </a:xfrm>
        </p:grpSpPr>
        <p:sp>
          <p:nvSpPr>
            <p:cNvPr id="11" name="圓角矩形 2"/>
            <p:cNvSpPr/>
            <p:nvPr/>
          </p:nvSpPr>
          <p:spPr bwMode="auto">
            <a:xfrm>
              <a:off x="1836738" y="4879975"/>
              <a:ext cx="4065587" cy="673100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12" name="圓角化對角線角落矩形 11"/>
            <p:cNvSpPr/>
            <p:nvPr/>
          </p:nvSpPr>
          <p:spPr bwMode="auto">
            <a:xfrm>
              <a:off x="1293813" y="4879975"/>
              <a:ext cx="742950" cy="673100"/>
            </a:xfrm>
            <a:prstGeom prst="round2DiagRect">
              <a:avLst>
                <a:gd name="adj1" fmla="val 33960"/>
                <a:gd name="adj2" fmla="val 0"/>
              </a:avLst>
            </a:prstGeom>
            <a:solidFill>
              <a:srgbClr val="7075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6166" name="Text Box 22"/>
            <p:cNvSpPr txBox="1">
              <a:spLocks noChangeArrowheads="1"/>
            </p:cNvSpPr>
            <p:nvPr/>
          </p:nvSpPr>
          <p:spPr bwMode="auto">
            <a:xfrm>
              <a:off x="1979613" y="4868863"/>
              <a:ext cx="27368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TW" altLang="en-US" sz="4000" b="1" dirty="0">
                  <a:solidFill>
                    <a:srgbClr val="777777"/>
                  </a:solidFill>
                  <a:ea typeface="微軟正黑體" panose="020B0604030504040204" pitchFamily="34" charset="-120"/>
                </a:rPr>
                <a:t>結語</a:t>
              </a:r>
            </a:p>
          </p:txBody>
        </p:sp>
      </p:grpSp>
      <p:sp>
        <p:nvSpPr>
          <p:cNvPr id="5067782" name="AutoShape 6"/>
          <p:cNvSpPr>
            <a:spLocks noChangeArrowheads="1"/>
          </p:cNvSpPr>
          <p:nvPr/>
        </p:nvSpPr>
        <p:spPr bwMode="gray">
          <a:xfrm>
            <a:off x="6516688" y="2708275"/>
            <a:ext cx="2447925" cy="420688"/>
          </a:xfrm>
          <a:prstGeom prst="roundRect">
            <a:avLst>
              <a:gd name="adj" fmla="val 16667"/>
            </a:avLst>
          </a:prstGeom>
          <a:solidFill>
            <a:srgbClr val="B1A35D"/>
          </a:solidFill>
          <a:ln w="25400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5067783" name="AutoShape 7"/>
          <p:cNvSpPr>
            <a:spLocks noChangeArrowheads="1"/>
          </p:cNvSpPr>
          <p:nvPr/>
        </p:nvSpPr>
        <p:spPr bwMode="gray">
          <a:xfrm>
            <a:off x="6516688" y="2133600"/>
            <a:ext cx="2447925" cy="420688"/>
          </a:xfrm>
          <a:prstGeom prst="roundRect">
            <a:avLst>
              <a:gd name="adj" fmla="val 16667"/>
            </a:avLst>
          </a:prstGeom>
          <a:solidFill>
            <a:srgbClr val="A1A646"/>
          </a:solidFill>
          <a:ln w="25400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5067784" name="AutoShape 8"/>
          <p:cNvSpPr>
            <a:spLocks noChangeArrowheads="1"/>
          </p:cNvSpPr>
          <p:nvPr/>
        </p:nvSpPr>
        <p:spPr bwMode="gray">
          <a:xfrm>
            <a:off x="6516688" y="1589088"/>
            <a:ext cx="2447925" cy="420687"/>
          </a:xfrm>
          <a:prstGeom prst="roundRect">
            <a:avLst>
              <a:gd name="adj" fmla="val 16667"/>
            </a:avLst>
          </a:prstGeom>
          <a:solidFill>
            <a:srgbClr val="D97300"/>
          </a:solidFill>
          <a:ln w="25400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6477566" y="1561306"/>
            <a:ext cx="2663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觀光漁筏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6516688" y="2117725"/>
            <a:ext cx="2663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遊客旅遊動機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6516688" y="2693988"/>
            <a:ext cx="266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牡蠣養殖產業</a:t>
            </a:r>
          </a:p>
        </p:txBody>
      </p:sp>
      <p:cxnSp>
        <p:nvCxnSpPr>
          <p:cNvPr id="6189" name="AutoShape 45"/>
          <p:cNvCxnSpPr>
            <a:cxnSpLocks noChangeShapeType="1"/>
          </p:cNvCxnSpPr>
          <p:nvPr/>
        </p:nvCxnSpPr>
        <p:spPr bwMode="auto">
          <a:xfrm>
            <a:off x="5867400" y="1844675"/>
            <a:ext cx="649288" cy="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90" name="AutoShape 46"/>
          <p:cNvCxnSpPr>
            <a:cxnSpLocks noChangeShapeType="1"/>
            <a:endCxn id="6179" idx="1"/>
          </p:cNvCxnSpPr>
          <p:nvPr/>
        </p:nvCxnSpPr>
        <p:spPr bwMode="auto">
          <a:xfrm>
            <a:off x="5867400" y="1844675"/>
            <a:ext cx="649288" cy="5334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91" name="AutoShape 47"/>
          <p:cNvCxnSpPr>
            <a:cxnSpLocks noChangeShapeType="1"/>
            <a:endCxn id="6180" idx="1"/>
          </p:cNvCxnSpPr>
          <p:nvPr/>
        </p:nvCxnSpPr>
        <p:spPr bwMode="auto">
          <a:xfrm>
            <a:off x="5867400" y="1844675"/>
            <a:ext cx="649288" cy="1109663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" name="群組 35"/>
          <p:cNvGrpSpPr/>
          <p:nvPr/>
        </p:nvGrpSpPr>
        <p:grpSpPr>
          <a:xfrm>
            <a:off x="1296989" y="1504949"/>
            <a:ext cx="4608512" cy="701675"/>
            <a:chOff x="1258888" y="1484313"/>
            <a:chExt cx="4608512" cy="701675"/>
          </a:xfrm>
        </p:grpSpPr>
        <p:sp>
          <p:nvSpPr>
            <p:cNvPr id="37" name="圓角矩形 2"/>
            <p:cNvSpPr/>
            <p:nvPr/>
          </p:nvSpPr>
          <p:spPr bwMode="auto">
            <a:xfrm>
              <a:off x="1801813" y="1484313"/>
              <a:ext cx="4065587" cy="673100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38" name="圓角化對角線角落矩形 37"/>
            <p:cNvSpPr/>
            <p:nvPr/>
          </p:nvSpPr>
          <p:spPr bwMode="auto">
            <a:xfrm>
              <a:off x="1258888" y="1484313"/>
              <a:ext cx="742950" cy="673100"/>
            </a:xfrm>
            <a:prstGeom prst="round2DiagRect">
              <a:avLst>
                <a:gd name="adj1" fmla="val 3396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1908175" y="1484313"/>
              <a:ext cx="27368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TW" altLang="en-US" sz="4000" b="1" dirty="0">
                  <a:solidFill>
                    <a:srgbClr val="777777"/>
                  </a:solidFill>
                  <a:ea typeface="微軟正黑體" panose="020B0604030504040204" pitchFamily="34" charset="-120"/>
                </a:rPr>
                <a:t>現況分析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258888" y="4398943"/>
            <a:ext cx="4608512" cy="701675"/>
            <a:chOff x="1258888" y="1461332"/>
            <a:chExt cx="4608512" cy="701675"/>
          </a:xfrm>
        </p:grpSpPr>
        <p:sp>
          <p:nvSpPr>
            <p:cNvPr id="41" name="圓角矩形 2"/>
            <p:cNvSpPr/>
            <p:nvPr/>
          </p:nvSpPr>
          <p:spPr bwMode="auto">
            <a:xfrm>
              <a:off x="1801813" y="1484313"/>
              <a:ext cx="4065587" cy="673100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42" name="圓角化對角線角落矩形 41"/>
            <p:cNvSpPr/>
            <p:nvPr/>
          </p:nvSpPr>
          <p:spPr bwMode="auto">
            <a:xfrm>
              <a:off x="1258888" y="1484313"/>
              <a:ext cx="742950" cy="673100"/>
            </a:xfrm>
            <a:prstGeom prst="round2DiagRect">
              <a:avLst>
                <a:gd name="adj1" fmla="val 3396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908175" y="1461332"/>
              <a:ext cx="27368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TW" altLang="en-US" sz="4000" b="1" dirty="0" smtClean="0">
                  <a:solidFill>
                    <a:srgbClr val="777777"/>
                  </a:solidFill>
                  <a:ea typeface="微軟正黑體" panose="020B0604030504040204" pitchFamily="34" charset="-120"/>
                </a:rPr>
                <a:t>解決問題</a:t>
              </a:r>
              <a:endParaRPr lang="zh-TW" altLang="en-US" sz="4000" b="1" dirty="0">
                <a:solidFill>
                  <a:srgbClr val="777777"/>
                </a:solidFill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/>
      <p:bldP spid="6179" grpId="0"/>
      <p:bldP spid="61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16"/>
          <p:cNvGrpSpPr>
            <a:grpSpLocks/>
          </p:cNvGrpSpPr>
          <p:nvPr/>
        </p:nvGrpSpPr>
        <p:grpSpPr bwMode="auto">
          <a:xfrm>
            <a:off x="1475656" y="254676"/>
            <a:ext cx="4608512" cy="673100"/>
            <a:chOff x="1781643" y="4085848"/>
            <a:chExt cx="5580715" cy="900115"/>
          </a:xfrm>
        </p:grpSpPr>
        <p:sp>
          <p:nvSpPr>
            <p:cNvPr id="8" name="圓角矩形 2"/>
            <p:cNvSpPr/>
            <p:nvPr/>
          </p:nvSpPr>
          <p:spPr>
            <a:xfrm>
              <a:off x="2439102" y="4085848"/>
              <a:ext cx="4923256" cy="900115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9" name="圓角化對角線角落矩形 8"/>
            <p:cNvSpPr/>
            <p:nvPr/>
          </p:nvSpPr>
          <p:spPr>
            <a:xfrm>
              <a:off x="1781643" y="4085848"/>
              <a:ext cx="899681" cy="900115"/>
            </a:xfrm>
            <a:prstGeom prst="round2DiagRect">
              <a:avLst>
                <a:gd name="adj1" fmla="val 33960"/>
                <a:gd name="adj2" fmla="val 0"/>
              </a:avLst>
            </a:prstGeom>
            <a:solidFill>
              <a:srgbClr val="9A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163043" y="258316"/>
            <a:ext cx="44640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000" b="1" dirty="0">
                <a:solidFill>
                  <a:srgbClr val="777777"/>
                </a:solidFill>
                <a:ea typeface="微軟正黑體" panose="020B0604030504040204" pitchFamily="34" charset="-120"/>
              </a:rPr>
              <a:t>解決</a:t>
            </a:r>
            <a:r>
              <a:rPr lang="zh-TW" altLang="en-US" sz="4000" b="1" dirty="0" smtClean="0">
                <a:solidFill>
                  <a:srgbClr val="777777"/>
                </a:solidFill>
                <a:ea typeface="微軟正黑體" panose="020B0604030504040204" pitchFamily="34" charset="-120"/>
              </a:rPr>
              <a:t>問題</a:t>
            </a:r>
            <a:r>
              <a:rPr lang="en-US" altLang="zh-TW" sz="4000" b="1" dirty="0" smtClean="0">
                <a:solidFill>
                  <a:srgbClr val="777777"/>
                </a:solidFill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777777"/>
                </a:solidFill>
                <a:ea typeface="微軟正黑體" panose="020B0604030504040204" pitchFamily="34" charset="-120"/>
              </a:rPr>
              <a:t>微觀面</a:t>
            </a:r>
            <a:endParaRPr lang="en-US" altLang="zh-TW" sz="4000" b="1" dirty="0">
              <a:solidFill>
                <a:srgbClr val="777777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75" name="群組 74"/>
          <p:cNvGrpSpPr/>
          <p:nvPr/>
        </p:nvGrpSpPr>
        <p:grpSpPr>
          <a:xfrm>
            <a:off x="1835696" y="1988840"/>
            <a:ext cx="5580713" cy="1080138"/>
            <a:chOff x="1781644" y="724598"/>
            <a:chExt cx="5580713" cy="1080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平行四邊形 75"/>
            <p:cNvSpPr/>
            <p:nvPr/>
          </p:nvSpPr>
          <p:spPr>
            <a:xfrm>
              <a:off x="1781644" y="724598"/>
              <a:ext cx="5580713" cy="1080138"/>
            </a:xfrm>
            <a:prstGeom prst="parallelogram">
              <a:avLst>
                <a:gd name="adj" fmla="val 63191"/>
              </a:avLst>
            </a:prstGeom>
            <a:solidFill>
              <a:srgbClr val="6B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 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籌組觀光漁業發展協會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規劃專屬停泊區共同籌劃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及促進漁村周邊觀光商機</a:t>
              </a:r>
              <a:endParaRPr 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2479994" y="794083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7200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1835696" y="4153173"/>
            <a:ext cx="5580713" cy="1080138"/>
            <a:chOff x="1781644" y="2888931"/>
            <a:chExt cx="5580713" cy="1080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平行四邊形 81"/>
            <p:cNvSpPr/>
            <p:nvPr/>
          </p:nvSpPr>
          <p:spPr>
            <a:xfrm>
              <a:off x="1781644" y="2888931"/>
              <a:ext cx="5580713" cy="1080138"/>
            </a:xfrm>
            <a:prstGeom prst="parallelogram">
              <a:avLst>
                <a:gd name="adj" fmla="val 63191"/>
              </a:avLst>
            </a:prstGeom>
            <a:solidFill>
              <a:srgbClr val="FF6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周邊產業結合共創雙贏</a:t>
              </a:r>
              <a:endParaRPr 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2479994" y="2965783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7200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835696" y="3073035"/>
            <a:ext cx="5580713" cy="1080138"/>
            <a:chOff x="1835696" y="3073035"/>
            <a:chExt cx="5580713" cy="1080138"/>
          </a:xfrm>
        </p:grpSpPr>
        <p:grpSp>
          <p:nvGrpSpPr>
            <p:cNvPr id="78" name="群組 77"/>
            <p:cNvGrpSpPr/>
            <p:nvPr/>
          </p:nvGrpSpPr>
          <p:grpSpPr>
            <a:xfrm>
              <a:off x="1835696" y="3073035"/>
              <a:ext cx="5580713" cy="1080138"/>
              <a:chOff x="1781644" y="1808793"/>
              <a:chExt cx="5580713" cy="108013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平行四邊形 78"/>
              <p:cNvSpPr/>
              <p:nvPr/>
            </p:nvSpPr>
            <p:spPr>
              <a:xfrm flipV="1">
                <a:off x="1781644" y="1808793"/>
                <a:ext cx="5580713" cy="1080138"/>
              </a:xfrm>
              <a:prstGeom prst="parallelogram">
                <a:avLst>
                  <a:gd name="adj" fmla="val 63191"/>
                </a:avLst>
              </a:prstGeom>
              <a:solidFill>
                <a:srgbClr val="F5C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	</a:t>
                </a:r>
                <a:endParaRPr lang="en-US" dirty="0"/>
              </a:p>
            </p:txBody>
          </p:sp>
          <p:sp>
            <p:nvSpPr>
              <p:cNvPr id="80" name="文字方塊 79"/>
              <p:cNvSpPr txBox="1"/>
              <p:nvPr/>
            </p:nvSpPr>
            <p:spPr>
              <a:xfrm>
                <a:off x="2479994" y="1879933"/>
                <a:ext cx="914400" cy="914400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7200" b="1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sp>
          <p:nvSpPr>
            <p:cNvPr id="2" name="文字方塊 1"/>
            <p:cNvSpPr txBox="1"/>
            <p:nvPr/>
          </p:nvSpPr>
          <p:spPr>
            <a:xfrm>
              <a:off x="3779912" y="3370542"/>
              <a:ext cx="2031325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更新漁筏設備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5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16"/>
          <p:cNvGrpSpPr>
            <a:grpSpLocks/>
          </p:cNvGrpSpPr>
          <p:nvPr/>
        </p:nvGrpSpPr>
        <p:grpSpPr bwMode="auto">
          <a:xfrm>
            <a:off x="1650672" y="237276"/>
            <a:ext cx="4608512" cy="673100"/>
            <a:chOff x="1781643" y="4085848"/>
            <a:chExt cx="5580715" cy="900115"/>
          </a:xfrm>
        </p:grpSpPr>
        <p:sp>
          <p:nvSpPr>
            <p:cNvPr id="11" name="圓角矩形 2"/>
            <p:cNvSpPr/>
            <p:nvPr/>
          </p:nvSpPr>
          <p:spPr>
            <a:xfrm>
              <a:off x="2439102" y="4085848"/>
              <a:ext cx="4923256" cy="900115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12" name="圓角化對角線角落矩形 11"/>
            <p:cNvSpPr/>
            <p:nvPr/>
          </p:nvSpPr>
          <p:spPr>
            <a:xfrm>
              <a:off x="1781643" y="4085848"/>
              <a:ext cx="899681" cy="900115"/>
            </a:xfrm>
            <a:prstGeom prst="round2DiagRect">
              <a:avLst>
                <a:gd name="adj1" fmla="val 33960"/>
                <a:gd name="adj2" fmla="val 0"/>
              </a:avLst>
            </a:prstGeom>
            <a:solidFill>
              <a:srgbClr val="9A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338059" y="237276"/>
            <a:ext cx="44640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000" b="1" dirty="0">
                <a:solidFill>
                  <a:srgbClr val="777777"/>
                </a:solidFill>
                <a:ea typeface="微軟正黑體" panose="020B0604030504040204" pitchFamily="34" charset="-120"/>
              </a:rPr>
              <a:t>解決</a:t>
            </a:r>
            <a:r>
              <a:rPr lang="zh-TW" altLang="en-US" sz="4000" b="1" dirty="0" smtClean="0">
                <a:solidFill>
                  <a:srgbClr val="777777"/>
                </a:solidFill>
                <a:ea typeface="微軟正黑體" panose="020B0604030504040204" pitchFamily="34" charset="-120"/>
              </a:rPr>
              <a:t>問題</a:t>
            </a:r>
            <a:r>
              <a:rPr lang="en-US" altLang="zh-TW" sz="4000" b="1" dirty="0" smtClean="0">
                <a:solidFill>
                  <a:srgbClr val="777777"/>
                </a:solidFill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777777"/>
                </a:solidFill>
                <a:ea typeface="微軟正黑體" panose="020B0604030504040204" pitchFamily="34" charset="-120"/>
              </a:rPr>
              <a:t>微觀面</a:t>
            </a:r>
            <a:endParaRPr lang="en-US" altLang="zh-TW" sz="4000" b="1" dirty="0">
              <a:solidFill>
                <a:srgbClr val="777777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6556250" y="2743994"/>
            <a:ext cx="2408238" cy="2198587"/>
            <a:chOff x="179512" y="2755851"/>
            <a:chExt cx="2408238" cy="219858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 rot="10800000">
              <a:off x="179512" y="2755851"/>
              <a:ext cx="2408238" cy="2147888"/>
            </a:xfrm>
            <a:prstGeom prst="homePlate">
              <a:avLst>
                <a:gd name="adj" fmla="val 17945"/>
              </a:avLst>
            </a:prstGeom>
            <a:solidFill>
              <a:srgbClr val="6399AB"/>
            </a:solidFill>
            <a:ln w="254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705730" y="2886026"/>
              <a:ext cx="1698625" cy="493713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3810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400" b="1" dirty="0" smtClean="0">
                  <a:solidFill>
                    <a:srgbClr val="7075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觀光漁筏</a:t>
              </a:r>
              <a:endParaRPr lang="zh-TW" altLang="en-US" sz="2400" b="1" dirty="0">
                <a:solidFill>
                  <a:srgbClr val="7075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329041"/>
              <a:ext cx="1625397" cy="1625397"/>
            </a:xfrm>
            <a:prstGeom prst="rect">
              <a:avLst/>
            </a:prstGeom>
          </p:spPr>
        </p:pic>
      </p:grpSp>
      <p:grpSp>
        <p:nvGrpSpPr>
          <p:cNvPr id="4" name="群組 3"/>
          <p:cNvGrpSpPr/>
          <p:nvPr/>
        </p:nvGrpSpPr>
        <p:grpSpPr>
          <a:xfrm>
            <a:off x="2716510" y="2420888"/>
            <a:ext cx="3295650" cy="2844800"/>
            <a:chOff x="2716510" y="2420888"/>
            <a:chExt cx="3295650" cy="28448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2716510" y="2420888"/>
              <a:ext cx="3295650" cy="2844800"/>
            </a:xfrm>
            <a:prstGeom prst="rect">
              <a:avLst/>
            </a:prstGeom>
            <a:solidFill>
              <a:srgbClr val="E0AD12"/>
            </a:solidFill>
            <a:ln w="254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875260" y="2566938"/>
              <a:ext cx="2844800" cy="493713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3810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牡蠣產業</a:t>
              </a:r>
              <a:endPara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810" y="3181096"/>
              <a:ext cx="1567049" cy="1921286"/>
            </a:xfrm>
            <a:prstGeom prst="rect">
              <a:avLst/>
            </a:prstGeom>
          </p:spPr>
        </p:pic>
      </p:grpSp>
      <p:sp>
        <p:nvSpPr>
          <p:cNvPr id="16" name="文字方塊 15"/>
          <p:cNvSpPr txBox="1"/>
          <p:nvPr/>
        </p:nvSpPr>
        <p:spPr>
          <a:xfrm>
            <a:off x="5940152" y="3181096"/>
            <a:ext cx="680905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altLang="zh-TW" sz="7200" b="1" dirty="0" smtClean="0">
                <a:solidFill>
                  <a:srgbClr val="FF614C"/>
                </a:solidFill>
              </a:rPr>
              <a:t>+</a:t>
            </a:r>
            <a:endParaRPr lang="zh-TW" altLang="en-US" sz="7200" b="1" dirty="0">
              <a:solidFill>
                <a:srgbClr val="FF614C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11560" y="1268760"/>
            <a:ext cx="1296144" cy="5400600"/>
            <a:chOff x="611560" y="1268760"/>
            <a:chExt cx="1296144" cy="5400600"/>
          </a:xfrm>
        </p:grpSpPr>
        <p:sp>
          <p:nvSpPr>
            <p:cNvPr id="23" name="圓角矩形 22"/>
            <p:cNvSpPr/>
            <p:nvPr/>
          </p:nvSpPr>
          <p:spPr>
            <a:xfrm>
              <a:off x="611560" y="1268760"/>
              <a:ext cx="1296144" cy="5400600"/>
            </a:xfrm>
            <a:prstGeom prst="roundRect">
              <a:avLst/>
            </a:prstGeom>
            <a:solidFill>
              <a:srgbClr val="F5C3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967" y="3595880"/>
              <a:ext cx="863397" cy="863397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99" y="2484769"/>
              <a:ext cx="912273" cy="912273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57" y="1412776"/>
              <a:ext cx="848107" cy="848107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46" y="4476530"/>
              <a:ext cx="1040702" cy="1040702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74" y="5729937"/>
              <a:ext cx="804254" cy="804254"/>
            </a:xfrm>
            <a:prstGeom prst="rect">
              <a:avLst/>
            </a:prstGeom>
          </p:spPr>
        </p:pic>
      </p:grpSp>
      <p:sp>
        <p:nvSpPr>
          <p:cNvPr id="28" name="向右箭號 27"/>
          <p:cNvSpPr/>
          <p:nvPr/>
        </p:nvSpPr>
        <p:spPr>
          <a:xfrm>
            <a:off x="1841167" y="3595880"/>
            <a:ext cx="947349" cy="329396"/>
          </a:xfrm>
          <a:prstGeom prst="rightArrow">
            <a:avLst/>
          </a:prstGeom>
          <a:solidFill>
            <a:srgbClr val="FF614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 t="15454" r="35432" b="9953"/>
          <a:stretch>
            <a:fillRect/>
          </a:stretch>
        </p:blipFill>
        <p:spPr bwMode="auto">
          <a:xfrm>
            <a:off x="1979712" y="1262273"/>
            <a:ext cx="4510087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手繪多邊形 10"/>
          <p:cNvSpPr/>
          <p:nvPr/>
        </p:nvSpPr>
        <p:spPr>
          <a:xfrm>
            <a:off x="2063700" y="1266812"/>
            <a:ext cx="1747697" cy="2150985"/>
          </a:xfrm>
          <a:custGeom>
            <a:avLst/>
            <a:gdLst>
              <a:gd name="connsiteX0" fmla="*/ 1460618 w 1747697"/>
              <a:gd name="connsiteY0" fmla="*/ 0 h 2150985"/>
              <a:gd name="connsiteX1" fmla="*/ 1418087 w 1747697"/>
              <a:gd name="connsiteY1" fmla="*/ 63795 h 2150985"/>
              <a:gd name="connsiteX2" fmla="*/ 1396822 w 1747697"/>
              <a:gd name="connsiteY2" fmla="*/ 127590 h 2150985"/>
              <a:gd name="connsiteX3" fmla="*/ 1386190 w 1747697"/>
              <a:gd name="connsiteY3" fmla="*/ 159488 h 2150985"/>
              <a:gd name="connsiteX4" fmla="*/ 1322394 w 1747697"/>
              <a:gd name="connsiteY4" fmla="*/ 244548 h 2150985"/>
              <a:gd name="connsiteX5" fmla="*/ 1290497 w 1747697"/>
              <a:gd name="connsiteY5" fmla="*/ 308344 h 2150985"/>
              <a:gd name="connsiteX6" fmla="*/ 1258599 w 1747697"/>
              <a:gd name="connsiteY6" fmla="*/ 340242 h 2150985"/>
              <a:gd name="connsiteX7" fmla="*/ 1205436 w 1747697"/>
              <a:gd name="connsiteY7" fmla="*/ 382772 h 2150985"/>
              <a:gd name="connsiteX8" fmla="*/ 1099111 w 1747697"/>
              <a:gd name="connsiteY8" fmla="*/ 499730 h 2150985"/>
              <a:gd name="connsiteX9" fmla="*/ 1035315 w 1747697"/>
              <a:gd name="connsiteY9" fmla="*/ 542260 h 2150985"/>
              <a:gd name="connsiteX10" fmla="*/ 1003418 w 1747697"/>
              <a:gd name="connsiteY10" fmla="*/ 574158 h 2150985"/>
              <a:gd name="connsiteX11" fmla="*/ 939622 w 1747697"/>
              <a:gd name="connsiteY11" fmla="*/ 616688 h 2150985"/>
              <a:gd name="connsiteX12" fmla="*/ 907725 w 1747697"/>
              <a:gd name="connsiteY12" fmla="*/ 648586 h 2150985"/>
              <a:gd name="connsiteX13" fmla="*/ 875827 w 1747697"/>
              <a:gd name="connsiteY13" fmla="*/ 669851 h 2150985"/>
              <a:gd name="connsiteX14" fmla="*/ 843929 w 1747697"/>
              <a:gd name="connsiteY14" fmla="*/ 701748 h 2150985"/>
              <a:gd name="connsiteX15" fmla="*/ 812032 w 1747697"/>
              <a:gd name="connsiteY15" fmla="*/ 723014 h 2150985"/>
              <a:gd name="connsiteX16" fmla="*/ 780134 w 1747697"/>
              <a:gd name="connsiteY16" fmla="*/ 754911 h 2150985"/>
              <a:gd name="connsiteX17" fmla="*/ 716339 w 1747697"/>
              <a:gd name="connsiteY17" fmla="*/ 797442 h 2150985"/>
              <a:gd name="connsiteX18" fmla="*/ 673808 w 1747697"/>
              <a:gd name="connsiteY18" fmla="*/ 850604 h 2150985"/>
              <a:gd name="connsiteX19" fmla="*/ 652543 w 1747697"/>
              <a:gd name="connsiteY19" fmla="*/ 882502 h 2150985"/>
              <a:gd name="connsiteX20" fmla="*/ 641911 w 1747697"/>
              <a:gd name="connsiteY20" fmla="*/ 914400 h 2150985"/>
              <a:gd name="connsiteX21" fmla="*/ 599380 w 1747697"/>
              <a:gd name="connsiteY21" fmla="*/ 967562 h 2150985"/>
              <a:gd name="connsiteX22" fmla="*/ 556850 w 1747697"/>
              <a:gd name="connsiteY22" fmla="*/ 1020725 h 2150985"/>
              <a:gd name="connsiteX23" fmla="*/ 546218 w 1747697"/>
              <a:gd name="connsiteY23" fmla="*/ 1052623 h 2150985"/>
              <a:gd name="connsiteX24" fmla="*/ 493055 w 1747697"/>
              <a:gd name="connsiteY24" fmla="*/ 1116418 h 2150985"/>
              <a:gd name="connsiteX25" fmla="*/ 471790 w 1747697"/>
              <a:gd name="connsiteY25" fmla="*/ 1158948 h 2150985"/>
              <a:gd name="connsiteX26" fmla="*/ 450525 w 1747697"/>
              <a:gd name="connsiteY26" fmla="*/ 1190846 h 2150985"/>
              <a:gd name="connsiteX27" fmla="*/ 439892 w 1747697"/>
              <a:gd name="connsiteY27" fmla="*/ 1222744 h 2150985"/>
              <a:gd name="connsiteX28" fmla="*/ 397362 w 1747697"/>
              <a:gd name="connsiteY28" fmla="*/ 1286539 h 2150985"/>
              <a:gd name="connsiteX29" fmla="*/ 354832 w 1747697"/>
              <a:gd name="connsiteY29" fmla="*/ 1382232 h 2150985"/>
              <a:gd name="connsiteX30" fmla="*/ 322934 w 1747697"/>
              <a:gd name="connsiteY30" fmla="*/ 1414130 h 2150985"/>
              <a:gd name="connsiteX31" fmla="*/ 259139 w 1747697"/>
              <a:gd name="connsiteY31" fmla="*/ 1605516 h 2150985"/>
              <a:gd name="connsiteX32" fmla="*/ 227241 w 1747697"/>
              <a:gd name="connsiteY32" fmla="*/ 1637414 h 2150985"/>
              <a:gd name="connsiteX33" fmla="*/ 174078 w 1747697"/>
              <a:gd name="connsiteY33" fmla="*/ 1701209 h 2150985"/>
              <a:gd name="connsiteX34" fmla="*/ 163446 w 1747697"/>
              <a:gd name="connsiteY34" fmla="*/ 1733107 h 2150985"/>
              <a:gd name="connsiteX35" fmla="*/ 142180 w 1747697"/>
              <a:gd name="connsiteY35" fmla="*/ 1754372 h 2150985"/>
              <a:gd name="connsiteX36" fmla="*/ 120915 w 1747697"/>
              <a:gd name="connsiteY36" fmla="*/ 1786269 h 2150985"/>
              <a:gd name="connsiteX37" fmla="*/ 78385 w 1747697"/>
              <a:gd name="connsiteY37" fmla="*/ 1839432 h 2150985"/>
              <a:gd name="connsiteX38" fmla="*/ 46487 w 1747697"/>
              <a:gd name="connsiteY38" fmla="*/ 1903228 h 2150985"/>
              <a:gd name="connsiteX39" fmla="*/ 35855 w 1747697"/>
              <a:gd name="connsiteY39" fmla="*/ 2094614 h 2150985"/>
              <a:gd name="connsiteX40" fmla="*/ 67753 w 1747697"/>
              <a:gd name="connsiteY40" fmla="*/ 2126511 h 2150985"/>
              <a:gd name="connsiteX41" fmla="*/ 99650 w 1747697"/>
              <a:gd name="connsiteY41" fmla="*/ 2137144 h 2150985"/>
              <a:gd name="connsiteX42" fmla="*/ 227241 w 1747697"/>
              <a:gd name="connsiteY42" fmla="*/ 2126511 h 2150985"/>
              <a:gd name="connsiteX43" fmla="*/ 205976 w 1747697"/>
              <a:gd name="connsiteY43" fmla="*/ 2062716 h 2150985"/>
              <a:gd name="connsiteX44" fmla="*/ 216608 w 1747697"/>
              <a:gd name="connsiteY44" fmla="*/ 2030818 h 2150985"/>
              <a:gd name="connsiteX45" fmla="*/ 269771 w 1747697"/>
              <a:gd name="connsiteY45" fmla="*/ 1998921 h 2150985"/>
              <a:gd name="connsiteX46" fmla="*/ 354832 w 1747697"/>
              <a:gd name="connsiteY46" fmla="*/ 1988288 h 2150985"/>
              <a:gd name="connsiteX47" fmla="*/ 386729 w 1747697"/>
              <a:gd name="connsiteY47" fmla="*/ 1977655 h 2150985"/>
              <a:gd name="connsiteX48" fmla="*/ 397362 w 1747697"/>
              <a:gd name="connsiteY48" fmla="*/ 1945758 h 2150985"/>
              <a:gd name="connsiteX49" fmla="*/ 418627 w 1747697"/>
              <a:gd name="connsiteY49" fmla="*/ 1913860 h 2150985"/>
              <a:gd name="connsiteX50" fmla="*/ 439892 w 1747697"/>
              <a:gd name="connsiteY50" fmla="*/ 1871330 h 2150985"/>
              <a:gd name="connsiteX51" fmla="*/ 450525 w 1747697"/>
              <a:gd name="connsiteY51" fmla="*/ 1839432 h 2150985"/>
              <a:gd name="connsiteX52" fmla="*/ 471790 w 1747697"/>
              <a:gd name="connsiteY52" fmla="*/ 1807535 h 2150985"/>
              <a:gd name="connsiteX53" fmla="*/ 482422 w 1747697"/>
              <a:gd name="connsiteY53" fmla="*/ 1765004 h 2150985"/>
              <a:gd name="connsiteX54" fmla="*/ 461157 w 1747697"/>
              <a:gd name="connsiteY54" fmla="*/ 1605516 h 2150985"/>
              <a:gd name="connsiteX55" fmla="*/ 471790 w 1747697"/>
              <a:gd name="connsiteY55" fmla="*/ 1531088 h 2150985"/>
              <a:gd name="connsiteX56" fmla="*/ 503687 w 1747697"/>
              <a:gd name="connsiteY56" fmla="*/ 1509823 h 2150985"/>
              <a:gd name="connsiteX57" fmla="*/ 652543 w 1747697"/>
              <a:gd name="connsiteY57" fmla="*/ 1477925 h 2150985"/>
              <a:gd name="connsiteX58" fmla="*/ 695074 w 1747697"/>
              <a:gd name="connsiteY58" fmla="*/ 1467293 h 2150985"/>
              <a:gd name="connsiteX59" fmla="*/ 780134 w 1747697"/>
              <a:gd name="connsiteY59" fmla="*/ 1424762 h 2150985"/>
              <a:gd name="connsiteX60" fmla="*/ 812032 w 1747697"/>
              <a:gd name="connsiteY60" fmla="*/ 1414130 h 2150985"/>
              <a:gd name="connsiteX61" fmla="*/ 886460 w 1747697"/>
              <a:gd name="connsiteY61" fmla="*/ 1371600 h 2150985"/>
              <a:gd name="connsiteX62" fmla="*/ 950255 w 1747697"/>
              <a:gd name="connsiteY62" fmla="*/ 1329069 h 2150985"/>
              <a:gd name="connsiteX63" fmla="*/ 982153 w 1747697"/>
              <a:gd name="connsiteY63" fmla="*/ 1307804 h 2150985"/>
              <a:gd name="connsiteX64" fmla="*/ 1014050 w 1747697"/>
              <a:gd name="connsiteY64" fmla="*/ 1275907 h 2150985"/>
              <a:gd name="connsiteX65" fmla="*/ 1056580 w 1747697"/>
              <a:gd name="connsiteY65" fmla="*/ 1212111 h 2150985"/>
              <a:gd name="connsiteX66" fmla="*/ 1077846 w 1747697"/>
              <a:gd name="connsiteY66" fmla="*/ 1190846 h 2150985"/>
              <a:gd name="connsiteX67" fmla="*/ 1109743 w 1747697"/>
              <a:gd name="connsiteY67" fmla="*/ 1148316 h 2150985"/>
              <a:gd name="connsiteX68" fmla="*/ 1141641 w 1747697"/>
              <a:gd name="connsiteY68" fmla="*/ 1127051 h 2150985"/>
              <a:gd name="connsiteX69" fmla="*/ 1184171 w 1747697"/>
              <a:gd name="connsiteY69" fmla="*/ 1073888 h 2150985"/>
              <a:gd name="connsiteX70" fmla="*/ 1226701 w 1747697"/>
              <a:gd name="connsiteY70" fmla="*/ 1020725 h 2150985"/>
              <a:gd name="connsiteX71" fmla="*/ 1247967 w 1747697"/>
              <a:gd name="connsiteY71" fmla="*/ 978195 h 2150985"/>
              <a:gd name="connsiteX72" fmla="*/ 1269232 w 1747697"/>
              <a:gd name="connsiteY72" fmla="*/ 946297 h 2150985"/>
              <a:gd name="connsiteX73" fmla="*/ 1279864 w 1747697"/>
              <a:gd name="connsiteY73" fmla="*/ 914400 h 2150985"/>
              <a:gd name="connsiteX74" fmla="*/ 1301129 w 1747697"/>
              <a:gd name="connsiteY74" fmla="*/ 882502 h 2150985"/>
              <a:gd name="connsiteX75" fmla="*/ 1311762 w 1747697"/>
              <a:gd name="connsiteY75" fmla="*/ 850604 h 2150985"/>
              <a:gd name="connsiteX76" fmla="*/ 1354292 w 1747697"/>
              <a:gd name="connsiteY76" fmla="*/ 786809 h 2150985"/>
              <a:gd name="connsiteX77" fmla="*/ 1396822 w 1747697"/>
              <a:gd name="connsiteY77" fmla="*/ 723014 h 2150985"/>
              <a:gd name="connsiteX78" fmla="*/ 1418087 w 1747697"/>
              <a:gd name="connsiteY78" fmla="*/ 691116 h 2150985"/>
              <a:gd name="connsiteX79" fmla="*/ 1439353 w 1747697"/>
              <a:gd name="connsiteY79" fmla="*/ 616688 h 2150985"/>
              <a:gd name="connsiteX80" fmla="*/ 1460618 w 1747697"/>
              <a:gd name="connsiteY80" fmla="*/ 584790 h 2150985"/>
              <a:gd name="connsiteX81" fmla="*/ 1481883 w 1747697"/>
              <a:gd name="connsiteY81" fmla="*/ 520995 h 2150985"/>
              <a:gd name="connsiteX82" fmla="*/ 1492515 w 1747697"/>
              <a:gd name="connsiteY82" fmla="*/ 489097 h 2150985"/>
              <a:gd name="connsiteX83" fmla="*/ 1513780 w 1747697"/>
              <a:gd name="connsiteY83" fmla="*/ 457200 h 2150985"/>
              <a:gd name="connsiteX84" fmla="*/ 1524413 w 1747697"/>
              <a:gd name="connsiteY84" fmla="*/ 425302 h 2150985"/>
              <a:gd name="connsiteX85" fmla="*/ 1566943 w 1747697"/>
              <a:gd name="connsiteY85" fmla="*/ 361507 h 2150985"/>
              <a:gd name="connsiteX86" fmla="*/ 1598841 w 1747697"/>
              <a:gd name="connsiteY86" fmla="*/ 287079 h 2150985"/>
              <a:gd name="connsiteX87" fmla="*/ 1609474 w 1747697"/>
              <a:gd name="connsiteY87" fmla="*/ 255181 h 2150985"/>
              <a:gd name="connsiteX88" fmla="*/ 1662636 w 1747697"/>
              <a:gd name="connsiteY88" fmla="*/ 191386 h 2150985"/>
              <a:gd name="connsiteX89" fmla="*/ 1683901 w 1747697"/>
              <a:gd name="connsiteY89" fmla="*/ 148855 h 2150985"/>
              <a:gd name="connsiteX90" fmla="*/ 1694534 w 1747697"/>
              <a:gd name="connsiteY90" fmla="*/ 116958 h 2150985"/>
              <a:gd name="connsiteX91" fmla="*/ 1747697 w 1747697"/>
              <a:gd name="connsiteY91" fmla="*/ 42530 h 2150985"/>
              <a:gd name="connsiteX92" fmla="*/ 1598841 w 1747697"/>
              <a:gd name="connsiteY92" fmla="*/ 42530 h 2150985"/>
              <a:gd name="connsiteX93" fmla="*/ 1460618 w 1747697"/>
              <a:gd name="connsiteY93" fmla="*/ 0 h 215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747697" h="2150985">
                <a:moveTo>
                  <a:pt x="1460618" y="0"/>
                </a:moveTo>
                <a:cubicBezTo>
                  <a:pt x="1446441" y="21265"/>
                  <a:pt x="1426169" y="39549"/>
                  <a:pt x="1418087" y="63795"/>
                </a:cubicBezTo>
                <a:lnTo>
                  <a:pt x="1396822" y="127590"/>
                </a:lnTo>
                <a:cubicBezTo>
                  <a:pt x="1393278" y="138223"/>
                  <a:pt x="1392407" y="150163"/>
                  <a:pt x="1386190" y="159488"/>
                </a:cubicBezTo>
                <a:cubicBezTo>
                  <a:pt x="1338099" y="231624"/>
                  <a:pt x="1361732" y="205212"/>
                  <a:pt x="1322394" y="244548"/>
                </a:cubicBezTo>
                <a:cubicBezTo>
                  <a:pt x="1311738" y="276517"/>
                  <a:pt x="1313399" y="280862"/>
                  <a:pt x="1290497" y="308344"/>
                </a:cubicBezTo>
                <a:cubicBezTo>
                  <a:pt x="1280871" y="319896"/>
                  <a:pt x="1268225" y="328690"/>
                  <a:pt x="1258599" y="340242"/>
                </a:cubicBezTo>
                <a:cubicBezTo>
                  <a:pt x="1221604" y="384636"/>
                  <a:pt x="1257800" y="365317"/>
                  <a:pt x="1205436" y="382772"/>
                </a:cubicBezTo>
                <a:cubicBezTo>
                  <a:pt x="1169994" y="421758"/>
                  <a:pt x="1137549" y="463695"/>
                  <a:pt x="1099111" y="499730"/>
                </a:cubicBezTo>
                <a:cubicBezTo>
                  <a:pt x="1080466" y="517210"/>
                  <a:pt x="1056580" y="528083"/>
                  <a:pt x="1035315" y="542260"/>
                </a:cubicBezTo>
                <a:cubicBezTo>
                  <a:pt x="1022804" y="550601"/>
                  <a:pt x="1015287" y="564926"/>
                  <a:pt x="1003418" y="574158"/>
                </a:cubicBezTo>
                <a:cubicBezTo>
                  <a:pt x="983244" y="589849"/>
                  <a:pt x="960887" y="602511"/>
                  <a:pt x="939622" y="616688"/>
                </a:cubicBezTo>
                <a:cubicBezTo>
                  <a:pt x="927111" y="625029"/>
                  <a:pt x="919276" y="638960"/>
                  <a:pt x="907725" y="648586"/>
                </a:cubicBezTo>
                <a:cubicBezTo>
                  <a:pt x="897908" y="656767"/>
                  <a:pt x="885644" y="661670"/>
                  <a:pt x="875827" y="669851"/>
                </a:cubicBezTo>
                <a:cubicBezTo>
                  <a:pt x="864275" y="679477"/>
                  <a:pt x="855480" y="692122"/>
                  <a:pt x="843929" y="701748"/>
                </a:cubicBezTo>
                <a:cubicBezTo>
                  <a:pt x="834112" y="709929"/>
                  <a:pt x="821849" y="714833"/>
                  <a:pt x="812032" y="723014"/>
                </a:cubicBezTo>
                <a:cubicBezTo>
                  <a:pt x="800481" y="732640"/>
                  <a:pt x="792003" y="745679"/>
                  <a:pt x="780134" y="754911"/>
                </a:cubicBezTo>
                <a:cubicBezTo>
                  <a:pt x="759960" y="770602"/>
                  <a:pt x="716339" y="797442"/>
                  <a:pt x="716339" y="797442"/>
                </a:cubicBezTo>
                <a:cubicBezTo>
                  <a:pt x="650882" y="895627"/>
                  <a:pt x="734416" y="774845"/>
                  <a:pt x="673808" y="850604"/>
                </a:cubicBezTo>
                <a:cubicBezTo>
                  <a:pt x="665825" y="860583"/>
                  <a:pt x="659631" y="871869"/>
                  <a:pt x="652543" y="882502"/>
                </a:cubicBezTo>
                <a:cubicBezTo>
                  <a:pt x="648999" y="893135"/>
                  <a:pt x="646923" y="904375"/>
                  <a:pt x="641911" y="914400"/>
                </a:cubicBezTo>
                <a:cubicBezTo>
                  <a:pt x="628499" y="941225"/>
                  <a:pt x="619159" y="947784"/>
                  <a:pt x="599380" y="967562"/>
                </a:cubicBezTo>
                <a:cubicBezTo>
                  <a:pt x="572656" y="1047738"/>
                  <a:pt x="611814" y="952020"/>
                  <a:pt x="556850" y="1020725"/>
                </a:cubicBezTo>
                <a:cubicBezTo>
                  <a:pt x="549849" y="1029477"/>
                  <a:pt x="552435" y="1043298"/>
                  <a:pt x="546218" y="1052623"/>
                </a:cubicBezTo>
                <a:cubicBezTo>
                  <a:pt x="458246" y="1184583"/>
                  <a:pt x="562635" y="994654"/>
                  <a:pt x="493055" y="1116418"/>
                </a:cubicBezTo>
                <a:cubicBezTo>
                  <a:pt x="485191" y="1130180"/>
                  <a:pt x="479654" y="1145186"/>
                  <a:pt x="471790" y="1158948"/>
                </a:cubicBezTo>
                <a:cubicBezTo>
                  <a:pt x="465450" y="1170043"/>
                  <a:pt x="456240" y="1179416"/>
                  <a:pt x="450525" y="1190846"/>
                </a:cubicBezTo>
                <a:cubicBezTo>
                  <a:pt x="445513" y="1200871"/>
                  <a:pt x="445335" y="1212947"/>
                  <a:pt x="439892" y="1222744"/>
                </a:cubicBezTo>
                <a:cubicBezTo>
                  <a:pt x="427480" y="1245085"/>
                  <a:pt x="405444" y="1262293"/>
                  <a:pt x="397362" y="1286539"/>
                </a:cubicBezTo>
                <a:cubicBezTo>
                  <a:pt x="381908" y="1332903"/>
                  <a:pt x="382915" y="1348533"/>
                  <a:pt x="354832" y="1382232"/>
                </a:cubicBezTo>
                <a:cubicBezTo>
                  <a:pt x="345206" y="1393784"/>
                  <a:pt x="333567" y="1403497"/>
                  <a:pt x="322934" y="1414130"/>
                </a:cubicBezTo>
                <a:lnTo>
                  <a:pt x="259139" y="1605516"/>
                </a:lnTo>
                <a:cubicBezTo>
                  <a:pt x="254384" y="1619781"/>
                  <a:pt x="236867" y="1625862"/>
                  <a:pt x="227241" y="1637414"/>
                </a:cubicBezTo>
                <a:cubicBezTo>
                  <a:pt x="153225" y="1726232"/>
                  <a:pt x="267270" y="1608017"/>
                  <a:pt x="174078" y="1701209"/>
                </a:cubicBezTo>
                <a:cubicBezTo>
                  <a:pt x="170534" y="1711842"/>
                  <a:pt x="169212" y="1723496"/>
                  <a:pt x="163446" y="1733107"/>
                </a:cubicBezTo>
                <a:cubicBezTo>
                  <a:pt x="158288" y="1741703"/>
                  <a:pt x="148442" y="1746544"/>
                  <a:pt x="142180" y="1754372"/>
                </a:cubicBezTo>
                <a:cubicBezTo>
                  <a:pt x="134197" y="1764350"/>
                  <a:pt x="128003" y="1775637"/>
                  <a:pt x="120915" y="1786269"/>
                </a:cubicBezTo>
                <a:cubicBezTo>
                  <a:pt x="86158" y="1890546"/>
                  <a:pt x="142508" y="1743248"/>
                  <a:pt x="78385" y="1839432"/>
                </a:cubicBezTo>
                <a:cubicBezTo>
                  <a:pt x="0" y="1957009"/>
                  <a:pt x="122898" y="1826817"/>
                  <a:pt x="46487" y="1903228"/>
                </a:cubicBezTo>
                <a:cubicBezTo>
                  <a:pt x="19747" y="1983449"/>
                  <a:pt x="8090" y="1990497"/>
                  <a:pt x="35855" y="2094614"/>
                </a:cubicBezTo>
                <a:cubicBezTo>
                  <a:pt x="39729" y="2109143"/>
                  <a:pt x="55242" y="2118170"/>
                  <a:pt x="67753" y="2126511"/>
                </a:cubicBezTo>
                <a:cubicBezTo>
                  <a:pt x="77078" y="2132728"/>
                  <a:pt x="89018" y="2133600"/>
                  <a:pt x="99650" y="2137144"/>
                </a:cubicBezTo>
                <a:cubicBezTo>
                  <a:pt x="142180" y="2133600"/>
                  <a:pt x="192278" y="2150985"/>
                  <a:pt x="227241" y="2126511"/>
                </a:cubicBezTo>
                <a:cubicBezTo>
                  <a:pt x="245604" y="2113657"/>
                  <a:pt x="205976" y="2062716"/>
                  <a:pt x="205976" y="2062716"/>
                </a:cubicBezTo>
                <a:cubicBezTo>
                  <a:pt x="209520" y="2052083"/>
                  <a:pt x="210842" y="2040429"/>
                  <a:pt x="216608" y="2030818"/>
                </a:cubicBezTo>
                <a:cubicBezTo>
                  <a:pt x="228913" y="2010310"/>
                  <a:pt x="247242" y="2003017"/>
                  <a:pt x="269771" y="1998921"/>
                </a:cubicBezTo>
                <a:cubicBezTo>
                  <a:pt x="297884" y="1993809"/>
                  <a:pt x="326478" y="1991832"/>
                  <a:pt x="354832" y="1988288"/>
                </a:cubicBezTo>
                <a:cubicBezTo>
                  <a:pt x="365464" y="1984744"/>
                  <a:pt x="378804" y="1985580"/>
                  <a:pt x="386729" y="1977655"/>
                </a:cubicBezTo>
                <a:cubicBezTo>
                  <a:pt x="394654" y="1969730"/>
                  <a:pt x="392350" y="1955782"/>
                  <a:pt x="397362" y="1945758"/>
                </a:cubicBezTo>
                <a:cubicBezTo>
                  <a:pt x="403077" y="1934328"/>
                  <a:pt x="412287" y="1924955"/>
                  <a:pt x="418627" y="1913860"/>
                </a:cubicBezTo>
                <a:cubicBezTo>
                  <a:pt x="426491" y="1900098"/>
                  <a:pt x="433648" y="1885898"/>
                  <a:pt x="439892" y="1871330"/>
                </a:cubicBezTo>
                <a:cubicBezTo>
                  <a:pt x="444307" y="1861028"/>
                  <a:pt x="445513" y="1849457"/>
                  <a:pt x="450525" y="1839432"/>
                </a:cubicBezTo>
                <a:cubicBezTo>
                  <a:pt x="456240" y="1828003"/>
                  <a:pt x="464702" y="1818167"/>
                  <a:pt x="471790" y="1807535"/>
                </a:cubicBezTo>
                <a:cubicBezTo>
                  <a:pt x="475334" y="1793358"/>
                  <a:pt x="482422" y="1779617"/>
                  <a:pt x="482422" y="1765004"/>
                </a:cubicBezTo>
                <a:cubicBezTo>
                  <a:pt x="482422" y="1702845"/>
                  <a:pt x="472469" y="1662073"/>
                  <a:pt x="461157" y="1605516"/>
                </a:cubicBezTo>
                <a:cubicBezTo>
                  <a:pt x="464701" y="1580707"/>
                  <a:pt x="461612" y="1553989"/>
                  <a:pt x="471790" y="1531088"/>
                </a:cubicBezTo>
                <a:cubicBezTo>
                  <a:pt x="476980" y="1519411"/>
                  <a:pt x="493709" y="1517806"/>
                  <a:pt x="503687" y="1509823"/>
                </a:cubicBezTo>
                <a:cubicBezTo>
                  <a:pt x="569485" y="1457185"/>
                  <a:pt x="453855" y="1494483"/>
                  <a:pt x="652543" y="1477925"/>
                </a:cubicBezTo>
                <a:cubicBezTo>
                  <a:pt x="666720" y="1474381"/>
                  <a:pt x="681585" y="1472913"/>
                  <a:pt x="695074" y="1467293"/>
                </a:cubicBezTo>
                <a:cubicBezTo>
                  <a:pt x="724336" y="1455101"/>
                  <a:pt x="750060" y="1434786"/>
                  <a:pt x="780134" y="1424762"/>
                </a:cubicBezTo>
                <a:lnTo>
                  <a:pt x="812032" y="1414130"/>
                </a:lnTo>
                <a:cubicBezTo>
                  <a:pt x="922375" y="1340567"/>
                  <a:pt x="751554" y="1452544"/>
                  <a:pt x="886460" y="1371600"/>
                </a:cubicBezTo>
                <a:cubicBezTo>
                  <a:pt x="908375" y="1358451"/>
                  <a:pt x="928990" y="1343246"/>
                  <a:pt x="950255" y="1329069"/>
                </a:cubicBezTo>
                <a:cubicBezTo>
                  <a:pt x="960888" y="1321981"/>
                  <a:pt x="973117" y="1316840"/>
                  <a:pt x="982153" y="1307804"/>
                </a:cubicBezTo>
                <a:cubicBezTo>
                  <a:pt x="992785" y="1297172"/>
                  <a:pt x="1004819" y="1287776"/>
                  <a:pt x="1014050" y="1275907"/>
                </a:cubicBezTo>
                <a:cubicBezTo>
                  <a:pt x="1029741" y="1255733"/>
                  <a:pt x="1038508" y="1230183"/>
                  <a:pt x="1056580" y="1212111"/>
                </a:cubicBezTo>
                <a:cubicBezTo>
                  <a:pt x="1063669" y="1205023"/>
                  <a:pt x="1071428" y="1198547"/>
                  <a:pt x="1077846" y="1190846"/>
                </a:cubicBezTo>
                <a:cubicBezTo>
                  <a:pt x="1089191" y="1177233"/>
                  <a:pt x="1097213" y="1160846"/>
                  <a:pt x="1109743" y="1148316"/>
                </a:cubicBezTo>
                <a:cubicBezTo>
                  <a:pt x="1118779" y="1139280"/>
                  <a:pt x="1131008" y="1134139"/>
                  <a:pt x="1141641" y="1127051"/>
                </a:cubicBezTo>
                <a:cubicBezTo>
                  <a:pt x="1168368" y="1046874"/>
                  <a:pt x="1129207" y="1142594"/>
                  <a:pt x="1184171" y="1073888"/>
                </a:cubicBezTo>
                <a:cubicBezTo>
                  <a:pt x="1242864" y="1000521"/>
                  <a:pt x="1135290" y="1081666"/>
                  <a:pt x="1226701" y="1020725"/>
                </a:cubicBezTo>
                <a:cubicBezTo>
                  <a:pt x="1233790" y="1006548"/>
                  <a:pt x="1240103" y="991957"/>
                  <a:pt x="1247967" y="978195"/>
                </a:cubicBezTo>
                <a:cubicBezTo>
                  <a:pt x="1254307" y="967100"/>
                  <a:pt x="1263517" y="957727"/>
                  <a:pt x="1269232" y="946297"/>
                </a:cubicBezTo>
                <a:cubicBezTo>
                  <a:pt x="1274244" y="936273"/>
                  <a:pt x="1274852" y="924424"/>
                  <a:pt x="1279864" y="914400"/>
                </a:cubicBezTo>
                <a:cubicBezTo>
                  <a:pt x="1285579" y="902970"/>
                  <a:pt x="1295414" y="893932"/>
                  <a:pt x="1301129" y="882502"/>
                </a:cubicBezTo>
                <a:cubicBezTo>
                  <a:pt x="1306141" y="872477"/>
                  <a:pt x="1306319" y="860401"/>
                  <a:pt x="1311762" y="850604"/>
                </a:cubicBezTo>
                <a:cubicBezTo>
                  <a:pt x="1324174" y="828263"/>
                  <a:pt x="1340115" y="808074"/>
                  <a:pt x="1354292" y="786809"/>
                </a:cubicBezTo>
                <a:lnTo>
                  <a:pt x="1396822" y="723014"/>
                </a:lnTo>
                <a:lnTo>
                  <a:pt x="1418087" y="691116"/>
                </a:lnTo>
                <a:cubicBezTo>
                  <a:pt x="1421494" y="677488"/>
                  <a:pt x="1431726" y="631942"/>
                  <a:pt x="1439353" y="616688"/>
                </a:cubicBezTo>
                <a:cubicBezTo>
                  <a:pt x="1445068" y="605258"/>
                  <a:pt x="1453530" y="595423"/>
                  <a:pt x="1460618" y="584790"/>
                </a:cubicBezTo>
                <a:lnTo>
                  <a:pt x="1481883" y="520995"/>
                </a:lnTo>
                <a:cubicBezTo>
                  <a:pt x="1485427" y="510362"/>
                  <a:pt x="1486298" y="498422"/>
                  <a:pt x="1492515" y="489097"/>
                </a:cubicBezTo>
                <a:cubicBezTo>
                  <a:pt x="1499603" y="478465"/>
                  <a:pt x="1508065" y="468629"/>
                  <a:pt x="1513780" y="457200"/>
                </a:cubicBezTo>
                <a:cubicBezTo>
                  <a:pt x="1518792" y="447175"/>
                  <a:pt x="1518970" y="435099"/>
                  <a:pt x="1524413" y="425302"/>
                </a:cubicBezTo>
                <a:cubicBezTo>
                  <a:pt x="1536825" y="402961"/>
                  <a:pt x="1566943" y="361507"/>
                  <a:pt x="1566943" y="361507"/>
                </a:cubicBezTo>
                <a:cubicBezTo>
                  <a:pt x="1589073" y="272991"/>
                  <a:pt x="1562127" y="360506"/>
                  <a:pt x="1598841" y="287079"/>
                </a:cubicBezTo>
                <a:cubicBezTo>
                  <a:pt x="1603853" y="277054"/>
                  <a:pt x="1603257" y="264507"/>
                  <a:pt x="1609474" y="255181"/>
                </a:cubicBezTo>
                <a:cubicBezTo>
                  <a:pt x="1697430" y="123244"/>
                  <a:pt x="1593068" y="313131"/>
                  <a:pt x="1662636" y="191386"/>
                </a:cubicBezTo>
                <a:cubicBezTo>
                  <a:pt x="1670500" y="177624"/>
                  <a:pt x="1677657" y="163424"/>
                  <a:pt x="1683901" y="148855"/>
                </a:cubicBezTo>
                <a:cubicBezTo>
                  <a:pt x="1688316" y="138554"/>
                  <a:pt x="1689522" y="126982"/>
                  <a:pt x="1694534" y="116958"/>
                </a:cubicBezTo>
                <a:cubicBezTo>
                  <a:pt x="1702310" y="101407"/>
                  <a:pt x="1740469" y="52167"/>
                  <a:pt x="1747697" y="42530"/>
                </a:cubicBezTo>
                <a:cubicBezTo>
                  <a:pt x="1673659" y="17850"/>
                  <a:pt x="1744432" y="36706"/>
                  <a:pt x="1598841" y="42530"/>
                </a:cubicBezTo>
                <a:cubicBezTo>
                  <a:pt x="1549262" y="44513"/>
                  <a:pt x="1499604" y="42530"/>
                  <a:pt x="1460618" y="0"/>
                </a:cubicBezTo>
                <a:close/>
              </a:path>
            </a:pathLst>
          </a:custGeom>
          <a:solidFill>
            <a:srgbClr val="F4F3BB"/>
          </a:solidFill>
          <a:ln>
            <a:solidFill>
              <a:srgbClr val="FFFF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3" name="圖片 31" descr="Google_Pla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74" y="2559260"/>
            <a:ext cx="5762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31" descr="Google_Pla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12" y="4215023"/>
            <a:ext cx="576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3875796" y="3195555"/>
            <a:ext cx="11032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東石漁港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557031" y="1535362"/>
            <a:ext cx="11032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鰲鼓溼地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059894" y="1525964"/>
            <a:ext cx="11032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外傘頂洲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818217" y="4417191"/>
            <a:ext cx="11032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布袋漁港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979081" y="5524695"/>
            <a:ext cx="1464780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好美里溼地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 descr="s002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66" y="2761465"/>
            <a:ext cx="535001" cy="25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遊覽車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54" y="2323392"/>
            <a:ext cx="547033" cy="54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弧形接點 2"/>
          <p:cNvCxnSpPr>
            <a:endCxn id="11" idx="64"/>
          </p:cNvCxnSpPr>
          <p:nvPr/>
        </p:nvCxnSpPr>
        <p:spPr>
          <a:xfrm rot="10800000">
            <a:off x="3077751" y="2542720"/>
            <a:ext cx="1312079" cy="541711"/>
          </a:xfrm>
          <a:prstGeom prst="curvedConnector3">
            <a:avLst/>
          </a:prstGeom>
          <a:ln w="63500">
            <a:solidFill>
              <a:srgbClr val="FF614C">
                <a:alpha val="8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弧形接點 36"/>
          <p:cNvCxnSpPr>
            <a:stCxn id="11" idx="59"/>
          </p:cNvCxnSpPr>
          <p:nvPr/>
        </p:nvCxnSpPr>
        <p:spPr>
          <a:xfrm>
            <a:off x="2843834" y="2691574"/>
            <a:ext cx="2287649" cy="2246769"/>
          </a:xfrm>
          <a:prstGeom prst="curvedConnector3">
            <a:avLst>
              <a:gd name="adj1" fmla="val 13227"/>
            </a:avLst>
          </a:prstGeom>
          <a:ln w="50800">
            <a:solidFill>
              <a:srgbClr val="FF614C">
                <a:alpha val="86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手繪多邊形 45"/>
          <p:cNvSpPr/>
          <p:nvPr/>
        </p:nvSpPr>
        <p:spPr>
          <a:xfrm>
            <a:off x="4590288" y="2807208"/>
            <a:ext cx="1014617" cy="2203704"/>
          </a:xfrm>
          <a:custGeom>
            <a:avLst/>
            <a:gdLst>
              <a:gd name="connsiteX0" fmla="*/ 502920 w 1014617"/>
              <a:gd name="connsiteY0" fmla="*/ 2203704 h 2203704"/>
              <a:gd name="connsiteX1" fmla="*/ 667512 w 1014617"/>
              <a:gd name="connsiteY1" fmla="*/ 2194560 h 2203704"/>
              <a:gd name="connsiteX2" fmla="*/ 740664 w 1014617"/>
              <a:gd name="connsiteY2" fmla="*/ 2139696 h 2203704"/>
              <a:gd name="connsiteX3" fmla="*/ 777240 w 1014617"/>
              <a:gd name="connsiteY3" fmla="*/ 2066544 h 2203704"/>
              <a:gd name="connsiteX4" fmla="*/ 786384 w 1014617"/>
              <a:gd name="connsiteY4" fmla="*/ 1975104 h 2203704"/>
              <a:gd name="connsiteX5" fmla="*/ 768096 w 1014617"/>
              <a:gd name="connsiteY5" fmla="*/ 1682496 h 2203704"/>
              <a:gd name="connsiteX6" fmla="*/ 749808 w 1014617"/>
              <a:gd name="connsiteY6" fmla="*/ 1645920 h 2203704"/>
              <a:gd name="connsiteX7" fmla="*/ 731520 w 1014617"/>
              <a:gd name="connsiteY7" fmla="*/ 1581912 h 2203704"/>
              <a:gd name="connsiteX8" fmla="*/ 713232 w 1014617"/>
              <a:gd name="connsiteY8" fmla="*/ 1536192 h 2203704"/>
              <a:gd name="connsiteX9" fmla="*/ 694944 w 1014617"/>
              <a:gd name="connsiteY9" fmla="*/ 1472184 h 2203704"/>
              <a:gd name="connsiteX10" fmla="*/ 676656 w 1014617"/>
              <a:gd name="connsiteY10" fmla="*/ 1444752 h 2203704"/>
              <a:gd name="connsiteX11" fmla="*/ 676656 w 1014617"/>
              <a:gd name="connsiteY11" fmla="*/ 914400 h 2203704"/>
              <a:gd name="connsiteX12" fmla="*/ 685800 w 1014617"/>
              <a:gd name="connsiteY12" fmla="*/ 886968 h 2203704"/>
              <a:gd name="connsiteX13" fmla="*/ 713232 w 1014617"/>
              <a:gd name="connsiteY13" fmla="*/ 850392 h 2203704"/>
              <a:gd name="connsiteX14" fmla="*/ 768096 w 1014617"/>
              <a:gd name="connsiteY14" fmla="*/ 740664 h 2203704"/>
              <a:gd name="connsiteX15" fmla="*/ 905256 w 1014617"/>
              <a:gd name="connsiteY15" fmla="*/ 548640 h 2203704"/>
              <a:gd name="connsiteX16" fmla="*/ 960120 w 1014617"/>
              <a:gd name="connsiteY16" fmla="*/ 448056 h 2203704"/>
              <a:gd name="connsiteX17" fmla="*/ 978408 w 1014617"/>
              <a:gd name="connsiteY17" fmla="*/ 420624 h 2203704"/>
              <a:gd name="connsiteX18" fmla="*/ 996696 w 1014617"/>
              <a:gd name="connsiteY18" fmla="*/ 347472 h 2203704"/>
              <a:gd name="connsiteX19" fmla="*/ 996696 w 1014617"/>
              <a:gd name="connsiteY19" fmla="*/ 82296 h 2203704"/>
              <a:gd name="connsiteX20" fmla="*/ 923544 w 1014617"/>
              <a:gd name="connsiteY20" fmla="*/ 54864 h 2203704"/>
              <a:gd name="connsiteX21" fmla="*/ 777240 w 1014617"/>
              <a:gd name="connsiteY21" fmla="*/ 18288 h 2203704"/>
              <a:gd name="connsiteX22" fmla="*/ 749808 w 1014617"/>
              <a:gd name="connsiteY22" fmla="*/ 9144 h 2203704"/>
              <a:gd name="connsiteX23" fmla="*/ 713232 w 1014617"/>
              <a:gd name="connsiteY23" fmla="*/ 0 h 2203704"/>
              <a:gd name="connsiteX24" fmla="*/ 502920 w 1014617"/>
              <a:gd name="connsiteY24" fmla="*/ 18288 h 2203704"/>
              <a:gd name="connsiteX25" fmla="*/ 448056 w 1014617"/>
              <a:gd name="connsiteY25" fmla="*/ 27432 h 2203704"/>
              <a:gd name="connsiteX26" fmla="*/ 402336 w 1014617"/>
              <a:gd name="connsiteY26" fmla="*/ 54864 h 2203704"/>
              <a:gd name="connsiteX27" fmla="*/ 292608 w 1014617"/>
              <a:gd name="connsiteY27" fmla="*/ 128016 h 2203704"/>
              <a:gd name="connsiteX28" fmla="*/ 137160 w 1014617"/>
              <a:gd name="connsiteY28" fmla="*/ 246888 h 2203704"/>
              <a:gd name="connsiteX29" fmla="*/ 82296 w 1014617"/>
              <a:gd name="connsiteY29" fmla="*/ 274320 h 2203704"/>
              <a:gd name="connsiteX30" fmla="*/ 54864 w 1014617"/>
              <a:gd name="connsiteY30" fmla="*/ 283464 h 2203704"/>
              <a:gd name="connsiteX31" fmla="*/ 18288 w 1014617"/>
              <a:gd name="connsiteY31" fmla="*/ 292608 h 2203704"/>
              <a:gd name="connsiteX32" fmla="*/ 0 w 1014617"/>
              <a:gd name="connsiteY32" fmla="*/ 310896 h 220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14617" h="2203704">
                <a:moveTo>
                  <a:pt x="502920" y="2203704"/>
                </a:moveTo>
                <a:lnTo>
                  <a:pt x="667512" y="2194560"/>
                </a:lnTo>
                <a:cubicBezTo>
                  <a:pt x="696944" y="2186636"/>
                  <a:pt x="740664" y="2139696"/>
                  <a:pt x="740664" y="2139696"/>
                </a:cubicBezTo>
                <a:cubicBezTo>
                  <a:pt x="752856" y="2115312"/>
                  <a:pt x="769943" y="2092812"/>
                  <a:pt x="777240" y="2066544"/>
                </a:cubicBezTo>
                <a:cubicBezTo>
                  <a:pt x="785438" y="2037029"/>
                  <a:pt x="787113" y="2005727"/>
                  <a:pt x="786384" y="1975104"/>
                </a:cubicBezTo>
                <a:cubicBezTo>
                  <a:pt x="784058" y="1877405"/>
                  <a:pt x="778888" y="1779625"/>
                  <a:pt x="768096" y="1682496"/>
                </a:cubicBezTo>
                <a:cubicBezTo>
                  <a:pt x="766591" y="1668948"/>
                  <a:pt x="754466" y="1658730"/>
                  <a:pt x="749808" y="1645920"/>
                </a:cubicBezTo>
                <a:cubicBezTo>
                  <a:pt x="742225" y="1625066"/>
                  <a:pt x="738537" y="1602963"/>
                  <a:pt x="731520" y="1581912"/>
                </a:cubicBezTo>
                <a:cubicBezTo>
                  <a:pt x="726329" y="1566340"/>
                  <a:pt x="718423" y="1551764"/>
                  <a:pt x="713232" y="1536192"/>
                </a:cubicBezTo>
                <a:cubicBezTo>
                  <a:pt x="707372" y="1518613"/>
                  <a:pt x="703750" y="1489796"/>
                  <a:pt x="694944" y="1472184"/>
                </a:cubicBezTo>
                <a:cubicBezTo>
                  <a:pt x="690029" y="1462354"/>
                  <a:pt x="682752" y="1453896"/>
                  <a:pt x="676656" y="1444752"/>
                </a:cubicBezTo>
                <a:cubicBezTo>
                  <a:pt x="652194" y="1224594"/>
                  <a:pt x="660570" y="1332640"/>
                  <a:pt x="676656" y="914400"/>
                </a:cubicBezTo>
                <a:cubicBezTo>
                  <a:pt x="677026" y="904768"/>
                  <a:pt x="681018" y="895337"/>
                  <a:pt x="685800" y="886968"/>
                </a:cubicBezTo>
                <a:cubicBezTo>
                  <a:pt x="693361" y="873736"/>
                  <a:pt x="704088" y="862584"/>
                  <a:pt x="713232" y="850392"/>
                </a:cubicBezTo>
                <a:cubicBezTo>
                  <a:pt x="745550" y="737278"/>
                  <a:pt x="710034" y="830396"/>
                  <a:pt x="768096" y="740664"/>
                </a:cubicBezTo>
                <a:cubicBezTo>
                  <a:pt x="964965" y="436413"/>
                  <a:pt x="704842" y="803713"/>
                  <a:pt x="905256" y="548640"/>
                </a:cubicBezTo>
                <a:cubicBezTo>
                  <a:pt x="926518" y="521579"/>
                  <a:pt x="943940" y="477179"/>
                  <a:pt x="960120" y="448056"/>
                </a:cubicBezTo>
                <a:cubicBezTo>
                  <a:pt x="965457" y="438449"/>
                  <a:pt x="972312" y="429768"/>
                  <a:pt x="978408" y="420624"/>
                </a:cubicBezTo>
                <a:cubicBezTo>
                  <a:pt x="984504" y="396240"/>
                  <a:pt x="991044" y="371963"/>
                  <a:pt x="996696" y="347472"/>
                </a:cubicBezTo>
                <a:cubicBezTo>
                  <a:pt x="1016384" y="262159"/>
                  <a:pt x="1024460" y="165587"/>
                  <a:pt x="996696" y="82296"/>
                </a:cubicBezTo>
                <a:cubicBezTo>
                  <a:pt x="988461" y="57590"/>
                  <a:pt x="948018" y="63764"/>
                  <a:pt x="923544" y="54864"/>
                </a:cubicBezTo>
                <a:cubicBezTo>
                  <a:pt x="869991" y="35390"/>
                  <a:pt x="852944" y="37214"/>
                  <a:pt x="777240" y="18288"/>
                </a:cubicBezTo>
                <a:cubicBezTo>
                  <a:pt x="767889" y="15950"/>
                  <a:pt x="759076" y="11792"/>
                  <a:pt x="749808" y="9144"/>
                </a:cubicBezTo>
                <a:cubicBezTo>
                  <a:pt x="737724" y="5692"/>
                  <a:pt x="725424" y="3048"/>
                  <a:pt x="713232" y="0"/>
                </a:cubicBezTo>
                <a:lnTo>
                  <a:pt x="502920" y="18288"/>
                </a:lnTo>
                <a:cubicBezTo>
                  <a:pt x="484478" y="20196"/>
                  <a:pt x="465480" y="21096"/>
                  <a:pt x="448056" y="27432"/>
                </a:cubicBezTo>
                <a:cubicBezTo>
                  <a:pt x="431353" y="33506"/>
                  <a:pt x="417257" y="45209"/>
                  <a:pt x="402336" y="54864"/>
                </a:cubicBezTo>
                <a:cubicBezTo>
                  <a:pt x="365429" y="78745"/>
                  <a:pt x="326630" y="100180"/>
                  <a:pt x="292608" y="128016"/>
                </a:cubicBezTo>
                <a:cubicBezTo>
                  <a:pt x="238591" y="172211"/>
                  <a:pt x="195811" y="212675"/>
                  <a:pt x="137160" y="246888"/>
                </a:cubicBezTo>
                <a:cubicBezTo>
                  <a:pt x="119499" y="257190"/>
                  <a:pt x="100980" y="266016"/>
                  <a:pt x="82296" y="274320"/>
                </a:cubicBezTo>
                <a:cubicBezTo>
                  <a:pt x="73488" y="278235"/>
                  <a:pt x="64132" y="280816"/>
                  <a:pt x="54864" y="283464"/>
                </a:cubicBezTo>
                <a:cubicBezTo>
                  <a:pt x="42780" y="286916"/>
                  <a:pt x="29528" y="286988"/>
                  <a:pt x="18288" y="292608"/>
                </a:cubicBezTo>
                <a:cubicBezTo>
                  <a:pt x="10577" y="296463"/>
                  <a:pt x="6096" y="304800"/>
                  <a:pt x="0" y="310896"/>
                </a:cubicBezTo>
              </a:path>
            </a:pathLst>
          </a:custGeom>
          <a:noFill/>
          <a:ln w="63500">
            <a:solidFill>
              <a:srgbClr val="00B050"/>
            </a:solidFill>
            <a:headEnd type="triangle"/>
            <a:tailEnd type="triangle"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51" name="圖片 31" descr="Google_Pla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88" y="1933258"/>
            <a:ext cx="5762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/>
        </p:nvGrpSpPr>
        <p:grpSpPr>
          <a:xfrm>
            <a:off x="1599473" y="147536"/>
            <a:ext cx="5580713" cy="905926"/>
            <a:chOff x="1835696" y="4464120"/>
            <a:chExt cx="5580713" cy="1080138"/>
          </a:xfrm>
        </p:grpSpPr>
        <p:grpSp>
          <p:nvGrpSpPr>
            <p:cNvPr id="24" name="群組 23"/>
            <p:cNvGrpSpPr/>
            <p:nvPr/>
          </p:nvGrpSpPr>
          <p:grpSpPr>
            <a:xfrm>
              <a:off x="1835696" y="4464120"/>
              <a:ext cx="5580713" cy="1080138"/>
              <a:chOff x="1781644" y="3973126"/>
              <a:chExt cx="5580713" cy="108013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平行四邊形 27"/>
              <p:cNvSpPr/>
              <p:nvPr/>
            </p:nvSpPr>
            <p:spPr>
              <a:xfrm flipV="1">
                <a:off x="1781644" y="3973126"/>
                <a:ext cx="5580713" cy="1080138"/>
              </a:xfrm>
              <a:prstGeom prst="parallelogram">
                <a:avLst>
                  <a:gd name="adj" fmla="val 63191"/>
                </a:avLst>
              </a:prstGeom>
              <a:solidFill>
                <a:srgbClr val="9AC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2221970" y="4055995"/>
                <a:ext cx="914400" cy="914400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6000" b="1" dirty="0" smtClean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sp>
          <p:nvSpPr>
            <p:cNvPr id="25" name="文字方塊 24"/>
            <p:cNvSpPr txBox="1"/>
            <p:nvPr/>
          </p:nvSpPr>
          <p:spPr>
            <a:xfrm>
              <a:off x="2982509" y="4714364"/>
              <a:ext cx="3877986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開設新航線海陸雙贏</a:t>
              </a:r>
              <a:endPara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4" name="手繪多邊形 43"/>
          <p:cNvSpPr/>
          <p:nvPr/>
        </p:nvSpPr>
        <p:spPr>
          <a:xfrm>
            <a:off x="4166929" y="3140609"/>
            <a:ext cx="874624" cy="1751608"/>
          </a:xfrm>
          <a:custGeom>
            <a:avLst/>
            <a:gdLst>
              <a:gd name="connsiteX0" fmla="*/ 502920 w 1014617"/>
              <a:gd name="connsiteY0" fmla="*/ 2203704 h 2203704"/>
              <a:gd name="connsiteX1" fmla="*/ 667512 w 1014617"/>
              <a:gd name="connsiteY1" fmla="*/ 2194560 h 2203704"/>
              <a:gd name="connsiteX2" fmla="*/ 740664 w 1014617"/>
              <a:gd name="connsiteY2" fmla="*/ 2139696 h 2203704"/>
              <a:gd name="connsiteX3" fmla="*/ 777240 w 1014617"/>
              <a:gd name="connsiteY3" fmla="*/ 2066544 h 2203704"/>
              <a:gd name="connsiteX4" fmla="*/ 786384 w 1014617"/>
              <a:gd name="connsiteY4" fmla="*/ 1975104 h 2203704"/>
              <a:gd name="connsiteX5" fmla="*/ 768096 w 1014617"/>
              <a:gd name="connsiteY5" fmla="*/ 1682496 h 2203704"/>
              <a:gd name="connsiteX6" fmla="*/ 749808 w 1014617"/>
              <a:gd name="connsiteY6" fmla="*/ 1645920 h 2203704"/>
              <a:gd name="connsiteX7" fmla="*/ 731520 w 1014617"/>
              <a:gd name="connsiteY7" fmla="*/ 1581912 h 2203704"/>
              <a:gd name="connsiteX8" fmla="*/ 713232 w 1014617"/>
              <a:gd name="connsiteY8" fmla="*/ 1536192 h 2203704"/>
              <a:gd name="connsiteX9" fmla="*/ 694944 w 1014617"/>
              <a:gd name="connsiteY9" fmla="*/ 1472184 h 2203704"/>
              <a:gd name="connsiteX10" fmla="*/ 676656 w 1014617"/>
              <a:gd name="connsiteY10" fmla="*/ 1444752 h 2203704"/>
              <a:gd name="connsiteX11" fmla="*/ 676656 w 1014617"/>
              <a:gd name="connsiteY11" fmla="*/ 914400 h 2203704"/>
              <a:gd name="connsiteX12" fmla="*/ 685800 w 1014617"/>
              <a:gd name="connsiteY12" fmla="*/ 886968 h 2203704"/>
              <a:gd name="connsiteX13" fmla="*/ 713232 w 1014617"/>
              <a:gd name="connsiteY13" fmla="*/ 850392 h 2203704"/>
              <a:gd name="connsiteX14" fmla="*/ 768096 w 1014617"/>
              <a:gd name="connsiteY14" fmla="*/ 740664 h 2203704"/>
              <a:gd name="connsiteX15" fmla="*/ 905256 w 1014617"/>
              <a:gd name="connsiteY15" fmla="*/ 548640 h 2203704"/>
              <a:gd name="connsiteX16" fmla="*/ 960120 w 1014617"/>
              <a:gd name="connsiteY16" fmla="*/ 448056 h 2203704"/>
              <a:gd name="connsiteX17" fmla="*/ 978408 w 1014617"/>
              <a:gd name="connsiteY17" fmla="*/ 420624 h 2203704"/>
              <a:gd name="connsiteX18" fmla="*/ 996696 w 1014617"/>
              <a:gd name="connsiteY18" fmla="*/ 347472 h 2203704"/>
              <a:gd name="connsiteX19" fmla="*/ 996696 w 1014617"/>
              <a:gd name="connsiteY19" fmla="*/ 82296 h 2203704"/>
              <a:gd name="connsiteX20" fmla="*/ 923544 w 1014617"/>
              <a:gd name="connsiteY20" fmla="*/ 54864 h 2203704"/>
              <a:gd name="connsiteX21" fmla="*/ 777240 w 1014617"/>
              <a:gd name="connsiteY21" fmla="*/ 18288 h 2203704"/>
              <a:gd name="connsiteX22" fmla="*/ 749808 w 1014617"/>
              <a:gd name="connsiteY22" fmla="*/ 9144 h 2203704"/>
              <a:gd name="connsiteX23" fmla="*/ 713232 w 1014617"/>
              <a:gd name="connsiteY23" fmla="*/ 0 h 2203704"/>
              <a:gd name="connsiteX24" fmla="*/ 502920 w 1014617"/>
              <a:gd name="connsiteY24" fmla="*/ 18288 h 2203704"/>
              <a:gd name="connsiteX25" fmla="*/ 448056 w 1014617"/>
              <a:gd name="connsiteY25" fmla="*/ 27432 h 2203704"/>
              <a:gd name="connsiteX26" fmla="*/ 402336 w 1014617"/>
              <a:gd name="connsiteY26" fmla="*/ 54864 h 2203704"/>
              <a:gd name="connsiteX27" fmla="*/ 292608 w 1014617"/>
              <a:gd name="connsiteY27" fmla="*/ 128016 h 2203704"/>
              <a:gd name="connsiteX28" fmla="*/ 137160 w 1014617"/>
              <a:gd name="connsiteY28" fmla="*/ 246888 h 2203704"/>
              <a:gd name="connsiteX29" fmla="*/ 82296 w 1014617"/>
              <a:gd name="connsiteY29" fmla="*/ 274320 h 2203704"/>
              <a:gd name="connsiteX30" fmla="*/ 54864 w 1014617"/>
              <a:gd name="connsiteY30" fmla="*/ 283464 h 2203704"/>
              <a:gd name="connsiteX31" fmla="*/ 18288 w 1014617"/>
              <a:gd name="connsiteY31" fmla="*/ 292608 h 2203704"/>
              <a:gd name="connsiteX32" fmla="*/ 0 w 1014617"/>
              <a:gd name="connsiteY32" fmla="*/ 310896 h 2203704"/>
              <a:gd name="connsiteX0" fmla="*/ 949477 w 1545529"/>
              <a:gd name="connsiteY0" fmla="*/ 2266080 h 2266080"/>
              <a:gd name="connsiteX1" fmla="*/ 1114069 w 1545529"/>
              <a:gd name="connsiteY1" fmla="*/ 2256936 h 2266080"/>
              <a:gd name="connsiteX2" fmla="*/ 1187221 w 1545529"/>
              <a:gd name="connsiteY2" fmla="*/ 2202072 h 2266080"/>
              <a:gd name="connsiteX3" fmla="*/ 1223797 w 1545529"/>
              <a:gd name="connsiteY3" fmla="*/ 2128920 h 2266080"/>
              <a:gd name="connsiteX4" fmla="*/ 1232941 w 1545529"/>
              <a:gd name="connsiteY4" fmla="*/ 2037480 h 2266080"/>
              <a:gd name="connsiteX5" fmla="*/ 1214653 w 1545529"/>
              <a:gd name="connsiteY5" fmla="*/ 1744872 h 2266080"/>
              <a:gd name="connsiteX6" fmla="*/ 1196365 w 1545529"/>
              <a:gd name="connsiteY6" fmla="*/ 1708296 h 2266080"/>
              <a:gd name="connsiteX7" fmla="*/ 1178077 w 1545529"/>
              <a:gd name="connsiteY7" fmla="*/ 1644288 h 2266080"/>
              <a:gd name="connsiteX8" fmla="*/ 1159789 w 1545529"/>
              <a:gd name="connsiteY8" fmla="*/ 1598568 h 2266080"/>
              <a:gd name="connsiteX9" fmla="*/ 1141501 w 1545529"/>
              <a:gd name="connsiteY9" fmla="*/ 1534560 h 2266080"/>
              <a:gd name="connsiteX10" fmla="*/ 1123213 w 1545529"/>
              <a:gd name="connsiteY10" fmla="*/ 1507128 h 2266080"/>
              <a:gd name="connsiteX11" fmla="*/ 1123213 w 1545529"/>
              <a:gd name="connsiteY11" fmla="*/ 976776 h 2266080"/>
              <a:gd name="connsiteX12" fmla="*/ 1132357 w 1545529"/>
              <a:gd name="connsiteY12" fmla="*/ 949344 h 2266080"/>
              <a:gd name="connsiteX13" fmla="*/ 1159789 w 1545529"/>
              <a:gd name="connsiteY13" fmla="*/ 912768 h 2266080"/>
              <a:gd name="connsiteX14" fmla="*/ 1214653 w 1545529"/>
              <a:gd name="connsiteY14" fmla="*/ 803040 h 2266080"/>
              <a:gd name="connsiteX15" fmla="*/ 1351813 w 1545529"/>
              <a:gd name="connsiteY15" fmla="*/ 611016 h 2266080"/>
              <a:gd name="connsiteX16" fmla="*/ 1406677 w 1545529"/>
              <a:gd name="connsiteY16" fmla="*/ 510432 h 2266080"/>
              <a:gd name="connsiteX17" fmla="*/ 1424965 w 1545529"/>
              <a:gd name="connsiteY17" fmla="*/ 483000 h 2266080"/>
              <a:gd name="connsiteX18" fmla="*/ 1443253 w 1545529"/>
              <a:gd name="connsiteY18" fmla="*/ 409848 h 2266080"/>
              <a:gd name="connsiteX19" fmla="*/ 43 w 1545529"/>
              <a:gd name="connsiteY19" fmla="*/ 1587882 h 2266080"/>
              <a:gd name="connsiteX20" fmla="*/ 1370101 w 1545529"/>
              <a:gd name="connsiteY20" fmla="*/ 117240 h 2266080"/>
              <a:gd name="connsiteX21" fmla="*/ 1223797 w 1545529"/>
              <a:gd name="connsiteY21" fmla="*/ 80664 h 2266080"/>
              <a:gd name="connsiteX22" fmla="*/ 1196365 w 1545529"/>
              <a:gd name="connsiteY22" fmla="*/ 71520 h 2266080"/>
              <a:gd name="connsiteX23" fmla="*/ 1159789 w 1545529"/>
              <a:gd name="connsiteY23" fmla="*/ 62376 h 2266080"/>
              <a:gd name="connsiteX24" fmla="*/ 949477 w 1545529"/>
              <a:gd name="connsiteY24" fmla="*/ 80664 h 2266080"/>
              <a:gd name="connsiteX25" fmla="*/ 894613 w 1545529"/>
              <a:gd name="connsiteY25" fmla="*/ 89808 h 2266080"/>
              <a:gd name="connsiteX26" fmla="*/ 848893 w 1545529"/>
              <a:gd name="connsiteY26" fmla="*/ 117240 h 2266080"/>
              <a:gd name="connsiteX27" fmla="*/ 739165 w 1545529"/>
              <a:gd name="connsiteY27" fmla="*/ 190392 h 2266080"/>
              <a:gd name="connsiteX28" fmla="*/ 583717 w 1545529"/>
              <a:gd name="connsiteY28" fmla="*/ 309264 h 2266080"/>
              <a:gd name="connsiteX29" fmla="*/ 528853 w 1545529"/>
              <a:gd name="connsiteY29" fmla="*/ 336696 h 2266080"/>
              <a:gd name="connsiteX30" fmla="*/ 501421 w 1545529"/>
              <a:gd name="connsiteY30" fmla="*/ 345840 h 2266080"/>
              <a:gd name="connsiteX31" fmla="*/ 464845 w 1545529"/>
              <a:gd name="connsiteY31" fmla="*/ 354984 h 2266080"/>
              <a:gd name="connsiteX32" fmla="*/ 446557 w 1545529"/>
              <a:gd name="connsiteY32" fmla="*/ 373272 h 2266080"/>
              <a:gd name="connsiteX0" fmla="*/ 949477 w 1545529"/>
              <a:gd name="connsiteY0" fmla="*/ 2266080 h 2266080"/>
              <a:gd name="connsiteX1" fmla="*/ 1114069 w 1545529"/>
              <a:gd name="connsiteY1" fmla="*/ 2256936 h 2266080"/>
              <a:gd name="connsiteX2" fmla="*/ 1187221 w 1545529"/>
              <a:gd name="connsiteY2" fmla="*/ 2202072 h 2266080"/>
              <a:gd name="connsiteX3" fmla="*/ 1223797 w 1545529"/>
              <a:gd name="connsiteY3" fmla="*/ 2128920 h 2266080"/>
              <a:gd name="connsiteX4" fmla="*/ 1232941 w 1545529"/>
              <a:gd name="connsiteY4" fmla="*/ 2037480 h 2266080"/>
              <a:gd name="connsiteX5" fmla="*/ 1214653 w 1545529"/>
              <a:gd name="connsiteY5" fmla="*/ 1744872 h 2266080"/>
              <a:gd name="connsiteX6" fmla="*/ 1196365 w 1545529"/>
              <a:gd name="connsiteY6" fmla="*/ 1708296 h 2266080"/>
              <a:gd name="connsiteX7" fmla="*/ 1178077 w 1545529"/>
              <a:gd name="connsiteY7" fmla="*/ 1644288 h 2266080"/>
              <a:gd name="connsiteX8" fmla="*/ 1159789 w 1545529"/>
              <a:gd name="connsiteY8" fmla="*/ 1598568 h 2266080"/>
              <a:gd name="connsiteX9" fmla="*/ 1141501 w 1545529"/>
              <a:gd name="connsiteY9" fmla="*/ 1534560 h 2266080"/>
              <a:gd name="connsiteX10" fmla="*/ 1123213 w 1545529"/>
              <a:gd name="connsiteY10" fmla="*/ 1507128 h 2266080"/>
              <a:gd name="connsiteX11" fmla="*/ 1123213 w 1545529"/>
              <a:gd name="connsiteY11" fmla="*/ 976776 h 2266080"/>
              <a:gd name="connsiteX12" fmla="*/ 41687 w 1545529"/>
              <a:gd name="connsiteY12" fmla="*/ 1830693 h 2266080"/>
              <a:gd name="connsiteX13" fmla="*/ 1159789 w 1545529"/>
              <a:gd name="connsiteY13" fmla="*/ 912768 h 2266080"/>
              <a:gd name="connsiteX14" fmla="*/ 1214653 w 1545529"/>
              <a:gd name="connsiteY14" fmla="*/ 803040 h 2266080"/>
              <a:gd name="connsiteX15" fmla="*/ 1351813 w 1545529"/>
              <a:gd name="connsiteY15" fmla="*/ 611016 h 2266080"/>
              <a:gd name="connsiteX16" fmla="*/ 1406677 w 1545529"/>
              <a:gd name="connsiteY16" fmla="*/ 510432 h 2266080"/>
              <a:gd name="connsiteX17" fmla="*/ 1424965 w 1545529"/>
              <a:gd name="connsiteY17" fmla="*/ 483000 h 2266080"/>
              <a:gd name="connsiteX18" fmla="*/ 1443253 w 1545529"/>
              <a:gd name="connsiteY18" fmla="*/ 409848 h 2266080"/>
              <a:gd name="connsiteX19" fmla="*/ 43 w 1545529"/>
              <a:gd name="connsiteY19" fmla="*/ 1587882 h 2266080"/>
              <a:gd name="connsiteX20" fmla="*/ 1370101 w 1545529"/>
              <a:gd name="connsiteY20" fmla="*/ 117240 h 2266080"/>
              <a:gd name="connsiteX21" fmla="*/ 1223797 w 1545529"/>
              <a:gd name="connsiteY21" fmla="*/ 80664 h 2266080"/>
              <a:gd name="connsiteX22" fmla="*/ 1196365 w 1545529"/>
              <a:gd name="connsiteY22" fmla="*/ 71520 h 2266080"/>
              <a:gd name="connsiteX23" fmla="*/ 1159789 w 1545529"/>
              <a:gd name="connsiteY23" fmla="*/ 62376 h 2266080"/>
              <a:gd name="connsiteX24" fmla="*/ 949477 w 1545529"/>
              <a:gd name="connsiteY24" fmla="*/ 80664 h 2266080"/>
              <a:gd name="connsiteX25" fmla="*/ 894613 w 1545529"/>
              <a:gd name="connsiteY25" fmla="*/ 89808 h 2266080"/>
              <a:gd name="connsiteX26" fmla="*/ 848893 w 1545529"/>
              <a:gd name="connsiteY26" fmla="*/ 117240 h 2266080"/>
              <a:gd name="connsiteX27" fmla="*/ 739165 w 1545529"/>
              <a:gd name="connsiteY27" fmla="*/ 190392 h 2266080"/>
              <a:gd name="connsiteX28" fmla="*/ 583717 w 1545529"/>
              <a:gd name="connsiteY28" fmla="*/ 309264 h 2266080"/>
              <a:gd name="connsiteX29" fmla="*/ 528853 w 1545529"/>
              <a:gd name="connsiteY29" fmla="*/ 336696 h 2266080"/>
              <a:gd name="connsiteX30" fmla="*/ 501421 w 1545529"/>
              <a:gd name="connsiteY30" fmla="*/ 345840 h 2266080"/>
              <a:gd name="connsiteX31" fmla="*/ 464845 w 1545529"/>
              <a:gd name="connsiteY31" fmla="*/ 354984 h 2266080"/>
              <a:gd name="connsiteX32" fmla="*/ 446557 w 1545529"/>
              <a:gd name="connsiteY32" fmla="*/ 373272 h 2266080"/>
              <a:gd name="connsiteX0" fmla="*/ 949487 w 1444063"/>
              <a:gd name="connsiteY0" fmla="*/ 2266080 h 2266080"/>
              <a:gd name="connsiteX1" fmla="*/ 1114079 w 1444063"/>
              <a:gd name="connsiteY1" fmla="*/ 2256936 h 2266080"/>
              <a:gd name="connsiteX2" fmla="*/ 1187231 w 1444063"/>
              <a:gd name="connsiteY2" fmla="*/ 2202072 h 2266080"/>
              <a:gd name="connsiteX3" fmla="*/ 1223807 w 1444063"/>
              <a:gd name="connsiteY3" fmla="*/ 2128920 h 2266080"/>
              <a:gd name="connsiteX4" fmla="*/ 1232951 w 1444063"/>
              <a:gd name="connsiteY4" fmla="*/ 2037480 h 2266080"/>
              <a:gd name="connsiteX5" fmla="*/ 1214663 w 1444063"/>
              <a:gd name="connsiteY5" fmla="*/ 1744872 h 2266080"/>
              <a:gd name="connsiteX6" fmla="*/ 1196375 w 1444063"/>
              <a:gd name="connsiteY6" fmla="*/ 1708296 h 2266080"/>
              <a:gd name="connsiteX7" fmla="*/ 1178087 w 1444063"/>
              <a:gd name="connsiteY7" fmla="*/ 1644288 h 2266080"/>
              <a:gd name="connsiteX8" fmla="*/ 1159799 w 1444063"/>
              <a:gd name="connsiteY8" fmla="*/ 1598568 h 2266080"/>
              <a:gd name="connsiteX9" fmla="*/ 1141511 w 1444063"/>
              <a:gd name="connsiteY9" fmla="*/ 1534560 h 2266080"/>
              <a:gd name="connsiteX10" fmla="*/ 1123223 w 1444063"/>
              <a:gd name="connsiteY10" fmla="*/ 1507128 h 2266080"/>
              <a:gd name="connsiteX11" fmla="*/ 1123223 w 1444063"/>
              <a:gd name="connsiteY11" fmla="*/ 976776 h 2266080"/>
              <a:gd name="connsiteX12" fmla="*/ 41697 w 1444063"/>
              <a:gd name="connsiteY12" fmla="*/ 1830693 h 2266080"/>
              <a:gd name="connsiteX13" fmla="*/ 1159799 w 1444063"/>
              <a:gd name="connsiteY13" fmla="*/ 912768 h 2266080"/>
              <a:gd name="connsiteX14" fmla="*/ 1214663 w 1444063"/>
              <a:gd name="connsiteY14" fmla="*/ 803040 h 2266080"/>
              <a:gd name="connsiteX15" fmla="*/ 1351823 w 1444063"/>
              <a:gd name="connsiteY15" fmla="*/ 611016 h 2266080"/>
              <a:gd name="connsiteX16" fmla="*/ 1406687 w 1444063"/>
              <a:gd name="connsiteY16" fmla="*/ 510432 h 2266080"/>
              <a:gd name="connsiteX17" fmla="*/ 1424975 w 1444063"/>
              <a:gd name="connsiteY17" fmla="*/ 483000 h 2266080"/>
              <a:gd name="connsiteX18" fmla="*/ 53 w 1444063"/>
              <a:gd name="connsiteY18" fmla="*/ 1587882 h 2266080"/>
              <a:gd name="connsiteX19" fmla="*/ 1370111 w 1444063"/>
              <a:gd name="connsiteY19" fmla="*/ 117240 h 2266080"/>
              <a:gd name="connsiteX20" fmla="*/ 1223807 w 1444063"/>
              <a:gd name="connsiteY20" fmla="*/ 80664 h 2266080"/>
              <a:gd name="connsiteX21" fmla="*/ 1196375 w 1444063"/>
              <a:gd name="connsiteY21" fmla="*/ 71520 h 2266080"/>
              <a:gd name="connsiteX22" fmla="*/ 1159799 w 1444063"/>
              <a:gd name="connsiteY22" fmla="*/ 62376 h 2266080"/>
              <a:gd name="connsiteX23" fmla="*/ 949487 w 1444063"/>
              <a:gd name="connsiteY23" fmla="*/ 80664 h 2266080"/>
              <a:gd name="connsiteX24" fmla="*/ 894623 w 1444063"/>
              <a:gd name="connsiteY24" fmla="*/ 89808 h 2266080"/>
              <a:gd name="connsiteX25" fmla="*/ 848903 w 1444063"/>
              <a:gd name="connsiteY25" fmla="*/ 117240 h 2266080"/>
              <a:gd name="connsiteX26" fmla="*/ 739175 w 1444063"/>
              <a:gd name="connsiteY26" fmla="*/ 190392 h 2266080"/>
              <a:gd name="connsiteX27" fmla="*/ 583727 w 1444063"/>
              <a:gd name="connsiteY27" fmla="*/ 309264 h 2266080"/>
              <a:gd name="connsiteX28" fmla="*/ 528863 w 1444063"/>
              <a:gd name="connsiteY28" fmla="*/ 336696 h 2266080"/>
              <a:gd name="connsiteX29" fmla="*/ 501431 w 1444063"/>
              <a:gd name="connsiteY29" fmla="*/ 345840 h 2266080"/>
              <a:gd name="connsiteX30" fmla="*/ 464855 w 1444063"/>
              <a:gd name="connsiteY30" fmla="*/ 354984 h 2266080"/>
              <a:gd name="connsiteX31" fmla="*/ 446567 w 1444063"/>
              <a:gd name="connsiteY31" fmla="*/ 373272 h 2266080"/>
              <a:gd name="connsiteX0" fmla="*/ 949487 w 1444063"/>
              <a:gd name="connsiteY0" fmla="*/ 2266080 h 2266080"/>
              <a:gd name="connsiteX1" fmla="*/ 1114079 w 1444063"/>
              <a:gd name="connsiteY1" fmla="*/ 2256936 h 2266080"/>
              <a:gd name="connsiteX2" fmla="*/ 1187231 w 1444063"/>
              <a:gd name="connsiteY2" fmla="*/ 2202072 h 2266080"/>
              <a:gd name="connsiteX3" fmla="*/ 1223807 w 1444063"/>
              <a:gd name="connsiteY3" fmla="*/ 2128920 h 2266080"/>
              <a:gd name="connsiteX4" fmla="*/ 1232951 w 1444063"/>
              <a:gd name="connsiteY4" fmla="*/ 2037480 h 2266080"/>
              <a:gd name="connsiteX5" fmla="*/ 1214663 w 1444063"/>
              <a:gd name="connsiteY5" fmla="*/ 1744872 h 2266080"/>
              <a:gd name="connsiteX6" fmla="*/ 1196375 w 1444063"/>
              <a:gd name="connsiteY6" fmla="*/ 1708296 h 2266080"/>
              <a:gd name="connsiteX7" fmla="*/ 1178087 w 1444063"/>
              <a:gd name="connsiteY7" fmla="*/ 1644288 h 2266080"/>
              <a:gd name="connsiteX8" fmla="*/ 1159799 w 1444063"/>
              <a:gd name="connsiteY8" fmla="*/ 1598568 h 2266080"/>
              <a:gd name="connsiteX9" fmla="*/ 1141511 w 1444063"/>
              <a:gd name="connsiteY9" fmla="*/ 1534560 h 2266080"/>
              <a:gd name="connsiteX10" fmla="*/ 1123223 w 1444063"/>
              <a:gd name="connsiteY10" fmla="*/ 1507128 h 2266080"/>
              <a:gd name="connsiteX11" fmla="*/ 1123223 w 1444063"/>
              <a:gd name="connsiteY11" fmla="*/ 976776 h 2266080"/>
              <a:gd name="connsiteX12" fmla="*/ 41697 w 1444063"/>
              <a:gd name="connsiteY12" fmla="*/ 1830693 h 2266080"/>
              <a:gd name="connsiteX13" fmla="*/ 1159799 w 1444063"/>
              <a:gd name="connsiteY13" fmla="*/ 912768 h 2266080"/>
              <a:gd name="connsiteX14" fmla="*/ 1214663 w 1444063"/>
              <a:gd name="connsiteY14" fmla="*/ 803040 h 2266080"/>
              <a:gd name="connsiteX15" fmla="*/ 1406687 w 1444063"/>
              <a:gd name="connsiteY15" fmla="*/ 510432 h 2266080"/>
              <a:gd name="connsiteX16" fmla="*/ 1424975 w 1444063"/>
              <a:gd name="connsiteY16" fmla="*/ 483000 h 2266080"/>
              <a:gd name="connsiteX17" fmla="*/ 53 w 1444063"/>
              <a:gd name="connsiteY17" fmla="*/ 1587882 h 2266080"/>
              <a:gd name="connsiteX18" fmla="*/ 1370111 w 1444063"/>
              <a:gd name="connsiteY18" fmla="*/ 117240 h 2266080"/>
              <a:gd name="connsiteX19" fmla="*/ 1223807 w 1444063"/>
              <a:gd name="connsiteY19" fmla="*/ 80664 h 2266080"/>
              <a:gd name="connsiteX20" fmla="*/ 1196375 w 1444063"/>
              <a:gd name="connsiteY20" fmla="*/ 71520 h 2266080"/>
              <a:gd name="connsiteX21" fmla="*/ 1159799 w 1444063"/>
              <a:gd name="connsiteY21" fmla="*/ 62376 h 2266080"/>
              <a:gd name="connsiteX22" fmla="*/ 949487 w 1444063"/>
              <a:gd name="connsiteY22" fmla="*/ 80664 h 2266080"/>
              <a:gd name="connsiteX23" fmla="*/ 894623 w 1444063"/>
              <a:gd name="connsiteY23" fmla="*/ 89808 h 2266080"/>
              <a:gd name="connsiteX24" fmla="*/ 848903 w 1444063"/>
              <a:gd name="connsiteY24" fmla="*/ 117240 h 2266080"/>
              <a:gd name="connsiteX25" fmla="*/ 739175 w 1444063"/>
              <a:gd name="connsiteY25" fmla="*/ 190392 h 2266080"/>
              <a:gd name="connsiteX26" fmla="*/ 583727 w 1444063"/>
              <a:gd name="connsiteY26" fmla="*/ 309264 h 2266080"/>
              <a:gd name="connsiteX27" fmla="*/ 528863 w 1444063"/>
              <a:gd name="connsiteY27" fmla="*/ 336696 h 2266080"/>
              <a:gd name="connsiteX28" fmla="*/ 501431 w 1444063"/>
              <a:gd name="connsiteY28" fmla="*/ 345840 h 2266080"/>
              <a:gd name="connsiteX29" fmla="*/ 464855 w 1444063"/>
              <a:gd name="connsiteY29" fmla="*/ 354984 h 2266080"/>
              <a:gd name="connsiteX30" fmla="*/ 446567 w 1444063"/>
              <a:gd name="connsiteY30" fmla="*/ 373272 h 2266080"/>
              <a:gd name="connsiteX0" fmla="*/ 949487 w 1444063"/>
              <a:gd name="connsiteY0" fmla="*/ 2266080 h 2266080"/>
              <a:gd name="connsiteX1" fmla="*/ 1114079 w 1444063"/>
              <a:gd name="connsiteY1" fmla="*/ 2256936 h 2266080"/>
              <a:gd name="connsiteX2" fmla="*/ 1187231 w 1444063"/>
              <a:gd name="connsiteY2" fmla="*/ 2202072 h 2266080"/>
              <a:gd name="connsiteX3" fmla="*/ 1223807 w 1444063"/>
              <a:gd name="connsiteY3" fmla="*/ 2128920 h 2266080"/>
              <a:gd name="connsiteX4" fmla="*/ 1232951 w 1444063"/>
              <a:gd name="connsiteY4" fmla="*/ 2037480 h 2266080"/>
              <a:gd name="connsiteX5" fmla="*/ 1214663 w 1444063"/>
              <a:gd name="connsiteY5" fmla="*/ 1744872 h 2266080"/>
              <a:gd name="connsiteX6" fmla="*/ 1196375 w 1444063"/>
              <a:gd name="connsiteY6" fmla="*/ 1708296 h 2266080"/>
              <a:gd name="connsiteX7" fmla="*/ 1178087 w 1444063"/>
              <a:gd name="connsiteY7" fmla="*/ 1644288 h 2266080"/>
              <a:gd name="connsiteX8" fmla="*/ 1159799 w 1444063"/>
              <a:gd name="connsiteY8" fmla="*/ 1598568 h 2266080"/>
              <a:gd name="connsiteX9" fmla="*/ 1141511 w 1444063"/>
              <a:gd name="connsiteY9" fmla="*/ 1534560 h 2266080"/>
              <a:gd name="connsiteX10" fmla="*/ 1123223 w 1444063"/>
              <a:gd name="connsiteY10" fmla="*/ 1507128 h 2266080"/>
              <a:gd name="connsiteX11" fmla="*/ 1123223 w 1444063"/>
              <a:gd name="connsiteY11" fmla="*/ 976776 h 2266080"/>
              <a:gd name="connsiteX12" fmla="*/ 41697 w 1444063"/>
              <a:gd name="connsiteY12" fmla="*/ 1830693 h 2266080"/>
              <a:gd name="connsiteX13" fmla="*/ 1159799 w 1444063"/>
              <a:gd name="connsiteY13" fmla="*/ 912768 h 2266080"/>
              <a:gd name="connsiteX14" fmla="*/ 1214663 w 1444063"/>
              <a:gd name="connsiteY14" fmla="*/ 803040 h 2266080"/>
              <a:gd name="connsiteX15" fmla="*/ 1406687 w 1444063"/>
              <a:gd name="connsiteY15" fmla="*/ 510432 h 2266080"/>
              <a:gd name="connsiteX16" fmla="*/ 1424975 w 1444063"/>
              <a:gd name="connsiteY16" fmla="*/ 483000 h 2266080"/>
              <a:gd name="connsiteX17" fmla="*/ 53 w 1444063"/>
              <a:gd name="connsiteY17" fmla="*/ 1587882 h 2266080"/>
              <a:gd name="connsiteX18" fmla="*/ 1370111 w 1444063"/>
              <a:gd name="connsiteY18" fmla="*/ 117240 h 2266080"/>
              <a:gd name="connsiteX19" fmla="*/ 1223807 w 1444063"/>
              <a:gd name="connsiteY19" fmla="*/ 80664 h 2266080"/>
              <a:gd name="connsiteX20" fmla="*/ 1196375 w 1444063"/>
              <a:gd name="connsiteY20" fmla="*/ 71520 h 2266080"/>
              <a:gd name="connsiteX21" fmla="*/ 1159799 w 1444063"/>
              <a:gd name="connsiteY21" fmla="*/ 62376 h 2266080"/>
              <a:gd name="connsiteX22" fmla="*/ 949487 w 1444063"/>
              <a:gd name="connsiteY22" fmla="*/ 80664 h 2266080"/>
              <a:gd name="connsiteX23" fmla="*/ 894623 w 1444063"/>
              <a:gd name="connsiteY23" fmla="*/ 89808 h 2266080"/>
              <a:gd name="connsiteX24" fmla="*/ 739175 w 1444063"/>
              <a:gd name="connsiteY24" fmla="*/ 190392 h 2266080"/>
              <a:gd name="connsiteX25" fmla="*/ 583727 w 1444063"/>
              <a:gd name="connsiteY25" fmla="*/ 309264 h 2266080"/>
              <a:gd name="connsiteX26" fmla="*/ 528863 w 1444063"/>
              <a:gd name="connsiteY26" fmla="*/ 336696 h 2266080"/>
              <a:gd name="connsiteX27" fmla="*/ 501431 w 1444063"/>
              <a:gd name="connsiteY27" fmla="*/ 345840 h 2266080"/>
              <a:gd name="connsiteX28" fmla="*/ 464855 w 1444063"/>
              <a:gd name="connsiteY28" fmla="*/ 354984 h 2266080"/>
              <a:gd name="connsiteX29" fmla="*/ 446567 w 1444063"/>
              <a:gd name="connsiteY29" fmla="*/ 373272 h 2266080"/>
              <a:gd name="connsiteX0" fmla="*/ 949487 w 1444063"/>
              <a:gd name="connsiteY0" fmla="*/ 2266080 h 2266080"/>
              <a:gd name="connsiteX1" fmla="*/ 1114079 w 1444063"/>
              <a:gd name="connsiteY1" fmla="*/ 2256936 h 2266080"/>
              <a:gd name="connsiteX2" fmla="*/ 1187231 w 1444063"/>
              <a:gd name="connsiteY2" fmla="*/ 2202072 h 2266080"/>
              <a:gd name="connsiteX3" fmla="*/ 1223807 w 1444063"/>
              <a:gd name="connsiteY3" fmla="*/ 2128920 h 2266080"/>
              <a:gd name="connsiteX4" fmla="*/ 1232951 w 1444063"/>
              <a:gd name="connsiteY4" fmla="*/ 2037480 h 2266080"/>
              <a:gd name="connsiteX5" fmla="*/ 1214663 w 1444063"/>
              <a:gd name="connsiteY5" fmla="*/ 1744872 h 2266080"/>
              <a:gd name="connsiteX6" fmla="*/ 1196375 w 1444063"/>
              <a:gd name="connsiteY6" fmla="*/ 1708296 h 2266080"/>
              <a:gd name="connsiteX7" fmla="*/ 1178087 w 1444063"/>
              <a:gd name="connsiteY7" fmla="*/ 1644288 h 2266080"/>
              <a:gd name="connsiteX8" fmla="*/ 1159799 w 1444063"/>
              <a:gd name="connsiteY8" fmla="*/ 1598568 h 2266080"/>
              <a:gd name="connsiteX9" fmla="*/ 1141511 w 1444063"/>
              <a:gd name="connsiteY9" fmla="*/ 1534560 h 2266080"/>
              <a:gd name="connsiteX10" fmla="*/ 1123223 w 1444063"/>
              <a:gd name="connsiteY10" fmla="*/ 1507128 h 2266080"/>
              <a:gd name="connsiteX11" fmla="*/ 1123223 w 1444063"/>
              <a:gd name="connsiteY11" fmla="*/ 976776 h 2266080"/>
              <a:gd name="connsiteX12" fmla="*/ 41697 w 1444063"/>
              <a:gd name="connsiteY12" fmla="*/ 1830693 h 2266080"/>
              <a:gd name="connsiteX13" fmla="*/ 1159799 w 1444063"/>
              <a:gd name="connsiteY13" fmla="*/ 912768 h 2266080"/>
              <a:gd name="connsiteX14" fmla="*/ 1214663 w 1444063"/>
              <a:gd name="connsiteY14" fmla="*/ 803040 h 2266080"/>
              <a:gd name="connsiteX15" fmla="*/ 1406687 w 1444063"/>
              <a:gd name="connsiteY15" fmla="*/ 510432 h 2266080"/>
              <a:gd name="connsiteX16" fmla="*/ 1424975 w 1444063"/>
              <a:gd name="connsiteY16" fmla="*/ 483000 h 2266080"/>
              <a:gd name="connsiteX17" fmla="*/ 53 w 1444063"/>
              <a:gd name="connsiteY17" fmla="*/ 1587882 h 2266080"/>
              <a:gd name="connsiteX18" fmla="*/ 1370111 w 1444063"/>
              <a:gd name="connsiteY18" fmla="*/ 117240 h 2266080"/>
              <a:gd name="connsiteX19" fmla="*/ 1223807 w 1444063"/>
              <a:gd name="connsiteY19" fmla="*/ 80664 h 2266080"/>
              <a:gd name="connsiteX20" fmla="*/ 1196375 w 1444063"/>
              <a:gd name="connsiteY20" fmla="*/ 71520 h 2266080"/>
              <a:gd name="connsiteX21" fmla="*/ 1159799 w 1444063"/>
              <a:gd name="connsiteY21" fmla="*/ 62376 h 2266080"/>
              <a:gd name="connsiteX22" fmla="*/ 949487 w 1444063"/>
              <a:gd name="connsiteY22" fmla="*/ 80664 h 2266080"/>
              <a:gd name="connsiteX23" fmla="*/ 739175 w 1444063"/>
              <a:gd name="connsiteY23" fmla="*/ 190392 h 2266080"/>
              <a:gd name="connsiteX24" fmla="*/ 583727 w 1444063"/>
              <a:gd name="connsiteY24" fmla="*/ 309264 h 2266080"/>
              <a:gd name="connsiteX25" fmla="*/ 528863 w 1444063"/>
              <a:gd name="connsiteY25" fmla="*/ 336696 h 2266080"/>
              <a:gd name="connsiteX26" fmla="*/ 501431 w 1444063"/>
              <a:gd name="connsiteY26" fmla="*/ 345840 h 2266080"/>
              <a:gd name="connsiteX27" fmla="*/ 464855 w 1444063"/>
              <a:gd name="connsiteY27" fmla="*/ 354984 h 2266080"/>
              <a:gd name="connsiteX28" fmla="*/ 446567 w 1444063"/>
              <a:gd name="connsiteY28" fmla="*/ 373272 h 2266080"/>
              <a:gd name="connsiteX0" fmla="*/ 949487 w 1444063"/>
              <a:gd name="connsiteY0" fmla="*/ 2266080 h 2266080"/>
              <a:gd name="connsiteX1" fmla="*/ 1114079 w 1444063"/>
              <a:gd name="connsiteY1" fmla="*/ 2256936 h 2266080"/>
              <a:gd name="connsiteX2" fmla="*/ 1187231 w 1444063"/>
              <a:gd name="connsiteY2" fmla="*/ 2202072 h 2266080"/>
              <a:gd name="connsiteX3" fmla="*/ 1223807 w 1444063"/>
              <a:gd name="connsiteY3" fmla="*/ 2128920 h 2266080"/>
              <a:gd name="connsiteX4" fmla="*/ 1232951 w 1444063"/>
              <a:gd name="connsiteY4" fmla="*/ 2037480 h 2266080"/>
              <a:gd name="connsiteX5" fmla="*/ 1214663 w 1444063"/>
              <a:gd name="connsiteY5" fmla="*/ 1744872 h 2266080"/>
              <a:gd name="connsiteX6" fmla="*/ 1196375 w 1444063"/>
              <a:gd name="connsiteY6" fmla="*/ 1708296 h 2266080"/>
              <a:gd name="connsiteX7" fmla="*/ 1178087 w 1444063"/>
              <a:gd name="connsiteY7" fmla="*/ 1644288 h 2266080"/>
              <a:gd name="connsiteX8" fmla="*/ 1159799 w 1444063"/>
              <a:gd name="connsiteY8" fmla="*/ 1598568 h 2266080"/>
              <a:gd name="connsiteX9" fmla="*/ 1141511 w 1444063"/>
              <a:gd name="connsiteY9" fmla="*/ 1534560 h 2266080"/>
              <a:gd name="connsiteX10" fmla="*/ 1123223 w 1444063"/>
              <a:gd name="connsiteY10" fmla="*/ 1507128 h 2266080"/>
              <a:gd name="connsiteX11" fmla="*/ 1123223 w 1444063"/>
              <a:gd name="connsiteY11" fmla="*/ 976776 h 2266080"/>
              <a:gd name="connsiteX12" fmla="*/ 41697 w 1444063"/>
              <a:gd name="connsiteY12" fmla="*/ 1830693 h 2266080"/>
              <a:gd name="connsiteX13" fmla="*/ 1159799 w 1444063"/>
              <a:gd name="connsiteY13" fmla="*/ 912768 h 2266080"/>
              <a:gd name="connsiteX14" fmla="*/ 1214663 w 1444063"/>
              <a:gd name="connsiteY14" fmla="*/ 803040 h 2266080"/>
              <a:gd name="connsiteX15" fmla="*/ 1406687 w 1444063"/>
              <a:gd name="connsiteY15" fmla="*/ 510432 h 2266080"/>
              <a:gd name="connsiteX16" fmla="*/ 1424975 w 1444063"/>
              <a:gd name="connsiteY16" fmla="*/ 483000 h 2266080"/>
              <a:gd name="connsiteX17" fmla="*/ 53 w 1444063"/>
              <a:gd name="connsiteY17" fmla="*/ 1587882 h 2266080"/>
              <a:gd name="connsiteX18" fmla="*/ 1370111 w 1444063"/>
              <a:gd name="connsiteY18" fmla="*/ 117240 h 2266080"/>
              <a:gd name="connsiteX19" fmla="*/ 1223807 w 1444063"/>
              <a:gd name="connsiteY19" fmla="*/ 80664 h 2266080"/>
              <a:gd name="connsiteX20" fmla="*/ 1196375 w 1444063"/>
              <a:gd name="connsiteY20" fmla="*/ 71520 h 2266080"/>
              <a:gd name="connsiteX21" fmla="*/ 949487 w 1444063"/>
              <a:gd name="connsiteY21" fmla="*/ 80664 h 2266080"/>
              <a:gd name="connsiteX22" fmla="*/ 739175 w 1444063"/>
              <a:gd name="connsiteY22" fmla="*/ 190392 h 2266080"/>
              <a:gd name="connsiteX23" fmla="*/ 583727 w 1444063"/>
              <a:gd name="connsiteY23" fmla="*/ 309264 h 2266080"/>
              <a:gd name="connsiteX24" fmla="*/ 528863 w 1444063"/>
              <a:gd name="connsiteY24" fmla="*/ 336696 h 2266080"/>
              <a:gd name="connsiteX25" fmla="*/ 501431 w 1444063"/>
              <a:gd name="connsiteY25" fmla="*/ 345840 h 2266080"/>
              <a:gd name="connsiteX26" fmla="*/ 464855 w 1444063"/>
              <a:gd name="connsiteY26" fmla="*/ 354984 h 2266080"/>
              <a:gd name="connsiteX27" fmla="*/ 446567 w 1444063"/>
              <a:gd name="connsiteY27" fmla="*/ 373272 h 2266080"/>
              <a:gd name="connsiteX0" fmla="*/ 949487 w 1443222"/>
              <a:gd name="connsiteY0" fmla="*/ 2269268 h 2269268"/>
              <a:gd name="connsiteX1" fmla="*/ 1114079 w 1443222"/>
              <a:gd name="connsiteY1" fmla="*/ 2260124 h 2269268"/>
              <a:gd name="connsiteX2" fmla="*/ 1187231 w 1443222"/>
              <a:gd name="connsiteY2" fmla="*/ 2205260 h 2269268"/>
              <a:gd name="connsiteX3" fmla="*/ 1223807 w 1443222"/>
              <a:gd name="connsiteY3" fmla="*/ 2132108 h 2269268"/>
              <a:gd name="connsiteX4" fmla="*/ 1232951 w 1443222"/>
              <a:gd name="connsiteY4" fmla="*/ 2040668 h 2269268"/>
              <a:gd name="connsiteX5" fmla="*/ 1214663 w 1443222"/>
              <a:gd name="connsiteY5" fmla="*/ 1748060 h 2269268"/>
              <a:gd name="connsiteX6" fmla="*/ 1196375 w 1443222"/>
              <a:gd name="connsiteY6" fmla="*/ 1711484 h 2269268"/>
              <a:gd name="connsiteX7" fmla="*/ 1178087 w 1443222"/>
              <a:gd name="connsiteY7" fmla="*/ 1647476 h 2269268"/>
              <a:gd name="connsiteX8" fmla="*/ 1159799 w 1443222"/>
              <a:gd name="connsiteY8" fmla="*/ 1601756 h 2269268"/>
              <a:gd name="connsiteX9" fmla="*/ 1141511 w 1443222"/>
              <a:gd name="connsiteY9" fmla="*/ 1537748 h 2269268"/>
              <a:gd name="connsiteX10" fmla="*/ 1123223 w 1443222"/>
              <a:gd name="connsiteY10" fmla="*/ 1510316 h 2269268"/>
              <a:gd name="connsiteX11" fmla="*/ 1123223 w 1443222"/>
              <a:gd name="connsiteY11" fmla="*/ 979964 h 2269268"/>
              <a:gd name="connsiteX12" fmla="*/ 41697 w 1443222"/>
              <a:gd name="connsiteY12" fmla="*/ 1833881 h 2269268"/>
              <a:gd name="connsiteX13" fmla="*/ 1159799 w 1443222"/>
              <a:gd name="connsiteY13" fmla="*/ 915956 h 2269268"/>
              <a:gd name="connsiteX14" fmla="*/ 1214663 w 1443222"/>
              <a:gd name="connsiteY14" fmla="*/ 806228 h 2269268"/>
              <a:gd name="connsiteX15" fmla="*/ 1406687 w 1443222"/>
              <a:gd name="connsiteY15" fmla="*/ 513620 h 2269268"/>
              <a:gd name="connsiteX16" fmla="*/ 1424975 w 1443222"/>
              <a:gd name="connsiteY16" fmla="*/ 486188 h 2269268"/>
              <a:gd name="connsiteX17" fmla="*/ 53 w 1443222"/>
              <a:gd name="connsiteY17" fmla="*/ 1591070 h 2269268"/>
              <a:gd name="connsiteX18" fmla="*/ 1370111 w 1443222"/>
              <a:gd name="connsiteY18" fmla="*/ 120428 h 2269268"/>
              <a:gd name="connsiteX19" fmla="*/ 1223807 w 1443222"/>
              <a:gd name="connsiteY19" fmla="*/ 83852 h 2269268"/>
              <a:gd name="connsiteX20" fmla="*/ 949487 w 1443222"/>
              <a:gd name="connsiteY20" fmla="*/ 83852 h 2269268"/>
              <a:gd name="connsiteX21" fmla="*/ 739175 w 1443222"/>
              <a:gd name="connsiteY21" fmla="*/ 193580 h 2269268"/>
              <a:gd name="connsiteX22" fmla="*/ 583727 w 1443222"/>
              <a:gd name="connsiteY22" fmla="*/ 312452 h 2269268"/>
              <a:gd name="connsiteX23" fmla="*/ 528863 w 1443222"/>
              <a:gd name="connsiteY23" fmla="*/ 339884 h 2269268"/>
              <a:gd name="connsiteX24" fmla="*/ 501431 w 1443222"/>
              <a:gd name="connsiteY24" fmla="*/ 349028 h 2269268"/>
              <a:gd name="connsiteX25" fmla="*/ 464855 w 1443222"/>
              <a:gd name="connsiteY25" fmla="*/ 358172 h 2269268"/>
              <a:gd name="connsiteX26" fmla="*/ 446567 w 1443222"/>
              <a:gd name="connsiteY26" fmla="*/ 376460 h 2269268"/>
              <a:gd name="connsiteX0" fmla="*/ 949486 w 1426751"/>
              <a:gd name="connsiteY0" fmla="*/ 2274027 h 2274027"/>
              <a:gd name="connsiteX1" fmla="*/ 1114078 w 1426751"/>
              <a:gd name="connsiteY1" fmla="*/ 2264883 h 2274027"/>
              <a:gd name="connsiteX2" fmla="*/ 1187230 w 1426751"/>
              <a:gd name="connsiteY2" fmla="*/ 2210019 h 2274027"/>
              <a:gd name="connsiteX3" fmla="*/ 1223806 w 1426751"/>
              <a:gd name="connsiteY3" fmla="*/ 2136867 h 2274027"/>
              <a:gd name="connsiteX4" fmla="*/ 1232950 w 1426751"/>
              <a:gd name="connsiteY4" fmla="*/ 2045427 h 2274027"/>
              <a:gd name="connsiteX5" fmla="*/ 1214662 w 1426751"/>
              <a:gd name="connsiteY5" fmla="*/ 1752819 h 2274027"/>
              <a:gd name="connsiteX6" fmla="*/ 1196374 w 1426751"/>
              <a:gd name="connsiteY6" fmla="*/ 1716243 h 2274027"/>
              <a:gd name="connsiteX7" fmla="*/ 1178086 w 1426751"/>
              <a:gd name="connsiteY7" fmla="*/ 1652235 h 2274027"/>
              <a:gd name="connsiteX8" fmla="*/ 1159798 w 1426751"/>
              <a:gd name="connsiteY8" fmla="*/ 1606515 h 2274027"/>
              <a:gd name="connsiteX9" fmla="*/ 1141510 w 1426751"/>
              <a:gd name="connsiteY9" fmla="*/ 1542507 h 2274027"/>
              <a:gd name="connsiteX10" fmla="*/ 1123222 w 1426751"/>
              <a:gd name="connsiteY10" fmla="*/ 1515075 h 2274027"/>
              <a:gd name="connsiteX11" fmla="*/ 1123222 w 1426751"/>
              <a:gd name="connsiteY11" fmla="*/ 984723 h 2274027"/>
              <a:gd name="connsiteX12" fmla="*/ 41696 w 1426751"/>
              <a:gd name="connsiteY12" fmla="*/ 1838640 h 2274027"/>
              <a:gd name="connsiteX13" fmla="*/ 1159798 w 1426751"/>
              <a:gd name="connsiteY13" fmla="*/ 920715 h 2274027"/>
              <a:gd name="connsiteX14" fmla="*/ 1214662 w 1426751"/>
              <a:gd name="connsiteY14" fmla="*/ 810987 h 2274027"/>
              <a:gd name="connsiteX15" fmla="*/ 1406686 w 1426751"/>
              <a:gd name="connsiteY15" fmla="*/ 518379 h 2274027"/>
              <a:gd name="connsiteX16" fmla="*/ 1424974 w 1426751"/>
              <a:gd name="connsiteY16" fmla="*/ 490947 h 2274027"/>
              <a:gd name="connsiteX17" fmla="*/ 52 w 1426751"/>
              <a:gd name="connsiteY17" fmla="*/ 1595829 h 2274027"/>
              <a:gd name="connsiteX18" fmla="*/ 1370110 w 1426751"/>
              <a:gd name="connsiteY18" fmla="*/ 125187 h 2274027"/>
              <a:gd name="connsiteX19" fmla="*/ 949486 w 1426751"/>
              <a:gd name="connsiteY19" fmla="*/ 88611 h 2274027"/>
              <a:gd name="connsiteX20" fmla="*/ 739174 w 1426751"/>
              <a:gd name="connsiteY20" fmla="*/ 198339 h 2274027"/>
              <a:gd name="connsiteX21" fmla="*/ 583726 w 1426751"/>
              <a:gd name="connsiteY21" fmla="*/ 317211 h 2274027"/>
              <a:gd name="connsiteX22" fmla="*/ 528862 w 1426751"/>
              <a:gd name="connsiteY22" fmla="*/ 344643 h 2274027"/>
              <a:gd name="connsiteX23" fmla="*/ 501430 w 1426751"/>
              <a:gd name="connsiteY23" fmla="*/ 353787 h 2274027"/>
              <a:gd name="connsiteX24" fmla="*/ 464854 w 1426751"/>
              <a:gd name="connsiteY24" fmla="*/ 362931 h 2274027"/>
              <a:gd name="connsiteX25" fmla="*/ 446566 w 1426751"/>
              <a:gd name="connsiteY25" fmla="*/ 381219 h 2274027"/>
              <a:gd name="connsiteX0" fmla="*/ 949484 w 1426749"/>
              <a:gd name="connsiteY0" fmla="*/ 2241843 h 2241843"/>
              <a:gd name="connsiteX1" fmla="*/ 1114076 w 1426749"/>
              <a:gd name="connsiteY1" fmla="*/ 2232699 h 2241843"/>
              <a:gd name="connsiteX2" fmla="*/ 1187228 w 1426749"/>
              <a:gd name="connsiteY2" fmla="*/ 2177835 h 2241843"/>
              <a:gd name="connsiteX3" fmla="*/ 1223804 w 1426749"/>
              <a:gd name="connsiteY3" fmla="*/ 2104683 h 2241843"/>
              <a:gd name="connsiteX4" fmla="*/ 1232948 w 1426749"/>
              <a:gd name="connsiteY4" fmla="*/ 2013243 h 2241843"/>
              <a:gd name="connsiteX5" fmla="*/ 1214660 w 1426749"/>
              <a:gd name="connsiteY5" fmla="*/ 1720635 h 2241843"/>
              <a:gd name="connsiteX6" fmla="*/ 1196372 w 1426749"/>
              <a:gd name="connsiteY6" fmla="*/ 1684059 h 2241843"/>
              <a:gd name="connsiteX7" fmla="*/ 1178084 w 1426749"/>
              <a:gd name="connsiteY7" fmla="*/ 1620051 h 2241843"/>
              <a:gd name="connsiteX8" fmla="*/ 1159796 w 1426749"/>
              <a:gd name="connsiteY8" fmla="*/ 1574331 h 2241843"/>
              <a:gd name="connsiteX9" fmla="*/ 1141508 w 1426749"/>
              <a:gd name="connsiteY9" fmla="*/ 1510323 h 2241843"/>
              <a:gd name="connsiteX10" fmla="*/ 1123220 w 1426749"/>
              <a:gd name="connsiteY10" fmla="*/ 1482891 h 2241843"/>
              <a:gd name="connsiteX11" fmla="*/ 1123220 w 1426749"/>
              <a:gd name="connsiteY11" fmla="*/ 952539 h 2241843"/>
              <a:gd name="connsiteX12" fmla="*/ 41694 w 1426749"/>
              <a:gd name="connsiteY12" fmla="*/ 1806456 h 2241843"/>
              <a:gd name="connsiteX13" fmla="*/ 1159796 w 1426749"/>
              <a:gd name="connsiteY13" fmla="*/ 888531 h 2241843"/>
              <a:gd name="connsiteX14" fmla="*/ 1214660 w 1426749"/>
              <a:gd name="connsiteY14" fmla="*/ 778803 h 2241843"/>
              <a:gd name="connsiteX15" fmla="*/ 1406684 w 1426749"/>
              <a:gd name="connsiteY15" fmla="*/ 486195 h 2241843"/>
              <a:gd name="connsiteX16" fmla="*/ 1424972 w 1426749"/>
              <a:gd name="connsiteY16" fmla="*/ 458763 h 2241843"/>
              <a:gd name="connsiteX17" fmla="*/ 50 w 1426749"/>
              <a:gd name="connsiteY17" fmla="*/ 1563645 h 2241843"/>
              <a:gd name="connsiteX18" fmla="*/ 1370108 w 1426749"/>
              <a:gd name="connsiteY18" fmla="*/ 93003 h 2241843"/>
              <a:gd name="connsiteX19" fmla="*/ 739172 w 1426749"/>
              <a:gd name="connsiteY19" fmla="*/ 166155 h 2241843"/>
              <a:gd name="connsiteX20" fmla="*/ 583724 w 1426749"/>
              <a:gd name="connsiteY20" fmla="*/ 285027 h 2241843"/>
              <a:gd name="connsiteX21" fmla="*/ 528860 w 1426749"/>
              <a:gd name="connsiteY21" fmla="*/ 312459 h 2241843"/>
              <a:gd name="connsiteX22" fmla="*/ 501428 w 1426749"/>
              <a:gd name="connsiteY22" fmla="*/ 321603 h 2241843"/>
              <a:gd name="connsiteX23" fmla="*/ 464852 w 1426749"/>
              <a:gd name="connsiteY23" fmla="*/ 330747 h 2241843"/>
              <a:gd name="connsiteX24" fmla="*/ 446564 w 1426749"/>
              <a:gd name="connsiteY24" fmla="*/ 349035 h 2241843"/>
              <a:gd name="connsiteX0" fmla="*/ 961166 w 1438431"/>
              <a:gd name="connsiteY0" fmla="*/ 2151917 h 2151917"/>
              <a:gd name="connsiteX1" fmla="*/ 1125758 w 1438431"/>
              <a:gd name="connsiteY1" fmla="*/ 2142773 h 2151917"/>
              <a:gd name="connsiteX2" fmla="*/ 1198910 w 1438431"/>
              <a:gd name="connsiteY2" fmla="*/ 2087909 h 2151917"/>
              <a:gd name="connsiteX3" fmla="*/ 1235486 w 1438431"/>
              <a:gd name="connsiteY3" fmla="*/ 2014757 h 2151917"/>
              <a:gd name="connsiteX4" fmla="*/ 1244630 w 1438431"/>
              <a:gd name="connsiteY4" fmla="*/ 1923317 h 2151917"/>
              <a:gd name="connsiteX5" fmla="*/ 1226342 w 1438431"/>
              <a:gd name="connsiteY5" fmla="*/ 1630709 h 2151917"/>
              <a:gd name="connsiteX6" fmla="*/ 1208054 w 1438431"/>
              <a:gd name="connsiteY6" fmla="*/ 1594133 h 2151917"/>
              <a:gd name="connsiteX7" fmla="*/ 1189766 w 1438431"/>
              <a:gd name="connsiteY7" fmla="*/ 1530125 h 2151917"/>
              <a:gd name="connsiteX8" fmla="*/ 1171478 w 1438431"/>
              <a:gd name="connsiteY8" fmla="*/ 1484405 h 2151917"/>
              <a:gd name="connsiteX9" fmla="*/ 1153190 w 1438431"/>
              <a:gd name="connsiteY9" fmla="*/ 1420397 h 2151917"/>
              <a:gd name="connsiteX10" fmla="*/ 1134902 w 1438431"/>
              <a:gd name="connsiteY10" fmla="*/ 1392965 h 2151917"/>
              <a:gd name="connsiteX11" fmla="*/ 1134902 w 1438431"/>
              <a:gd name="connsiteY11" fmla="*/ 862613 h 2151917"/>
              <a:gd name="connsiteX12" fmla="*/ 53376 w 1438431"/>
              <a:gd name="connsiteY12" fmla="*/ 1716530 h 2151917"/>
              <a:gd name="connsiteX13" fmla="*/ 1171478 w 1438431"/>
              <a:gd name="connsiteY13" fmla="*/ 798605 h 2151917"/>
              <a:gd name="connsiteX14" fmla="*/ 1226342 w 1438431"/>
              <a:gd name="connsiteY14" fmla="*/ 688877 h 2151917"/>
              <a:gd name="connsiteX15" fmla="*/ 1418366 w 1438431"/>
              <a:gd name="connsiteY15" fmla="*/ 396269 h 2151917"/>
              <a:gd name="connsiteX16" fmla="*/ 1436654 w 1438431"/>
              <a:gd name="connsiteY16" fmla="*/ 368837 h 2151917"/>
              <a:gd name="connsiteX17" fmla="*/ 11732 w 1438431"/>
              <a:gd name="connsiteY17" fmla="*/ 1473719 h 2151917"/>
              <a:gd name="connsiteX18" fmla="*/ 750854 w 1438431"/>
              <a:gd name="connsiteY18" fmla="*/ 76229 h 2151917"/>
              <a:gd name="connsiteX19" fmla="*/ 595406 w 1438431"/>
              <a:gd name="connsiteY19" fmla="*/ 195101 h 2151917"/>
              <a:gd name="connsiteX20" fmla="*/ 540542 w 1438431"/>
              <a:gd name="connsiteY20" fmla="*/ 222533 h 2151917"/>
              <a:gd name="connsiteX21" fmla="*/ 513110 w 1438431"/>
              <a:gd name="connsiteY21" fmla="*/ 231677 h 2151917"/>
              <a:gd name="connsiteX22" fmla="*/ 476534 w 1438431"/>
              <a:gd name="connsiteY22" fmla="*/ 240821 h 2151917"/>
              <a:gd name="connsiteX23" fmla="*/ 458246 w 1438431"/>
              <a:gd name="connsiteY23" fmla="*/ 259109 h 2151917"/>
              <a:gd name="connsiteX0" fmla="*/ 969544 w 1446809"/>
              <a:gd name="connsiteY0" fmla="*/ 2044530 h 2044530"/>
              <a:gd name="connsiteX1" fmla="*/ 1134136 w 1446809"/>
              <a:gd name="connsiteY1" fmla="*/ 2035386 h 2044530"/>
              <a:gd name="connsiteX2" fmla="*/ 1207288 w 1446809"/>
              <a:gd name="connsiteY2" fmla="*/ 1980522 h 2044530"/>
              <a:gd name="connsiteX3" fmla="*/ 1243864 w 1446809"/>
              <a:gd name="connsiteY3" fmla="*/ 1907370 h 2044530"/>
              <a:gd name="connsiteX4" fmla="*/ 1253008 w 1446809"/>
              <a:gd name="connsiteY4" fmla="*/ 1815930 h 2044530"/>
              <a:gd name="connsiteX5" fmla="*/ 1234720 w 1446809"/>
              <a:gd name="connsiteY5" fmla="*/ 1523322 h 2044530"/>
              <a:gd name="connsiteX6" fmla="*/ 1216432 w 1446809"/>
              <a:gd name="connsiteY6" fmla="*/ 1486746 h 2044530"/>
              <a:gd name="connsiteX7" fmla="*/ 1198144 w 1446809"/>
              <a:gd name="connsiteY7" fmla="*/ 1422738 h 2044530"/>
              <a:gd name="connsiteX8" fmla="*/ 1179856 w 1446809"/>
              <a:gd name="connsiteY8" fmla="*/ 1377018 h 2044530"/>
              <a:gd name="connsiteX9" fmla="*/ 1161568 w 1446809"/>
              <a:gd name="connsiteY9" fmla="*/ 1313010 h 2044530"/>
              <a:gd name="connsiteX10" fmla="*/ 1143280 w 1446809"/>
              <a:gd name="connsiteY10" fmla="*/ 1285578 h 2044530"/>
              <a:gd name="connsiteX11" fmla="*/ 1143280 w 1446809"/>
              <a:gd name="connsiteY11" fmla="*/ 755226 h 2044530"/>
              <a:gd name="connsiteX12" fmla="*/ 61754 w 1446809"/>
              <a:gd name="connsiteY12" fmla="*/ 1609143 h 2044530"/>
              <a:gd name="connsiteX13" fmla="*/ 1179856 w 1446809"/>
              <a:gd name="connsiteY13" fmla="*/ 691218 h 2044530"/>
              <a:gd name="connsiteX14" fmla="*/ 1234720 w 1446809"/>
              <a:gd name="connsiteY14" fmla="*/ 581490 h 2044530"/>
              <a:gd name="connsiteX15" fmla="*/ 1426744 w 1446809"/>
              <a:gd name="connsiteY15" fmla="*/ 288882 h 2044530"/>
              <a:gd name="connsiteX16" fmla="*/ 1445032 w 1446809"/>
              <a:gd name="connsiteY16" fmla="*/ 261450 h 2044530"/>
              <a:gd name="connsiteX17" fmla="*/ 20110 w 1446809"/>
              <a:gd name="connsiteY17" fmla="*/ 1366332 h 2044530"/>
              <a:gd name="connsiteX18" fmla="*/ 603784 w 1446809"/>
              <a:gd name="connsiteY18" fmla="*/ 87714 h 2044530"/>
              <a:gd name="connsiteX19" fmla="*/ 548920 w 1446809"/>
              <a:gd name="connsiteY19" fmla="*/ 115146 h 2044530"/>
              <a:gd name="connsiteX20" fmla="*/ 521488 w 1446809"/>
              <a:gd name="connsiteY20" fmla="*/ 124290 h 2044530"/>
              <a:gd name="connsiteX21" fmla="*/ 484912 w 1446809"/>
              <a:gd name="connsiteY21" fmla="*/ 133434 h 2044530"/>
              <a:gd name="connsiteX22" fmla="*/ 466624 w 1446809"/>
              <a:gd name="connsiteY22" fmla="*/ 151722 h 2044530"/>
              <a:gd name="connsiteX0" fmla="*/ 969426 w 1446691"/>
              <a:gd name="connsiteY0" fmla="*/ 2041655 h 2041655"/>
              <a:gd name="connsiteX1" fmla="*/ 1134018 w 1446691"/>
              <a:gd name="connsiteY1" fmla="*/ 2032511 h 2041655"/>
              <a:gd name="connsiteX2" fmla="*/ 1207170 w 1446691"/>
              <a:gd name="connsiteY2" fmla="*/ 1977647 h 2041655"/>
              <a:gd name="connsiteX3" fmla="*/ 1243746 w 1446691"/>
              <a:gd name="connsiteY3" fmla="*/ 1904495 h 2041655"/>
              <a:gd name="connsiteX4" fmla="*/ 1252890 w 1446691"/>
              <a:gd name="connsiteY4" fmla="*/ 1813055 h 2041655"/>
              <a:gd name="connsiteX5" fmla="*/ 1234602 w 1446691"/>
              <a:gd name="connsiteY5" fmla="*/ 1520447 h 2041655"/>
              <a:gd name="connsiteX6" fmla="*/ 1216314 w 1446691"/>
              <a:gd name="connsiteY6" fmla="*/ 1483871 h 2041655"/>
              <a:gd name="connsiteX7" fmla="*/ 1198026 w 1446691"/>
              <a:gd name="connsiteY7" fmla="*/ 1419863 h 2041655"/>
              <a:gd name="connsiteX8" fmla="*/ 1179738 w 1446691"/>
              <a:gd name="connsiteY8" fmla="*/ 1374143 h 2041655"/>
              <a:gd name="connsiteX9" fmla="*/ 1161450 w 1446691"/>
              <a:gd name="connsiteY9" fmla="*/ 1310135 h 2041655"/>
              <a:gd name="connsiteX10" fmla="*/ 1143162 w 1446691"/>
              <a:gd name="connsiteY10" fmla="*/ 1282703 h 2041655"/>
              <a:gd name="connsiteX11" fmla="*/ 1143162 w 1446691"/>
              <a:gd name="connsiteY11" fmla="*/ 752351 h 2041655"/>
              <a:gd name="connsiteX12" fmla="*/ 61636 w 1446691"/>
              <a:gd name="connsiteY12" fmla="*/ 1606268 h 2041655"/>
              <a:gd name="connsiteX13" fmla="*/ 1179738 w 1446691"/>
              <a:gd name="connsiteY13" fmla="*/ 688343 h 2041655"/>
              <a:gd name="connsiteX14" fmla="*/ 1234602 w 1446691"/>
              <a:gd name="connsiteY14" fmla="*/ 578615 h 2041655"/>
              <a:gd name="connsiteX15" fmla="*/ 1426626 w 1446691"/>
              <a:gd name="connsiteY15" fmla="*/ 286007 h 2041655"/>
              <a:gd name="connsiteX16" fmla="*/ 1444914 w 1446691"/>
              <a:gd name="connsiteY16" fmla="*/ 258575 h 2041655"/>
              <a:gd name="connsiteX17" fmla="*/ 19992 w 1446691"/>
              <a:gd name="connsiteY17" fmla="*/ 1363457 h 2041655"/>
              <a:gd name="connsiteX18" fmla="*/ 603666 w 1446691"/>
              <a:gd name="connsiteY18" fmla="*/ 84839 h 2041655"/>
              <a:gd name="connsiteX19" fmla="*/ 521370 w 1446691"/>
              <a:gd name="connsiteY19" fmla="*/ 121415 h 2041655"/>
              <a:gd name="connsiteX20" fmla="*/ 484794 w 1446691"/>
              <a:gd name="connsiteY20" fmla="*/ 130559 h 2041655"/>
              <a:gd name="connsiteX21" fmla="*/ 466506 w 1446691"/>
              <a:gd name="connsiteY21" fmla="*/ 148847 h 2041655"/>
              <a:gd name="connsiteX0" fmla="*/ 969268 w 1446533"/>
              <a:gd name="connsiteY0" fmla="*/ 2039580 h 2039580"/>
              <a:gd name="connsiteX1" fmla="*/ 1133860 w 1446533"/>
              <a:gd name="connsiteY1" fmla="*/ 2030436 h 2039580"/>
              <a:gd name="connsiteX2" fmla="*/ 1207012 w 1446533"/>
              <a:gd name="connsiteY2" fmla="*/ 1975572 h 2039580"/>
              <a:gd name="connsiteX3" fmla="*/ 1243588 w 1446533"/>
              <a:gd name="connsiteY3" fmla="*/ 1902420 h 2039580"/>
              <a:gd name="connsiteX4" fmla="*/ 1252732 w 1446533"/>
              <a:gd name="connsiteY4" fmla="*/ 1810980 h 2039580"/>
              <a:gd name="connsiteX5" fmla="*/ 1234444 w 1446533"/>
              <a:gd name="connsiteY5" fmla="*/ 1518372 h 2039580"/>
              <a:gd name="connsiteX6" fmla="*/ 1216156 w 1446533"/>
              <a:gd name="connsiteY6" fmla="*/ 1481796 h 2039580"/>
              <a:gd name="connsiteX7" fmla="*/ 1197868 w 1446533"/>
              <a:gd name="connsiteY7" fmla="*/ 1417788 h 2039580"/>
              <a:gd name="connsiteX8" fmla="*/ 1179580 w 1446533"/>
              <a:gd name="connsiteY8" fmla="*/ 1372068 h 2039580"/>
              <a:gd name="connsiteX9" fmla="*/ 1161292 w 1446533"/>
              <a:gd name="connsiteY9" fmla="*/ 1308060 h 2039580"/>
              <a:gd name="connsiteX10" fmla="*/ 1143004 w 1446533"/>
              <a:gd name="connsiteY10" fmla="*/ 1280628 h 2039580"/>
              <a:gd name="connsiteX11" fmla="*/ 1143004 w 1446533"/>
              <a:gd name="connsiteY11" fmla="*/ 750276 h 2039580"/>
              <a:gd name="connsiteX12" fmla="*/ 61478 w 1446533"/>
              <a:gd name="connsiteY12" fmla="*/ 1604193 h 2039580"/>
              <a:gd name="connsiteX13" fmla="*/ 1179580 w 1446533"/>
              <a:gd name="connsiteY13" fmla="*/ 686268 h 2039580"/>
              <a:gd name="connsiteX14" fmla="*/ 1234444 w 1446533"/>
              <a:gd name="connsiteY14" fmla="*/ 576540 h 2039580"/>
              <a:gd name="connsiteX15" fmla="*/ 1426468 w 1446533"/>
              <a:gd name="connsiteY15" fmla="*/ 283932 h 2039580"/>
              <a:gd name="connsiteX16" fmla="*/ 1444756 w 1446533"/>
              <a:gd name="connsiteY16" fmla="*/ 256500 h 2039580"/>
              <a:gd name="connsiteX17" fmla="*/ 19834 w 1446533"/>
              <a:gd name="connsiteY17" fmla="*/ 1361382 h 2039580"/>
              <a:gd name="connsiteX18" fmla="*/ 603508 w 1446533"/>
              <a:gd name="connsiteY18" fmla="*/ 82764 h 2039580"/>
              <a:gd name="connsiteX19" fmla="*/ 484636 w 1446533"/>
              <a:gd name="connsiteY19" fmla="*/ 128484 h 2039580"/>
              <a:gd name="connsiteX20" fmla="*/ 466348 w 1446533"/>
              <a:gd name="connsiteY20" fmla="*/ 146772 h 2039580"/>
              <a:gd name="connsiteX0" fmla="*/ 978458 w 1455723"/>
              <a:gd name="connsiteY0" fmla="*/ 1911096 h 1911096"/>
              <a:gd name="connsiteX1" fmla="*/ 1143050 w 1455723"/>
              <a:gd name="connsiteY1" fmla="*/ 1901952 h 1911096"/>
              <a:gd name="connsiteX2" fmla="*/ 1216202 w 1455723"/>
              <a:gd name="connsiteY2" fmla="*/ 1847088 h 1911096"/>
              <a:gd name="connsiteX3" fmla="*/ 1252778 w 1455723"/>
              <a:gd name="connsiteY3" fmla="*/ 1773936 h 1911096"/>
              <a:gd name="connsiteX4" fmla="*/ 1261922 w 1455723"/>
              <a:gd name="connsiteY4" fmla="*/ 1682496 h 1911096"/>
              <a:gd name="connsiteX5" fmla="*/ 1243634 w 1455723"/>
              <a:gd name="connsiteY5" fmla="*/ 1389888 h 1911096"/>
              <a:gd name="connsiteX6" fmla="*/ 1225346 w 1455723"/>
              <a:gd name="connsiteY6" fmla="*/ 1353312 h 1911096"/>
              <a:gd name="connsiteX7" fmla="*/ 1207058 w 1455723"/>
              <a:gd name="connsiteY7" fmla="*/ 1289304 h 1911096"/>
              <a:gd name="connsiteX8" fmla="*/ 1188770 w 1455723"/>
              <a:gd name="connsiteY8" fmla="*/ 1243584 h 1911096"/>
              <a:gd name="connsiteX9" fmla="*/ 1170482 w 1455723"/>
              <a:gd name="connsiteY9" fmla="*/ 1179576 h 1911096"/>
              <a:gd name="connsiteX10" fmla="*/ 1152194 w 1455723"/>
              <a:gd name="connsiteY10" fmla="*/ 1152144 h 1911096"/>
              <a:gd name="connsiteX11" fmla="*/ 1152194 w 1455723"/>
              <a:gd name="connsiteY11" fmla="*/ 621792 h 1911096"/>
              <a:gd name="connsiteX12" fmla="*/ 70668 w 1455723"/>
              <a:gd name="connsiteY12" fmla="*/ 1475709 h 1911096"/>
              <a:gd name="connsiteX13" fmla="*/ 1188770 w 1455723"/>
              <a:gd name="connsiteY13" fmla="*/ 557784 h 1911096"/>
              <a:gd name="connsiteX14" fmla="*/ 1243634 w 1455723"/>
              <a:gd name="connsiteY14" fmla="*/ 448056 h 1911096"/>
              <a:gd name="connsiteX15" fmla="*/ 1435658 w 1455723"/>
              <a:gd name="connsiteY15" fmla="*/ 155448 h 1911096"/>
              <a:gd name="connsiteX16" fmla="*/ 1453946 w 1455723"/>
              <a:gd name="connsiteY16" fmla="*/ 128016 h 1911096"/>
              <a:gd name="connsiteX17" fmla="*/ 29024 w 1455723"/>
              <a:gd name="connsiteY17" fmla="*/ 1232898 h 1911096"/>
              <a:gd name="connsiteX18" fmla="*/ 493826 w 1455723"/>
              <a:gd name="connsiteY18" fmla="*/ 0 h 1911096"/>
              <a:gd name="connsiteX19" fmla="*/ 475538 w 1455723"/>
              <a:gd name="connsiteY19" fmla="*/ 18288 h 1911096"/>
              <a:gd name="connsiteX0" fmla="*/ 977584 w 1496938"/>
              <a:gd name="connsiteY0" fmla="*/ 1911096 h 1911096"/>
              <a:gd name="connsiteX1" fmla="*/ 1142176 w 1496938"/>
              <a:gd name="connsiteY1" fmla="*/ 1901952 h 1911096"/>
              <a:gd name="connsiteX2" fmla="*/ 1215328 w 1496938"/>
              <a:gd name="connsiteY2" fmla="*/ 1847088 h 1911096"/>
              <a:gd name="connsiteX3" fmla="*/ 1251904 w 1496938"/>
              <a:gd name="connsiteY3" fmla="*/ 1773936 h 1911096"/>
              <a:gd name="connsiteX4" fmla="*/ 1261048 w 1496938"/>
              <a:gd name="connsiteY4" fmla="*/ 1682496 h 1911096"/>
              <a:gd name="connsiteX5" fmla="*/ 1242760 w 1496938"/>
              <a:gd name="connsiteY5" fmla="*/ 1389888 h 1911096"/>
              <a:gd name="connsiteX6" fmla="*/ 1224472 w 1496938"/>
              <a:gd name="connsiteY6" fmla="*/ 1353312 h 1911096"/>
              <a:gd name="connsiteX7" fmla="*/ 1206184 w 1496938"/>
              <a:gd name="connsiteY7" fmla="*/ 1289304 h 1911096"/>
              <a:gd name="connsiteX8" fmla="*/ 1187896 w 1496938"/>
              <a:gd name="connsiteY8" fmla="*/ 1243584 h 1911096"/>
              <a:gd name="connsiteX9" fmla="*/ 1169608 w 1496938"/>
              <a:gd name="connsiteY9" fmla="*/ 1179576 h 1911096"/>
              <a:gd name="connsiteX10" fmla="*/ 1151320 w 1496938"/>
              <a:gd name="connsiteY10" fmla="*/ 1152144 h 1911096"/>
              <a:gd name="connsiteX11" fmla="*/ 1151320 w 1496938"/>
              <a:gd name="connsiteY11" fmla="*/ 621792 h 1911096"/>
              <a:gd name="connsiteX12" fmla="*/ 69794 w 1496938"/>
              <a:gd name="connsiteY12" fmla="*/ 1475709 h 1911096"/>
              <a:gd name="connsiteX13" fmla="*/ 1187896 w 1496938"/>
              <a:gd name="connsiteY13" fmla="*/ 557784 h 1911096"/>
              <a:gd name="connsiteX14" fmla="*/ 1242760 w 1496938"/>
              <a:gd name="connsiteY14" fmla="*/ 448056 h 1911096"/>
              <a:gd name="connsiteX15" fmla="*/ 1434784 w 1496938"/>
              <a:gd name="connsiteY15" fmla="*/ 155448 h 1911096"/>
              <a:gd name="connsiteX16" fmla="*/ 28150 w 1496938"/>
              <a:gd name="connsiteY16" fmla="*/ 1232898 h 1911096"/>
              <a:gd name="connsiteX17" fmla="*/ 492952 w 1496938"/>
              <a:gd name="connsiteY17" fmla="*/ 0 h 1911096"/>
              <a:gd name="connsiteX18" fmla="*/ 474664 w 1496938"/>
              <a:gd name="connsiteY18" fmla="*/ 18288 h 1911096"/>
              <a:gd name="connsiteX0" fmla="*/ 968881 w 1313560"/>
              <a:gd name="connsiteY0" fmla="*/ 1911096 h 1911096"/>
              <a:gd name="connsiteX1" fmla="*/ 1133473 w 1313560"/>
              <a:gd name="connsiteY1" fmla="*/ 1901952 h 1911096"/>
              <a:gd name="connsiteX2" fmla="*/ 1206625 w 1313560"/>
              <a:gd name="connsiteY2" fmla="*/ 1847088 h 1911096"/>
              <a:gd name="connsiteX3" fmla="*/ 1243201 w 1313560"/>
              <a:gd name="connsiteY3" fmla="*/ 1773936 h 1911096"/>
              <a:gd name="connsiteX4" fmla="*/ 1252345 w 1313560"/>
              <a:gd name="connsiteY4" fmla="*/ 1682496 h 1911096"/>
              <a:gd name="connsiteX5" fmla="*/ 1234057 w 1313560"/>
              <a:gd name="connsiteY5" fmla="*/ 1389888 h 1911096"/>
              <a:gd name="connsiteX6" fmla="*/ 1215769 w 1313560"/>
              <a:gd name="connsiteY6" fmla="*/ 1353312 h 1911096"/>
              <a:gd name="connsiteX7" fmla="*/ 1197481 w 1313560"/>
              <a:gd name="connsiteY7" fmla="*/ 1289304 h 1911096"/>
              <a:gd name="connsiteX8" fmla="*/ 1179193 w 1313560"/>
              <a:gd name="connsiteY8" fmla="*/ 1243584 h 1911096"/>
              <a:gd name="connsiteX9" fmla="*/ 1160905 w 1313560"/>
              <a:gd name="connsiteY9" fmla="*/ 1179576 h 1911096"/>
              <a:gd name="connsiteX10" fmla="*/ 1142617 w 1313560"/>
              <a:gd name="connsiteY10" fmla="*/ 1152144 h 1911096"/>
              <a:gd name="connsiteX11" fmla="*/ 1142617 w 1313560"/>
              <a:gd name="connsiteY11" fmla="*/ 621792 h 1911096"/>
              <a:gd name="connsiteX12" fmla="*/ 61091 w 1313560"/>
              <a:gd name="connsiteY12" fmla="*/ 1475709 h 1911096"/>
              <a:gd name="connsiteX13" fmla="*/ 1179193 w 1313560"/>
              <a:gd name="connsiteY13" fmla="*/ 557784 h 1911096"/>
              <a:gd name="connsiteX14" fmla="*/ 1234057 w 1313560"/>
              <a:gd name="connsiteY14" fmla="*/ 448056 h 1911096"/>
              <a:gd name="connsiteX15" fmla="*/ 19447 w 1313560"/>
              <a:gd name="connsiteY15" fmla="*/ 1232898 h 1911096"/>
              <a:gd name="connsiteX16" fmla="*/ 484249 w 1313560"/>
              <a:gd name="connsiteY16" fmla="*/ 0 h 1911096"/>
              <a:gd name="connsiteX17" fmla="*/ 465961 w 1313560"/>
              <a:gd name="connsiteY17" fmla="*/ 18288 h 1911096"/>
              <a:gd name="connsiteX0" fmla="*/ 966580 w 1250197"/>
              <a:gd name="connsiteY0" fmla="*/ 1911096 h 1911096"/>
              <a:gd name="connsiteX1" fmla="*/ 1131172 w 1250197"/>
              <a:gd name="connsiteY1" fmla="*/ 1901952 h 1911096"/>
              <a:gd name="connsiteX2" fmla="*/ 1204324 w 1250197"/>
              <a:gd name="connsiteY2" fmla="*/ 1847088 h 1911096"/>
              <a:gd name="connsiteX3" fmla="*/ 1240900 w 1250197"/>
              <a:gd name="connsiteY3" fmla="*/ 1773936 h 1911096"/>
              <a:gd name="connsiteX4" fmla="*/ 1250044 w 1250197"/>
              <a:gd name="connsiteY4" fmla="*/ 1682496 h 1911096"/>
              <a:gd name="connsiteX5" fmla="*/ 1231756 w 1250197"/>
              <a:gd name="connsiteY5" fmla="*/ 1389888 h 1911096"/>
              <a:gd name="connsiteX6" fmla="*/ 1213468 w 1250197"/>
              <a:gd name="connsiteY6" fmla="*/ 1353312 h 1911096"/>
              <a:gd name="connsiteX7" fmla="*/ 1195180 w 1250197"/>
              <a:gd name="connsiteY7" fmla="*/ 1289304 h 1911096"/>
              <a:gd name="connsiteX8" fmla="*/ 1176892 w 1250197"/>
              <a:gd name="connsiteY8" fmla="*/ 1243584 h 1911096"/>
              <a:gd name="connsiteX9" fmla="*/ 1158604 w 1250197"/>
              <a:gd name="connsiteY9" fmla="*/ 1179576 h 1911096"/>
              <a:gd name="connsiteX10" fmla="*/ 1140316 w 1250197"/>
              <a:gd name="connsiteY10" fmla="*/ 1152144 h 1911096"/>
              <a:gd name="connsiteX11" fmla="*/ 1140316 w 1250197"/>
              <a:gd name="connsiteY11" fmla="*/ 621792 h 1911096"/>
              <a:gd name="connsiteX12" fmla="*/ 58790 w 1250197"/>
              <a:gd name="connsiteY12" fmla="*/ 1475709 h 1911096"/>
              <a:gd name="connsiteX13" fmla="*/ 1176892 w 1250197"/>
              <a:gd name="connsiteY13" fmla="*/ 557784 h 1911096"/>
              <a:gd name="connsiteX14" fmla="*/ 17146 w 1250197"/>
              <a:gd name="connsiteY14" fmla="*/ 1232898 h 1911096"/>
              <a:gd name="connsiteX15" fmla="*/ 481948 w 1250197"/>
              <a:gd name="connsiteY15" fmla="*/ 0 h 1911096"/>
              <a:gd name="connsiteX16" fmla="*/ 463660 w 1250197"/>
              <a:gd name="connsiteY16" fmla="*/ 18288 h 1911096"/>
              <a:gd name="connsiteX0" fmla="*/ 1025654 w 1309271"/>
              <a:gd name="connsiteY0" fmla="*/ 1911096 h 1911096"/>
              <a:gd name="connsiteX1" fmla="*/ 1190246 w 1309271"/>
              <a:gd name="connsiteY1" fmla="*/ 1901952 h 1911096"/>
              <a:gd name="connsiteX2" fmla="*/ 1263398 w 1309271"/>
              <a:gd name="connsiteY2" fmla="*/ 1847088 h 1911096"/>
              <a:gd name="connsiteX3" fmla="*/ 1299974 w 1309271"/>
              <a:gd name="connsiteY3" fmla="*/ 1773936 h 1911096"/>
              <a:gd name="connsiteX4" fmla="*/ 1309118 w 1309271"/>
              <a:gd name="connsiteY4" fmla="*/ 1682496 h 1911096"/>
              <a:gd name="connsiteX5" fmla="*/ 1290830 w 1309271"/>
              <a:gd name="connsiteY5" fmla="*/ 1389888 h 1911096"/>
              <a:gd name="connsiteX6" fmla="*/ 1272542 w 1309271"/>
              <a:gd name="connsiteY6" fmla="*/ 1353312 h 1911096"/>
              <a:gd name="connsiteX7" fmla="*/ 1254254 w 1309271"/>
              <a:gd name="connsiteY7" fmla="*/ 1289304 h 1911096"/>
              <a:gd name="connsiteX8" fmla="*/ 1235966 w 1309271"/>
              <a:gd name="connsiteY8" fmla="*/ 1243584 h 1911096"/>
              <a:gd name="connsiteX9" fmla="*/ 1217678 w 1309271"/>
              <a:gd name="connsiteY9" fmla="*/ 1179576 h 1911096"/>
              <a:gd name="connsiteX10" fmla="*/ 1199390 w 1309271"/>
              <a:gd name="connsiteY10" fmla="*/ 1152144 h 1911096"/>
              <a:gd name="connsiteX11" fmla="*/ 1199390 w 1309271"/>
              <a:gd name="connsiteY11" fmla="*/ 621792 h 1911096"/>
              <a:gd name="connsiteX12" fmla="*/ 117864 w 1309271"/>
              <a:gd name="connsiteY12" fmla="*/ 1475709 h 1911096"/>
              <a:gd name="connsiteX13" fmla="*/ 76220 w 1309271"/>
              <a:gd name="connsiteY13" fmla="*/ 1232898 h 1911096"/>
              <a:gd name="connsiteX14" fmla="*/ 541022 w 1309271"/>
              <a:gd name="connsiteY14" fmla="*/ 0 h 1911096"/>
              <a:gd name="connsiteX15" fmla="*/ 522734 w 1309271"/>
              <a:gd name="connsiteY15" fmla="*/ 18288 h 1911096"/>
              <a:gd name="connsiteX0" fmla="*/ 1025654 w 1309271"/>
              <a:gd name="connsiteY0" fmla="*/ 1911096 h 1911096"/>
              <a:gd name="connsiteX1" fmla="*/ 1190246 w 1309271"/>
              <a:gd name="connsiteY1" fmla="*/ 1901952 h 1911096"/>
              <a:gd name="connsiteX2" fmla="*/ 1263398 w 1309271"/>
              <a:gd name="connsiteY2" fmla="*/ 1847088 h 1911096"/>
              <a:gd name="connsiteX3" fmla="*/ 1299974 w 1309271"/>
              <a:gd name="connsiteY3" fmla="*/ 1773936 h 1911096"/>
              <a:gd name="connsiteX4" fmla="*/ 1309118 w 1309271"/>
              <a:gd name="connsiteY4" fmla="*/ 1682496 h 1911096"/>
              <a:gd name="connsiteX5" fmla="*/ 1290830 w 1309271"/>
              <a:gd name="connsiteY5" fmla="*/ 1389888 h 1911096"/>
              <a:gd name="connsiteX6" fmla="*/ 1272542 w 1309271"/>
              <a:gd name="connsiteY6" fmla="*/ 1353312 h 1911096"/>
              <a:gd name="connsiteX7" fmla="*/ 1254254 w 1309271"/>
              <a:gd name="connsiteY7" fmla="*/ 1289304 h 1911096"/>
              <a:gd name="connsiteX8" fmla="*/ 1235966 w 1309271"/>
              <a:gd name="connsiteY8" fmla="*/ 1243584 h 1911096"/>
              <a:gd name="connsiteX9" fmla="*/ 1217678 w 1309271"/>
              <a:gd name="connsiteY9" fmla="*/ 1179576 h 1911096"/>
              <a:gd name="connsiteX10" fmla="*/ 1199390 w 1309271"/>
              <a:gd name="connsiteY10" fmla="*/ 1152144 h 1911096"/>
              <a:gd name="connsiteX11" fmla="*/ 117864 w 1309271"/>
              <a:gd name="connsiteY11" fmla="*/ 1475709 h 1911096"/>
              <a:gd name="connsiteX12" fmla="*/ 76220 w 1309271"/>
              <a:gd name="connsiteY12" fmla="*/ 1232898 h 1911096"/>
              <a:gd name="connsiteX13" fmla="*/ 541022 w 1309271"/>
              <a:gd name="connsiteY13" fmla="*/ 0 h 1911096"/>
              <a:gd name="connsiteX14" fmla="*/ 522734 w 1309271"/>
              <a:gd name="connsiteY14" fmla="*/ 18288 h 1911096"/>
              <a:gd name="connsiteX0" fmla="*/ 1026866 w 1310483"/>
              <a:gd name="connsiteY0" fmla="*/ 1911096 h 1911096"/>
              <a:gd name="connsiteX1" fmla="*/ 1191458 w 1310483"/>
              <a:gd name="connsiteY1" fmla="*/ 1901952 h 1911096"/>
              <a:gd name="connsiteX2" fmla="*/ 1264610 w 1310483"/>
              <a:gd name="connsiteY2" fmla="*/ 1847088 h 1911096"/>
              <a:gd name="connsiteX3" fmla="*/ 1301186 w 1310483"/>
              <a:gd name="connsiteY3" fmla="*/ 1773936 h 1911096"/>
              <a:gd name="connsiteX4" fmla="*/ 1310330 w 1310483"/>
              <a:gd name="connsiteY4" fmla="*/ 1682496 h 1911096"/>
              <a:gd name="connsiteX5" fmla="*/ 1292042 w 1310483"/>
              <a:gd name="connsiteY5" fmla="*/ 1389888 h 1911096"/>
              <a:gd name="connsiteX6" fmla="*/ 1273754 w 1310483"/>
              <a:gd name="connsiteY6" fmla="*/ 1353312 h 1911096"/>
              <a:gd name="connsiteX7" fmla="*/ 1255466 w 1310483"/>
              <a:gd name="connsiteY7" fmla="*/ 1289304 h 1911096"/>
              <a:gd name="connsiteX8" fmla="*/ 1237178 w 1310483"/>
              <a:gd name="connsiteY8" fmla="*/ 1243584 h 1911096"/>
              <a:gd name="connsiteX9" fmla="*/ 1218890 w 1310483"/>
              <a:gd name="connsiteY9" fmla="*/ 1179576 h 1911096"/>
              <a:gd name="connsiteX10" fmla="*/ 119076 w 1310483"/>
              <a:gd name="connsiteY10" fmla="*/ 1475709 h 1911096"/>
              <a:gd name="connsiteX11" fmla="*/ 77432 w 1310483"/>
              <a:gd name="connsiteY11" fmla="*/ 1232898 h 1911096"/>
              <a:gd name="connsiteX12" fmla="*/ 542234 w 1310483"/>
              <a:gd name="connsiteY12" fmla="*/ 0 h 1911096"/>
              <a:gd name="connsiteX13" fmla="*/ 523946 w 1310483"/>
              <a:gd name="connsiteY13" fmla="*/ 18288 h 1911096"/>
              <a:gd name="connsiteX0" fmla="*/ 1026866 w 1310483"/>
              <a:gd name="connsiteY0" fmla="*/ 1911096 h 1911096"/>
              <a:gd name="connsiteX1" fmla="*/ 1191458 w 1310483"/>
              <a:gd name="connsiteY1" fmla="*/ 1901952 h 1911096"/>
              <a:gd name="connsiteX2" fmla="*/ 1264610 w 1310483"/>
              <a:gd name="connsiteY2" fmla="*/ 1847088 h 1911096"/>
              <a:gd name="connsiteX3" fmla="*/ 1301186 w 1310483"/>
              <a:gd name="connsiteY3" fmla="*/ 1773936 h 1911096"/>
              <a:gd name="connsiteX4" fmla="*/ 1310330 w 1310483"/>
              <a:gd name="connsiteY4" fmla="*/ 1682496 h 1911096"/>
              <a:gd name="connsiteX5" fmla="*/ 1292042 w 1310483"/>
              <a:gd name="connsiteY5" fmla="*/ 1389888 h 1911096"/>
              <a:gd name="connsiteX6" fmla="*/ 1273754 w 1310483"/>
              <a:gd name="connsiteY6" fmla="*/ 1353312 h 1911096"/>
              <a:gd name="connsiteX7" fmla="*/ 1255466 w 1310483"/>
              <a:gd name="connsiteY7" fmla="*/ 1289304 h 1911096"/>
              <a:gd name="connsiteX8" fmla="*/ 1262330 w 1310483"/>
              <a:gd name="connsiteY8" fmla="*/ 1301655 h 1911096"/>
              <a:gd name="connsiteX9" fmla="*/ 1237178 w 1310483"/>
              <a:gd name="connsiteY9" fmla="*/ 1243584 h 1911096"/>
              <a:gd name="connsiteX10" fmla="*/ 1218890 w 1310483"/>
              <a:gd name="connsiteY10" fmla="*/ 1179576 h 1911096"/>
              <a:gd name="connsiteX11" fmla="*/ 119076 w 1310483"/>
              <a:gd name="connsiteY11" fmla="*/ 1475709 h 1911096"/>
              <a:gd name="connsiteX12" fmla="*/ 77432 w 1310483"/>
              <a:gd name="connsiteY12" fmla="*/ 1232898 h 1911096"/>
              <a:gd name="connsiteX13" fmla="*/ 542234 w 1310483"/>
              <a:gd name="connsiteY13" fmla="*/ 0 h 1911096"/>
              <a:gd name="connsiteX14" fmla="*/ 523946 w 1310483"/>
              <a:gd name="connsiteY14" fmla="*/ 18288 h 1911096"/>
              <a:gd name="connsiteX0" fmla="*/ 1026866 w 1314820"/>
              <a:gd name="connsiteY0" fmla="*/ 1911096 h 1911096"/>
              <a:gd name="connsiteX1" fmla="*/ 1191458 w 1314820"/>
              <a:gd name="connsiteY1" fmla="*/ 1901952 h 1911096"/>
              <a:gd name="connsiteX2" fmla="*/ 1264610 w 1314820"/>
              <a:gd name="connsiteY2" fmla="*/ 1847088 h 1911096"/>
              <a:gd name="connsiteX3" fmla="*/ 1301186 w 1314820"/>
              <a:gd name="connsiteY3" fmla="*/ 1773936 h 1911096"/>
              <a:gd name="connsiteX4" fmla="*/ 1310330 w 1314820"/>
              <a:gd name="connsiteY4" fmla="*/ 1682496 h 1911096"/>
              <a:gd name="connsiteX5" fmla="*/ 1292042 w 1314820"/>
              <a:gd name="connsiteY5" fmla="*/ 1389888 h 1911096"/>
              <a:gd name="connsiteX6" fmla="*/ 1273754 w 1314820"/>
              <a:gd name="connsiteY6" fmla="*/ 1353312 h 1911096"/>
              <a:gd name="connsiteX7" fmla="*/ 1255466 w 1314820"/>
              <a:gd name="connsiteY7" fmla="*/ 1289304 h 1911096"/>
              <a:gd name="connsiteX8" fmla="*/ 1262330 w 1314820"/>
              <a:gd name="connsiteY8" fmla="*/ 1301655 h 1911096"/>
              <a:gd name="connsiteX9" fmla="*/ 1218890 w 1314820"/>
              <a:gd name="connsiteY9" fmla="*/ 1179576 h 1911096"/>
              <a:gd name="connsiteX10" fmla="*/ 119076 w 1314820"/>
              <a:gd name="connsiteY10" fmla="*/ 1475709 h 1911096"/>
              <a:gd name="connsiteX11" fmla="*/ 77432 w 1314820"/>
              <a:gd name="connsiteY11" fmla="*/ 1232898 h 1911096"/>
              <a:gd name="connsiteX12" fmla="*/ 542234 w 1314820"/>
              <a:gd name="connsiteY12" fmla="*/ 0 h 1911096"/>
              <a:gd name="connsiteX13" fmla="*/ 523946 w 1314820"/>
              <a:gd name="connsiteY13" fmla="*/ 18288 h 1911096"/>
              <a:gd name="connsiteX0" fmla="*/ 1026866 w 1311285"/>
              <a:gd name="connsiteY0" fmla="*/ 1911096 h 1911096"/>
              <a:gd name="connsiteX1" fmla="*/ 1191458 w 1311285"/>
              <a:gd name="connsiteY1" fmla="*/ 1901952 h 1911096"/>
              <a:gd name="connsiteX2" fmla="*/ 1264610 w 1311285"/>
              <a:gd name="connsiteY2" fmla="*/ 1847088 h 1911096"/>
              <a:gd name="connsiteX3" fmla="*/ 1301186 w 1311285"/>
              <a:gd name="connsiteY3" fmla="*/ 1773936 h 1911096"/>
              <a:gd name="connsiteX4" fmla="*/ 1310330 w 1311285"/>
              <a:gd name="connsiteY4" fmla="*/ 1682496 h 1911096"/>
              <a:gd name="connsiteX5" fmla="*/ 1292042 w 1311285"/>
              <a:gd name="connsiteY5" fmla="*/ 1389888 h 1911096"/>
              <a:gd name="connsiteX6" fmla="*/ 1273754 w 1311285"/>
              <a:gd name="connsiteY6" fmla="*/ 1353312 h 1911096"/>
              <a:gd name="connsiteX7" fmla="*/ 1255466 w 1311285"/>
              <a:gd name="connsiteY7" fmla="*/ 1289304 h 1911096"/>
              <a:gd name="connsiteX8" fmla="*/ 1218890 w 1311285"/>
              <a:gd name="connsiteY8" fmla="*/ 1179576 h 1911096"/>
              <a:gd name="connsiteX9" fmla="*/ 119076 w 1311285"/>
              <a:gd name="connsiteY9" fmla="*/ 1475709 h 1911096"/>
              <a:gd name="connsiteX10" fmla="*/ 77432 w 1311285"/>
              <a:gd name="connsiteY10" fmla="*/ 1232898 h 1911096"/>
              <a:gd name="connsiteX11" fmla="*/ 542234 w 1311285"/>
              <a:gd name="connsiteY11" fmla="*/ 0 h 1911096"/>
              <a:gd name="connsiteX12" fmla="*/ 523946 w 1311285"/>
              <a:gd name="connsiteY12" fmla="*/ 18288 h 1911096"/>
              <a:gd name="connsiteX0" fmla="*/ 1026866 w 1311982"/>
              <a:gd name="connsiteY0" fmla="*/ 1911096 h 1911096"/>
              <a:gd name="connsiteX1" fmla="*/ 1191458 w 1311982"/>
              <a:gd name="connsiteY1" fmla="*/ 1901952 h 1911096"/>
              <a:gd name="connsiteX2" fmla="*/ 1264610 w 1311982"/>
              <a:gd name="connsiteY2" fmla="*/ 1847088 h 1911096"/>
              <a:gd name="connsiteX3" fmla="*/ 1301186 w 1311982"/>
              <a:gd name="connsiteY3" fmla="*/ 1773936 h 1911096"/>
              <a:gd name="connsiteX4" fmla="*/ 1310330 w 1311982"/>
              <a:gd name="connsiteY4" fmla="*/ 1682496 h 1911096"/>
              <a:gd name="connsiteX5" fmla="*/ 1273754 w 1311982"/>
              <a:gd name="connsiteY5" fmla="*/ 1353312 h 1911096"/>
              <a:gd name="connsiteX6" fmla="*/ 1255466 w 1311982"/>
              <a:gd name="connsiteY6" fmla="*/ 1289304 h 1911096"/>
              <a:gd name="connsiteX7" fmla="*/ 1218890 w 1311982"/>
              <a:gd name="connsiteY7" fmla="*/ 1179576 h 1911096"/>
              <a:gd name="connsiteX8" fmla="*/ 119076 w 1311982"/>
              <a:gd name="connsiteY8" fmla="*/ 1475709 h 1911096"/>
              <a:gd name="connsiteX9" fmla="*/ 77432 w 1311982"/>
              <a:gd name="connsiteY9" fmla="*/ 1232898 h 1911096"/>
              <a:gd name="connsiteX10" fmla="*/ 542234 w 1311982"/>
              <a:gd name="connsiteY10" fmla="*/ 0 h 1911096"/>
              <a:gd name="connsiteX11" fmla="*/ 523946 w 1311982"/>
              <a:gd name="connsiteY11" fmla="*/ 18288 h 1911096"/>
              <a:gd name="connsiteX0" fmla="*/ 1026866 w 1316963"/>
              <a:gd name="connsiteY0" fmla="*/ 1911096 h 1911096"/>
              <a:gd name="connsiteX1" fmla="*/ 1191458 w 1316963"/>
              <a:gd name="connsiteY1" fmla="*/ 1901952 h 1911096"/>
              <a:gd name="connsiteX2" fmla="*/ 1264610 w 1316963"/>
              <a:gd name="connsiteY2" fmla="*/ 1847088 h 1911096"/>
              <a:gd name="connsiteX3" fmla="*/ 1301186 w 1316963"/>
              <a:gd name="connsiteY3" fmla="*/ 1773936 h 1911096"/>
              <a:gd name="connsiteX4" fmla="*/ 1310330 w 1316963"/>
              <a:gd name="connsiteY4" fmla="*/ 1682496 h 1911096"/>
              <a:gd name="connsiteX5" fmla="*/ 1273754 w 1316963"/>
              <a:gd name="connsiteY5" fmla="*/ 1353312 h 1911096"/>
              <a:gd name="connsiteX6" fmla="*/ 1218890 w 1316963"/>
              <a:gd name="connsiteY6" fmla="*/ 1179576 h 1911096"/>
              <a:gd name="connsiteX7" fmla="*/ 119076 w 1316963"/>
              <a:gd name="connsiteY7" fmla="*/ 1475709 h 1911096"/>
              <a:gd name="connsiteX8" fmla="*/ 77432 w 1316963"/>
              <a:gd name="connsiteY8" fmla="*/ 1232898 h 1911096"/>
              <a:gd name="connsiteX9" fmla="*/ 542234 w 1316963"/>
              <a:gd name="connsiteY9" fmla="*/ 0 h 1911096"/>
              <a:gd name="connsiteX10" fmla="*/ 523946 w 1316963"/>
              <a:gd name="connsiteY10" fmla="*/ 18288 h 1911096"/>
              <a:gd name="connsiteX0" fmla="*/ 1026866 w 1334332"/>
              <a:gd name="connsiteY0" fmla="*/ 1911096 h 1911096"/>
              <a:gd name="connsiteX1" fmla="*/ 1191458 w 1334332"/>
              <a:gd name="connsiteY1" fmla="*/ 1901952 h 1911096"/>
              <a:gd name="connsiteX2" fmla="*/ 1264610 w 1334332"/>
              <a:gd name="connsiteY2" fmla="*/ 1847088 h 1911096"/>
              <a:gd name="connsiteX3" fmla="*/ 1301186 w 1334332"/>
              <a:gd name="connsiteY3" fmla="*/ 1773936 h 1911096"/>
              <a:gd name="connsiteX4" fmla="*/ 1310330 w 1334332"/>
              <a:gd name="connsiteY4" fmla="*/ 1682496 h 1911096"/>
              <a:gd name="connsiteX5" fmla="*/ 1218890 w 1334332"/>
              <a:gd name="connsiteY5" fmla="*/ 1179576 h 1911096"/>
              <a:gd name="connsiteX6" fmla="*/ 119076 w 1334332"/>
              <a:gd name="connsiteY6" fmla="*/ 1475709 h 1911096"/>
              <a:gd name="connsiteX7" fmla="*/ 77432 w 1334332"/>
              <a:gd name="connsiteY7" fmla="*/ 1232898 h 1911096"/>
              <a:gd name="connsiteX8" fmla="*/ 542234 w 1334332"/>
              <a:gd name="connsiteY8" fmla="*/ 0 h 1911096"/>
              <a:gd name="connsiteX9" fmla="*/ 523946 w 1334332"/>
              <a:gd name="connsiteY9" fmla="*/ 18288 h 1911096"/>
              <a:gd name="connsiteX0" fmla="*/ 1032991 w 1403476"/>
              <a:gd name="connsiteY0" fmla="*/ 1911096 h 1911096"/>
              <a:gd name="connsiteX1" fmla="*/ 1197583 w 1403476"/>
              <a:gd name="connsiteY1" fmla="*/ 1901952 h 1911096"/>
              <a:gd name="connsiteX2" fmla="*/ 1270735 w 1403476"/>
              <a:gd name="connsiteY2" fmla="*/ 1847088 h 1911096"/>
              <a:gd name="connsiteX3" fmla="*/ 1307311 w 1403476"/>
              <a:gd name="connsiteY3" fmla="*/ 1773936 h 1911096"/>
              <a:gd name="connsiteX4" fmla="*/ 1316455 w 1403476"/>
              <a:gd name="connsiteY4" fmla="*/ 1682496 h 1911096"/>
              <a:gd name="connsiteX5" fmla="*/ 125201 w 1403476"/>
              <a:gd name="connsiteY5" fmla="*/ 1475709 h 1911096"/>
              <a:gd name="connsiteX6" fmla="*/ 83557 w 1403476"/>
              <a:gd name="connsiteY6" fmla="*/ 1232898 h 1911096"/>
              <a:gd name="connsiteX7" fmla="*/ 548359 w 1403476"/>
              <a:gd name="connsiteY7" fmla="*/ 0 h 1911096"/>
              <a:gd name="connsiteX8" fmla="*/ 530071 w 1403476"/>
              <a:gd name="connsiteY8" fmla="*/ 18288 h 1911096"/>
              <a:gd name="connsiteX0" fmla="*/ 1032375 w 1385309"/>
              <a:gd name="connsiteY0" fmla="*/ 1911096 h 1911096"/>
              <a:gd name="connsiteX1" fmla="*/ 1196967 w 1385309"/>
              <a:gd name="connsiteY1" fmla="*/ 1901952 h 1911096"/>
              <a:gd name="connsiteX2" fmla="*/ 1270119 w 1385309"/>
              <a:gd name="connsiteY2" fmla="*/ 1847088 h 1911096"/>
              <a:gd name="connsiteX3" fmla="*/ 1306695 w 1385309"/>
              <a:gd name="connsiteY3" fmla="*/ 1773936 h 1911096"/>
              <a:gd name="connsiteX4" fmla="*/ 124585 w 1385309"/>
              <a:gd name="connsiteY4" fmla="*/ 1475709 h 1911096"/>
              <a:gd name="connsiteX5" fmla="*/ 82941 w 1385309"/>
              <a:gd name="connsiteY5" fmla="*/ 1232898 h 1911096"/>
              <a:gd name="connsiteX6" fmla="*/ 547743 w 1385309"/>
              <a:gd name="connsiteY6" fmla="*/ 0 h 1911096"/>
              <a:gd name="connsiteX7" fmla="*/ 529455 w 1385309"/>
              <a:gd name="connsiteY7" fmla="*/ 18288 h 1911096"/>
              <a:gd name="connsiteX0" fmla="*/ 1029917 w 1336481"/>
              <a:gd name="connsiteY0" fmla="*/ 1911096 h 1911096"/>
              <a:gd name="connsiteX1" fmla="*/ 1194509 w 1336481"/>
              <a:gd name="connsiteY1" fmla="*/ 1901952 h 1911096"/>
              <a:gd name="connsiteX2" fmla="*/ 1267661 w 1336481"/>
              <a:gd name="connsiteY2" fmla="*/ 1847088 h 1911096"/>
              <a:gd name="connsiteX3" fmla="*/ 122127 w 1336481"/>
              <a:gd name="connsiteY3" fmla="*/ 1475709 h 1911096"/>
              <a:gd name="connsiteX4" fmla="*/ 80483 w 1336481"/>
              <a:gd name="connsiteY4" fmla="*/ 1232898 h 1911096"/>
              <a:gd name="connsiteX5" fmla="*/ 545285 w 1336481"/>
              <a:gd name="connsiteY5" fmla="*/ 0 h 1911096"/>
              <a:gd name="connsiteX6" fmla="*/ 526997 w 1336481"/>
              <a:gd name="connsiteY6" fmla="*/ 18288 h 1911096"/>
              <a:gd name="connsiteX0" fmla="*/ 1025050 w 1189642"/>
              <a:gd name="connsiteY0" fmla="*/ 1911096 h 1911096"/>
              <a:gd name="connsiteX1" fmla="*/ 1189642 w 1189642"/>
              <a:gd name="connsiteY1" fmla="*/ 1901952 h 1911096"/>
              <a:gd name="connsiteX2" fmla="*/ 117260 w 1189642"/>
              <a:gd name="connsiteY2" fmla="*/ 1475709 h 1911096"/>
              <a:gd name="connsiteX3" fmla="*/ 75616 w 1189642"/>
              <a:gd name="connsiteY3" fmla="*/ 1232898 h 1911096"/>
              <a:gd name="connsiteX4" fmla="*/ 540418 w 1189642"/>
              <a:gd name="connsiteY4" fmla="*/ 0 h 1911096"/>
              <a:gd name="connsiteX5" fmla="*/ 522130 w 1189642"/>
              <a:gd name="connsiteY5" fmla="*/ 18288 h 1911096"/>
              <a:gd name="connsiteX0" fmla="*/ 1025050 w 1025050"/>
              <a:gd name="connsiteY0" fmla="*/ 1911096 h 1911096"/>
              <a:gd name="connsiteX1" fmla="*/ 117260 w 1025050"/>
              <a:gd name="connsiteY1" fmla="*/ 1475709 h 1911096"/>
              <a:gd name="connsiteX2" fmla="*/ 75616 w 1025050"/>
              <a:gd name="connsiteY2" fmla="*/ 1232898 h 1911096"/>
              <a:gd name="connsiteX3" fmla="*/ 540418 w 1025050"/>
              <a:gd name="connsiteY3" fmla="*/ 0 h 1911096"/>
              <a:gd name="connsiteX4" fmla="*/ 522130 w 1025050"/>
              <a:gd name="connsiteY4" fmla="*/ 18288 h 1911096"/>
              <a:gd name="connsiteX0" fmla="*/ 917722 w 917722"/>
              <a:gd name="connsiteY0" fmla="*/ 1911096 h 1911096"/>
              <a:gd name="connsiteX1" fmla="*/ 9932 w 917722"/>
              <a:gd name="connsiteY1" fmla="*/ 1475709 h 1911096"/>
              <a:gd name="connsiteX2" fmla="*/ 433090 w 917722"/>
              <a:gd name="connsiteY2" fmla="*/ 0 h 1911096"/>
              <a:gd name="connsiteX3" fmla="*/ 414802 w 917722"/>
              <a:gd name="connsiteY3" fmla="*/ 18288 h 1911096"/>
              <a:gd name="connsiteX0" fmla="*/ 874624 w 874624"/>
              <a:gd name="connsiteY0" fmla="*/ 1911096 h 1911096"/>
              <a:gd name="connsiteX1" fmla="*/ 10901 w 874624"/>
              <a:gd name="connsiteY1" fmla="*/ 1046051 h 1911096"/>
              <a:gd name="connsiteX2" fmla="*/ 389992 w 874624"/>
              <a:gd name="connsiteY2" fmla="*/ 0 h 1911096"/>
              <a:gd name="connsiteX3" fmla="*/ 371704 w 874624"/>
              <a:gd name="connsiteY3" fmla="*/ 18288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624" h="1911096">
                <a:moveTo>
                  <a:pt x="874624" y="1911096"/>
                </a:moveTo>
                <a:cubicBezTo>
                  <a:pt x="572027" y="1765967"/>
                  <a:pt x="91673" y="1364567"/>
                  <a:pt x="10901" y="1046051"/>
                </a:cubicBezTo>
                <a:cubicBezTo>
                  <a:pt x="-69871" y="727535"/>
                  <a:pt x="322514" y="242903"/>
                  <a:pt x="389992" y="0"/>
                </a:cubicBezTo>
                <a:cubicBezTo>
                  <a:pt x="382281" y="3855"/>
                  <a:pt x="377800" y="12192"/>
                  <a:pt x="371704" y="18288"/>
                </a:cubicBezTo>
              </a:path>
            </a:pathLst>
          </a:custGeom>
          <a:noFill/>
          <a:ln w="63500">
            <a:solidFill>
              <a:srgbClr val="00B050"/>
            </a:solidFill>
            <a:headEnd type="triangle"/>
            <a:tailEnd type="triangle"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53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1562 0.10926 L 0.07969 0.24282 L 0.02778 -0.00787 L 0.02778 -0.0076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1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34 0.08635 L -0.08437 0.03496 L -0.02413 0.06875 L -0.05312 0.1588 L -0.06996 0.25186 L -0.04948 0.33542 L -0.07725 0.3757 L -0.04948 0.35625 L -0.05798 0.26644 L -0.05191 0.16505 L -0.02291 0.07848 L -0.07118 0.03357 L -0.13368 0.08496 " pathEditMode="relative" ptsTypes="AAAAAAAAAAAAA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群組 74"/>
          <p:cNvGrpSpPr/>
          <p:nvPr/>
        </p:nvGrpSpPr>
        <p:grpSpPr>
          <a:xfrm>
            <a:off x="1835696" y="1215592"/>
            <a:ext cx="5580713" cy="1080138"/>
            <a:chOff x="1781644" y="724598"/>
            <a:chExt cx="5580713" cy="1080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平行四邊形 75"/>
            <p:cNvSpPr/>
            <p:nvPr/>
          </p:nvSpPr>
          <p:spPr>
            <a:xfrm>
              <a:off x="1781644" y="724598"/>
              <a:ext cx="5580713" cy="1080138"/>
            </a:xfrm>
            <a:prstGeom prst="parallelogram">
              <a:avLst>
                <a:gd name="adj" fmla="val 63191"/>
              </a:avLst>
            </a:prstGeom>
            <a:solidFill>
              <a:srgbClr val="6B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</a:t>
              </a: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加強港區管理與環境維護</a:t>
              </a:r>
              <a:endParaRPr 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2479994" y="794083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7200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1835696" y="3379925"/>
            <a:ext cx="5580713" cy="1080138"/>
            <a:chOff x="1781644" y="2888931"/>
            <a:chExt cx="5580713" cy="1080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平行四邊形 81"/>
            <p:cNvSpPr/>
            <p:nvPr/>
          </p:nvSpPr>
          <p:spPr>
            <a:xfrm>
              <a:off x="1781644" y="2888931"/>
              <a:ext cx="5580713" cy="1080138"/>
            </a:xfrm>
            <a:prstGeom prst="parallelogram">
              <a:avLst>
                <a:gd name="adj" fmla="val 63191"/>
              </a:avLst>
            </a:prstGeom>
            <a:solidFill>
              <a:srgbClr val="FF6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整合漁村資源再發展</a:t>
              </a:r>
              <a:endParaRPr 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2479994" y="2965783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7200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835696" y="2299787"/>
            <a:ext cx="5580713" cy="1080138"/>
            <a:chOff x="1835696" y="2299787"/>
            <a:chExt cx="5580713" cy="1080138"/>
          </a:xfrm>
        </p:grpSpPr>
        <p:grpSp>
          <p:nvGrpSpPr>
            <p:cNvPr id="78" name="群組 77"/>
            <p:cNvGrpSpPr/>
            <p:nvPr/>
          </p:nvGrpSpPr>
          <p:grpSpPr>
            <a:xfrm>
              <a:off x="1835696" y="2299787"/>
              <a:ext cx="5580713" cy="1080138"/>
              <a:chOff x="1781644" y="1808793"/>
              <a:chExt cx="5580713" cy="108013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平行四邊形 78"/>
              <p:cNvSpPr/>
              <p:nvPr/>
            </p:nvSpPr>
            <p:spPr>
              <a:xfrm flipV="1">
                <a:off x="1781644" y="1808793"/>
                <a:ext cx="5580713" cy="1080138"/>
              </a:xfrm>
              <a:prstGeom prst="parallelogram">
                <a:avLst>
                  <a:gd name="adj" fmla="val 63191"/>
                </a:avLst>
              </a:prstGeom>
              <a:solidFill>
                <a:srgbClr val="F5C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	</a:t>
                </a:r>
                <a:endParaRPr lang="en-US" dirty="0"/>
              </a:p>
            </p:txBody>
          </p:sp>
          <p:sp>
            <p:nvSpPr>
              <p:cNvPr id="80" name="文字方塊 79"/>
              <p:cNvSpPr txBox="1"/>
              <p:nvPr/>
            </p:nvSpPr>
            <p:spPr>
              <a:xfrm>
                <a:off x="2479994" y="1879933"/>
                <a:ext cx="914400" cy="914400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7200" b="1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sp>
          <p:nvSpPr>
            <p:cNvPr id="2" name="文字方塊 1"/>
            <p:cNvSpPr txBox="1"/>
            <p:nvPr/>
          </p:nvSpPr>
          <p:spPr>
            <a:xfrm>
              <a:off x="3131840" y="2636912"/>
              <a:ext cx="4019049" cy="4462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TW" altLang="en-US" sz="23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促使漁港景觀生態與環境合諧</a:t>
              </a:r>
              <a:endParaRPr lang="zh-TW" altLang="en-US" sz="2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835696" y="4464120"/>
            <a:ext cx="5580713" cy="1080138"/>
            <a:chOff x="1835696" y="4464120"/>
            <a:chExt cx="5580713" cy="1080138"/>
          </a:xfrm>
        </p:grpSpPr>
        <p:grpSp>
          <p:nvGrpSpPr>
            <p:cNvPr id="84" name="群組 83"/>
            <p:cNvGrpSpPr/>
            <p:nvPr/>
          </p:nvGrpSpPr>
          <p:grpSpPr>
            <a:xfrm>
              <a:off x="1835696" y="4464120"/>
              <a:ext cx="5580713" cy="1080138"/>
              <a:chOff x="1781644" y="3973126"/>
              <a:chExt cx="5580713" cy="108013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平行四邊形 84"/>
              <p:cNvSpPr/>
              <p:nvPr/>
            </p:nvSpPr>
            <p:spPr>
              <a:xfrm flipV="1">
                <a:off x="1781644" y="3973126"/>
                <a:ext cx="5580713" cy="1080138"/>
              </a:xfrm>
              <a:prstGeom prst="parallelogram">
                <a:avLst>
                  <a:gd name="adj" fmla="val 63191"/>
                </a:avLst>
              </a:prstGeom>
              <a:solidFill>
                <a:srgbClr val="9AC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文字方塊 85"/>
              <p:cNvSpPr txBox="1"/>
              <p:nvPr/>
            </p:nvSpPr>
            <p:spPr>
              <a:xfrm>
                <a:off x="2479994" y="4051633"/>
                <a:ext cx="914400" cy="914400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7200" b="1" dirty="0" smtClean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3680609" y="4559121"/>
              <a:ext cx="2646878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鼓勵民間參與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觀光漁筏投資建設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835696" y="5544258"/>
            <a:ext cx="5580713" cy="1080138"/>
            <a:chOff x="1835696" y="5544258"/>
            <a:chExt cx="5580713" cy="1080138"/>
          </a:xfrm>
        </p:grpSpPr>
        <p:grpSp>
          <p:nvGrpSpPr>
            <p:cNvPr id="87" name="群組 86"/>
            <p:cNvGrpSpPr/>
            <p:nvPr/>
          </p:nvGrpSpPr>
          <p:grpSpPr>
            <a:xfrm>
              <a:off x="1835696" y="5544258"/>
              <a:ext cx="5580713" cy="1080138"/>
              <a:chOff x="1781644" y="5053264"/>
              <a:chExt cx="5580713" cy="108013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平行四邊形 87"/>
              <p:cNvSpPr/>
              <p:nvPr/>
            </p:nvSpPr>
            <p:spPr>
              <a:xfrm>
                <a:off x="1781644" y="5053264"/>
                <a:ext cx="5580713" cy="1080138"/>
              </a:xfrm>
              <a:prstGeom prst="parallelogram">
                <a:avLst>
                  <a:gd name="adj" fmla="val 63191"/>
                </a:avLst>
              </a:prstGeom>
              <a:solidFill>
                <a:srgbClr val="707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</a:t>
                </a:r>
                <a:endParaRPr 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9" name="文字方塊 88"/>
              <p:cNvSpPr txBox="1"/>
              <p:nvPr/>
            </p:nvSpPr>
            <p:spPr>
              <a:xfrm>
                <a:off x="2479994" y="5137483"/>
                <a:ext cx="914400" cy="914400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7200" b="1" dirty="0" smtClean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sp>
          <p:nvSpPr>
            <p:cNvPr id="23" name="文字方塊 22"/>
            <p:cNvSpPr txBox="1"/>
            <p:nvPr/>
          </p:nvSpPr>
          <p:spPr>
            <a:xfrm>
              <a:off x="3448446" y="5842786"/>
              <a:ext cx="3429144" cy="4462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TW" altLang="en-US" sz="23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外傘頂洲沙洲消失之防治</a:t>
              </a:r>
              <a:endParaRPr lang="zh-TW" altLang="en-US" sz="2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群組 16"/>
          <p:cNvGrpSpPr>
            <a:grpSpLocks/>
          </p:cNvGrpSpPr>
          <p:nvPr/>
        </p:nvGrpSpPr>
        <p:grpSpPr bwMode="auto">
          <a:xfrm>
            <a:off x="1821025" y="198357"/>
            <a:ext cx="4608512" cy="673100"/>
            <a:chOff x="1781643" y="4085848"/>
            <a:chExt cx="5580715" cy="900115"/>
          </a:xfrm>
        </p:grpSpPr>
        <p:sp>
          <p:nvSpPr>
            <p:cNvPr id="25" name="圓角矩形 2"/>
            <p:cNvSpPr/>
            <p:nvPr/>
          </p:nvSpPr>
          <p:spPr>
            <a:xfrm>
              <a:off x="2439102" y="4085848"/>
              <a:ext cx="4923256" cy="900115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26" name="圓角化對角線角落矩形 25"/>
            <p:cNvSpPr/>
            <p:nvPr/>
          </p:nvSpPr>
          <p:spPr>
            <a:xfrm>
              <a:off x="1781643" y="4085848"/>
              <a:ext cx="899681" cy="900115"/>
            </a:xfrm>
            <a:prstGeom prst="round2DiagRect">
              <a:avLst>
                <a:gd name="adj1" fmla="val 33960"/>
                <a:gd name="adj2" fmla="val 0"/>
              </a:avLst>
            </a:prstGeom>
            <a:solidFill>
              <a:srgbClr val="9A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522425" y="203013"/>
            <a:ext cx="44640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000" b="1" dirty="0">
                <a:solidFill>
                  <a:srgbClr val="777777"/>
                </a:solidFill>
                <a:ea typeface="微軟正黑體" panose="020B0604030504040204" pitchFamily="34" charset="-120"/>
              </a:rPr>
              <a:t>解決</a:t>
            </a:r>
            <a:r>
              <a:rPr lang="zh-TW" altLang="en-US" sz="4000" b="1" dirty="0" smtClean="0">
                <a:solidFill>
                  <a:srgbClr val="777777"/>
                </a:solidFill>
                <a:ea typeface="微軟正黑體" panose="020B0604030504040204" pitchFamily="34" charset="-120"/>
              </a:rPr>
              <a:t>問題</a:t>
            </a:r>
            <a:r>
              <a:rPr lang="en-US" altLang="zh-TW" sz="4000" b="1" dirty="0" smtClean="0">
                <a:solidFill>
                  <a:srgbClr val="777777"/>
                </a:solidFill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777777"/>
                </a:solidFill>
                <a:ea typeface="微軟正黑體" panose="020B0604030504040204" pitchFamily="34" charset="-120"/>
              </a:rPr>
              <a:t>宏觀面</a:t>
            </a:r>
            <a:endParaRPr lang="en-US" altLang="zh-TW" sz="4000" b="1" dirty="0">
              <a:solidFill>
                <a:srgbClr val="777777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89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2627784" y="2708919"/>
            <a:ext cx="42484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ea typeface="微軟正黑體" panose="020B0604030504040204" pitchFamily="34" charset="-120"/>
              </a:rPr>
              <a:t>五、結　語</a:t>
            </a:r>
            <a:endParaRPr lang="zh-TW" altLang="en-US" sz="6000" b="1" dirty="0">
              <a:solidFill>
                <a:srgbClr val="0070C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10282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1403648" y="143668"/>
            <a:ext cx="4608512" cy="673100"/>
            <a:chOff x="1781643" y="5192753"/>
            <a:chExt cx="5580715" cy="900115"/>
          </a:xfrm>
        </p:grpSpPr>
        <p:sp>
          <p:nvSpPr>
            <p:cNvPr id="6" name="圓角矩形 2"/>
            <p:cNvSpPr/>
            <p:nvPr/>
          </p:nvSpPr>
          <p:spPr>
            <a:xfrm>
              <a:off x="2439102" y="5192753"/>
              <a:ext cx="4923256" cy="900115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7" name="圓角化對角線角落矩形 6"/>
            <p:cNvSpPr/>
            <p:nvPr/>
          </p:nvSpPr>
          <p:spPr>
            <a:xfrm>
              <a:off x="1781643" y="5192753"/>
              <a:ext cx="899681" cy="900115"/>
            </a:xfrm>
            <a:prstGeom prst="round2DiagRect">
              <a:avLst>
                <a:gd name="adj1" fmla="val 33960"/>
                <a:gd name="adj2" fmla="val 0"/>
              </a:avLst>
            </a:prstGeom>
            <a:solidFill>
              <a:srgbClr val="7075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67744" y="143668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000" b="1" dirty="0">
                <a:solidFill>
                  <a:srgbClr val="777777"/>
                </a:solidFill>
                <a:ea typeface="微軟正黑體" panose="020B0604030504040204" pitchFamily="34" charset="-120"/>
              </a:rPr>
              <a:t>結語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18760"/>
            <a:ext cx="6552728" cy="563234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563124"/>
            <a:ext cx="2880321" cy="2160241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835696" y="2780928"/>
            <a:ext cx="56166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ea typeface="微軟正黑體" panose="020B0604030504040204" pitchFamily="34" charset="-120"/>
              </a:rPr>
              <a:t>一、現狀分析</a:t>
            </a:r>
            <a:endParaRPr lang="zh-TW" altLang="en-US" sz="6000" b="1" dirty="0">
              <a:solidFill>
                <a:srgbClr val="0070C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9638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5453" r="11203" b="9970"/>
          <a:stretch>
            <a:fillRect/>
          </a:stretch>
        </p:blipFill>
        <p:spPr bwMode="auto">
          <a:xfrm>
            <a:off x="524650" y="1307493"/>
            <a:ext cx="8610206" cy="555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0" name="文字方塊 7"/>
          <p:cNvSpPr txBox="1">
            <a:spLocks noChangeArrowheads="1"/>
          </p:cNvSpPr>
          <p:nvPr/>
        </p:nvSpPr>
        <p:spPr bwMode="auto">
          <a:xfrm>
            <a:off x="5076825" y="407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zh-TW"/>
          </a:p>
        </p:txBody>
      </p:sp>
      <p:sp>
        <p:nvSpPr>
          <p:cNvPr id="15" name="手繪多邊形 14"/>
          <p:cNvSpPr/>
          <p:nvPr/>
        </p:nvSpPr>
        <p:spPr>
          <a:xfrm>
            <a:off x="1547664" y="1272952"/>
            <a:ext cx="1747697" cy="2150985"/>
          </a:xfrm>
          <a:custGeom>
            <a:avLst/>
            <a:gdLst>
              <a:gd name="connsiteX0" fmla="*/ 1460618 w 1747697"/>
              <a:gd name="connsiteY0" fmla="*/ 0 h 2150985"/>
              <a:gd name="connsiteX1" fmla="*/ 1418087 w 1747697"/>
              <a:gd name="connsiteY1" fmla="*/ 63795 h 2150985"/>
              <a:gd name="connsiteX2" fmla="*/ 1396822 w 1747697"/>
              <a:gd name="connsiteY2" fmla="*/ 127590 h 2150985"/>
              <a:gd name="connsiteX3" fmla="*/ 1386190 w 1747697"/>
              <a:gd name="connsiteY3" fmla="*/ 159488 h 2150985"/>
              <a:gd name="connsiteX4" fmla="*/ 1322394 w 1747697"/>
              <a:gd name="connsiteY4" fmla="*/ 244548 h 2150985"/>
              <a:gd name="connsiteX5" fmla="*/ 1290497 w 1747697"/>
              <a:gd name="connsiteY5" fmla="*/ 308344 h 2150985"/>
              <a:gd name="connsiteX6" fmla="*/ 1258599 w 1747697"/>
              <a:gd name="connsiteY6" fmla="*/ 340242 h 2150985"/>
              <a:gd name="connsiteX7" fmla="*/ 1205436 w 1747697"/>
              <a:gd name="connsiteY7" fmla="*/ 382772 h 2150985"/>
              <a:gd name="connsiteX8" fmla="*/ 1099111 w 1747697"/>
              <a:gd name="connsiteY8" fmla="*/ 499730 h 2150985"/>
              <a:gd name="connsiteX9" fmla="*/ 1035315 w 1747697"/>
              <a:gd name="connsiteY9" fmla="*/ 542260 h 2150985"/>
              <a:gd name="connsiteX10" fmla="*/ 1003418 w 1747697"/>
              <a:gd name="connsiteY10" fmla="*/ 574158 h 2150985"/>
              <a:gd name="connsiteX11" fmla="*/ 939622 w 1747697"/>
              <a:gd name="connsiteY11" fmla="*/ 616688 h 2150985"/>
              <a:gd name="connsiteX12" fmla="*/ 907725 w 1747697"/>
              <a:gd name="connsiteY12" fmla="*/ 648586 h 2150985"/>
              <a:gd name="connsiteX13" fmla="*/ 875827 w 1747697"/>
              <a:gd name="connsiteY13" fmla="*/ 669851 h 2150985"/>
              <a:gd name="connsiteX14" fmla="*/ 843929 w 1747697"/>
              <a:gd name="connsiteY14" fmla="*/ 701748 h 2150985"/>
              <a:gd name="connsiteX15" fmla="*/ 812032 w 1747697"/>
              <a:gd name="connsiteY15" fmla="*/ 723014 h 2150985"/>
              <a:gd name="connsiteX16" fmla="*/ 780134 w 1747697"/>
              <a:gd name="connsiteY16" fmla="*/ 754911 h 2150985"/>
              <a:gd name="connsiteX17" fmla="*/ 716339 w 1747697"/>
              <a:gd name="connsiteY17" fmla="*/ 797442 h 2150985"/>
              <a:gd name="connsiteX18" fmla="*/ 673808 w 1747697"/>
              <a:gd name="connsiteY18" fmla="*/ 850604 h 2150985"/>
              <a:gd name="connsiteX19" fmla="*/ 652543 w 1747697"/>
              <a:gd name="connsiteY19" fmla="*/ 882502 h 2150985"/>
              <a:gd name="connsiteX20" fmla="*/ 641911 w 1747697"/>
              <a:gd name="connsiteY20" fmla="*/ 914400 h 2150985"/>
              <a:gd name="connsiteX21" fmla="*/ 599380 w 1747697"/>
              <a:gd name="connsiteY21" fmla="*/ 967562 h 2150985"/>
              <a:gd name="connsiteX22" fmla="*/ 556850 w 1747697"/>
              <a:gd name="connsiteY22" fmla="*/ 1020725 h 2150985"/>
              <a:gd name="connsiteX23" fmla="*/ 546218 w 1747697"/>
              <a:gd name="connsiteY23" fmla="*/ 1052623 h 2150985"/>
              <a:gd name="connsiteX24" fmla="*/ 493055 w 1747697"/>
              <a:gd name="connsiteY24" fmla="*/ 1116418 h 2150985"/>
              <a:gd name="connsiteX25" fmla="*/ 471790 w 1747697"/>
              <a:gd name="connsiteY25" fmla="*/ 1158948 h 2150985"/>
              <a:gd name="connsiteX26" fmla="*/ 450525 w 1747697"/>
              <a:gd name="connsiteY26" fmla="*/ 1190846 h 2150985"/>
              <a:gd name="connsiteX27" fmla="*/ 439892 w 1747697"/>
              <a:gd name="connsiteY27" fmla="*/ 1222744 h 2150985"/>
              <a:gd name="connsiteX28" fmla="*/ 397362 w 1747697"/>
              <a:gd name="connsiteY28" fmla="*/ 1286539 h 2150985"/>
              <a:gd name="connsiteX29" fmla="*/ 354832 w 1747697"/>
              <a:gd name="connsiteY29" fmla="*/ 1382232 h 2150985"/>
              <a:gd name="connsiteX30" fmla="*/ 322934 w 1747697"/>
              <a:gd name="connsiteY30" fmla="*/ 1414130 h 2150985"/>
              <a:gd name="connsiteX31" fmla="*/ 259139 w 1747697"/>
              <a:gd name="connsiteY31" fmla="*/ 1605516 h 2150985"/>
              <a:gd name="connsiteX32" fmla="*/ 227241 w 1747697"/>
              <a:gd name="connsiteY32" fmla="*/ 1637414 h 2150985"/>
              <a:gd name="connsiteX33" fmla="*/ 174078 w 1747697"/>
              <a:gd name="connsiteY33" fmla="*/ 1701209 h 2150985"/>
              <a:gd name="connsiteX34" fmla="*/ 163446 w 1747697"/>
              <a:gd name="connsiteY34" fmla="*/ 1733107 h 2150985"/>
              <a:gd name="connsiteX35" fmla="*/ 142180 w 1747697"/>
              <a:gd name="connsiteY35" fmla="*/ 1754372 h 2150985"/>
              <a:gd name="connsiteX36" fmla="*/ 120915 w 1747697"/>
              <a:gd name="connsiteY36" fmla="*/ 1786269 h 2150985"/>
              <a:gd name="connsiteX37" fmla="*/ 78385 w 1747697"/>
              <a:gd name="connsiteY37" fmla="*/ 1839432 h 2150985"/>
              <a:gd name="connsiteX38" fmla="*/ 46487 w 1747697"/>
              <a:gd name="connsiteY38" fmla="*/ 1903228 h 2150985"/>
              <a:gd name="connsiteX39" fmla="*/ 35855 w 1747697"/>
              <a:gd name="connsiteY39" fmla="*/ 2094614 h 2150985"/>
              <a:gd name="connsiteX40" fmla="*/ 67753 w 1747697"/>
              <a:gd name="connsiteY40" fmla="*/ 2126511 h 2150985"/>
              <a:gd name="connsiteX41" fmla="*/ 99650 w 1747697"/>
              <a:gd name="connsiteY41" fmla="*/ 2137144 h 2150985"/>
              <a:gd name="connsiteX42" fmla="*/ 227241 w 1747697"/>
              <a:gd name="connsiteY42" fmla="*/ 2126511 h 2150985"/>
              <a:gd name="connsiteX43" fmla="*/ 205976 w 1747697"/>
              <a:gd name="connsiteY43" fmla="*/ 2062716 h 2150985"/>
              <a:gd name="connsiteX44" fmla="*/ 216608 w 1747697"/>
              <a:gd name="connsiteY44" fmla="*/ 2030818 h 2150985"/>
              <a:gd name="connsiteX45" fmla="*/ 269771 w 1747697"/>
              <a:gd name="connsiteY45" fmla="*/ 1998921 h 2150985"/>
              <a:gd name="connsiteX46" fmla="*/ 354832 w 1747697"/>
              <a:gd name="connsiteY46" fmla="*/ 1988288 h 2150985"/>
              <a:gd name="connsiteX47" fmla="*/ 386729 w 1747697"/>
              <a:gd name="connsiteY47" fmla="*/ 1977655 h 2150985"/>
              <a:gd name="connsiteX48" fmla="*/ 397362 w 1747697"/>
              <a:gd name="connsiteY48" fmla="*/ 1945758 h 2150985"/>
              <a:gd name="connsiteX49" fmla="*/ 418627 w 1747697"/>
              <a:gd name="connsiteY49" fmla="*/ 1913860 h 2150985"/>
              <a:gd name="connsiteX50" fmla="*/ 439892 w 1747697"/>
              <a:gd name="connsiteY50" fmla="*/ 1871330 h 2150985"/>
              <a:gd name="connsiteX51" fmla="*/ 450525 w 1747697"/>
              <a:gd name="connsiteY51" fmla="*/ 1839432 h 2150985"/>
              <a:gd name="connsiteX52" fmla="*/ 471790 w 1747697"/>
              <a:gd name="connsiteY52" fmla="*/ 1807535 h 2150985"/>
              <a:gd name="connsiteX53" fmla="*/ 482422 w 1747697"/>
              <a:gd name="connsiteY53" fmla="*/ 1765004 h 2150985"/>
              <a:gd name="connsiteX54" fmla="*/ 461157 w 1747697"/>
              <a:gd name="connsiteY54" fmla="*/ 1605516 h 2150985"/>
              <a:gd name="connsiteX55" fmla="*/ 471790 w 1747697"/>
              <a:gd name="connsiteY55" fmla="*/ 1531088 h 2150985"/>
              <a:gd name="connsiteX56" fmla="*/ 503687 w 1747697"/>
              <a:gd name="connsiteY56" fmla="*/ 1509823 h 2150985"/>
              <a:gd name="connsiteX57" fmla="*/ 652543 w 1747697"/>
              <a:gd name="connsiteY57" fmla="*/ 1477925 h 2150985"/>
              <a:gd name="connsiteX58" fmla="*/ 695074 w 1747697"/>
              <a:gd name="connsiteY58" fmla="*/ 1467293 h 2150985"/>
              <a:gd name="connsiteX59" fmla="*/ 780134 w 1747697"/>
              <a:gd name="connsiteY59" fmla="*/ 1424762 h 2150985"/>
              <a:gd name="connsiteX60" fmla="*/ 812032 w 1747697"/>
              <a:gd name="connsiteY60" fmla="*/ 1414130 h 2150985"/>
              <a:gd name="connsiteX61" fmla="*/ 886460 w 1747697"/>
              <a:gd name="connsiteY61" fmla="*/ 1371600 h 2150985"/>
              <a:gd name="connsiteX62" fmla="*/ 950255 w 1747697"/>
              <a:gd name="connsiteY62" fmla="*/ 1329069 h 2150985"/>
              <a:gd name="connsiteX63" fmla="*/ 982153 w 1747697"/>
              <a:gd name="connsiteY63" fmla="*/ 1307804 h 2150985"/>
              <a:gd name="connsiteX64" fmla="*/ 1014050 w 1747697"/>
              <a:gd name="connsiteY64" fmla="*/ 1275907 h 2150985"/>
              <a:gd name="connsiteX65" fmla="*/ 1056580 w 1747697"/>
              <a:gd name="connsiteY65" fmla="*/ 1212111 h 2150985"/>
              <a:gd name="connsiteX66" fmla="*/ 1077846 w 1747697"/>
              <a:gd name="connsiteY66" fmla="*/ 1190846 h 2150985"/>
              <a:gd name="connsiteX67" fmla="*/ 1109743 w 1747697"/>
              <a:gd name="connsiteY67" fmla="*/ 1148316 h 2150985"/>
              <a:gd name="connsiteX68" fmla="*/ 1141641 w 1747697"/>
              <a:gd name="connsiteY68" fmla="*/ 1127051 h 2150985"/>
              <a:gd name="connsiteX69" fmla="*/ 1184171 w 1747697"/>
              <a:gd name="connsiteY69" fmla="*/ 1073888 h 2150985"/>
              <a:gd name="connsiteX70" fmla="*/ 1226701 w 1747697"/>
              <a:gd name="connsiteY70" fmla="*/ 1020725 h 2150985"/>
              <a:gd name="connsiteX71" fmla="*/ 1247967 w 1747697"/>
              <a:gd name="connsiteY71" fmla="*/ 978195 h 2150985"/>
              <a:gd name="connsiteX72" fmla="*/ 1269232 w 1747697"/>
              <a:gd name="connsiteY72" fmla="*/ 946297 h 2150985"/>
              <a:gd name="connsiteX73" fmla="*/ 1279864 w 1747697"/>
              <a:gd name="connsiteY73" fmla="*/ 914400 h 2150985"/>
              <a:gd name="connsiteX74" fmla="*/ 1301129 w 1747697"/>
              <a:gd name="connsiteY74" fmla="*/ 882502 h 2150985"/>
              <a:gd name="connsiteX75" fmla="*/ 1311762 w 1747697"/>
              <a:gd name="connsiteY75" fmla="*/ 850604 h 2150985"/>
              <a:gd name="connsiteX76" fmla="*/ 1354292 w 1747697"/>
              <a:gd name="connsiteY76" fmla="*/ 786809 h 2150985"/>
              <a:gd name="connsiteX77" fmla="*/ 1396822 w 1747697"/>
              <a:gd name="connsiteY77" fmla="*/ 723014 h 2150985"/>
              <a:gd name="connsiteX78" fmla="*/ 1418087 w 1747697"/>
              <a:gd name="connsiteY78" fmla="*/ 691116 h 2150985"/>
              <a:gd name="connsiteX79" fmla="*/ 1439353 w 1747697"/>
              <a:gd name="connsiteY79" fmla="*/ 616688 h 2150985"/>
              <a:gd name="connsiteX80" fmla="*/ 1460618 w 1747697"/>
              <a:gd name="connsiteY80" fmla="*/ 584790 h 2150985"/>
              <a:gd name="connsiteX81" fmla="*/ 1481883 w 1747697"/>
              <a:gd name="connsiteY81" fmla="*/ 520995 h 2150985"/>
              <a:gd name="connsiteX82" fmla="*/ 1492515 w 1747697"/>
              <a:gd name="connsiteY82" fmla="*/ 489097 h 2150985"/>
              <a:gd name="connsiteX83" fmla="*/ 1513780 w 1747697"/>
              <a:gd name="connsiteY83" fmla="*/ 457200 h 2150985"/>
              <a:gd name="connsiteX84" fmla="*/ 1524413 w 1747697"/>
              <a:gd name="connsiteY84" fmla="*/ 425302 h 2150985"/>
              <a:gd name="connsiteX85" fmla="*/ 1566943 w 1747697"/>
              <a:gd name="connsiteY85" fmla="*/ 361507 h 2150985"/>
              <a:gd name="connsiteX86" fmla="*/ 1598841 w 1747697"/>
              <a:gd name="connsiteY86" fmla="*/ 287079 h 2150985"/>
              <a:gd name="connsiteX87" fmla="*/ 1609474 w 1747697"/>
              <a:gd name="connsiteY87" fmla="*/ 255181 h 2150985"/>
              <a:gd name="connsiteX88" fmla="*/ 1662636 w 1747697"/>
              <a:gd name="connsiteY88" fmla="*/ 191386 h 2150985"/>
              <a:gd name="connsiteX89" fmla="*/ 1683901 w 1747697"/>
              <a:gd name="connsiteY89" fmla="*/ 148855 h 2150985"/>
              <a:gd name="connsiteX90" fmla="*/ 1694534 w 1747697"/>
              <a:gd name="connsiteY90" fmla="*/ 116958 h 2150985"/>
              <a:gd name="connsiteX91" fmla="*/ 1747697 w 1747697"/>
              <a:gd name="connsiteY91" fmla="*/ 42530 h 2150985"/>
              <a:gd name="connsiteX92" fmla="*/ 1598841 w 1747697"/>
              <a:gd name="connsiteY92" fmla="*/ 42530 h 2150985"/>
              <a:gd name="connsiteX93" fmla="*/ 1460618 w 1747697"/>
              <a:gd name="connsiteY93" fmla="*/ 0 h 215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747697" h="2150985">
                <a:moveTo>
                  <a:pt x="1460618" y="0"/>
                </a:moveTo>
                <a:cubicBezTo>
                  <a:pt x="1446441" y="21265"/>
                  <a:pt x="1426169" y="39549"/>
                  <a:pt x="1418087" y="63795"/>
                </a:cubicBezTo>
                <a:lnTo>
                  <a:pt x="1396822" y="127590"/>
                </a:lnTo>
                <a:cubicBezTo>
                  <a:pt x="1393278" y="138223"/>
                  <a:pt x="1392407" y="150163"/>
                  <a:pt x="1386190" y="159488"/>
                </a:cubicBezTo>
                <a:cubicBezTo>
                  <a:pt x="1338099" y="231624"/>
                  <a:pt x="1361732" y="205212"/>
                  <a:pt x="1322394" y="244548"/>
                </a:cubicBezTo>
                <a:cubicBezTo>
                  <a:pt x="1311738" y="276517"/>
                  <a:pt x="1313399" y="280862"/>
                  <a:pt x="1290497" y="308344"/>
                </a:cubicBezTo>
                <a:cubicBezTo>
                  <a:pt x="1280871" y="319896"/>
                  <a:pt x="1268225" y="328690"/>
                  <a:pt x="1258599" y="340242"/>
                </a:cubicBezTo>
                <a:cubicBezTo>
                  <a:pt x="1221604" y="384636"/>
                  <a:pt x="1257800" y="365317"/>
                  <a:pt x="1205436" y="382772"/>
                </a:cubicBezTo>
                <a:cubicBezTo>
                  <a:pt x="1169994" y="421758"/>
                  <a:pt x="1137549" y="463695"/>
                  <a:pt x="1099111" y="499730"/>
                </a:cubicBezTo>
                <a:cubicBezTo>
                  <a:pt x="1080466" y="517210"/>
                  <a:pt x="1056580" y="528083"/>
                  <a:pt x="1035315" y="542260"/>
                </a:cubicBezTo>
                <a:cubicBezTo>
                  <a:pt x="1022804" y="550601"/>
                  <a:pt x="1015287" y="564926"/>
                  <a:pt x="1003418" y="574158"/>
                </a:cubicBezTo>
                <a:cubicBezTo>
                  <a:pt x="983244" y="589849"/>
                  <a:pt x="960887" y="602511"/>
                  <a:pt x="939622" y="616688"/>
                </a:cubicBezTo>
                <a:cubicBezTo>
                  <a:pt x="927111" y="625029"/>
                  <a:pt x="919276" y="638960"/>
                  <a:pt x="907725" y="648586"/>
                </a:cubicBezTo>
                <a:cubicBezTo>
                  <a:pt x="897908" y="656767"/>
                  <a:pt x="885644" y="661670"/>
                  <a:pt x="875827" y="669851"/>
                </a:cubicBezTo>
                <a:cubicBezTo>
                  <a:pt x="864275" y="679477"/>
                  <a:pt x="855480" y="692122"/>
                  <a:pt x="843929" y="701748"/>
                </a:cubicBezTo>
                <a:cubicBezTo>
                  <a:pt x="834112" y="709929"/>
                  <a:pt x="821849" y="714833"/>
                  <a:pt x="812032" y="723014"/>
                </a:cubicBezTo>
                <a:cubicBezTo>
                  <a:pt x="800481" y="732640"/>
                  <a:pt x="792003" y="745679"/>
                  <a:pt x="780134" y="754911"/>
                </a:cubicBezTo>
                <a:cubicBezTo>
                  <a:pt x="759960" y="770602"/>
                  <a:pt x="716339" y="797442"/>
                  <a:pt x="716339" y="797442"/>
                </a:cubicBezTo>
                <a:cubicBezTo>
                  <a:pt x="650882" y="895627"/>
                  <a:pt x="734416" y="774845"/>
                  <a:pt x="673808" y="850604"/>
                </a:cubicBezTo>
                <a:cubicBezTo>
                  <a:pt x="665825" y="860583"/>
                  <a:pt x="659631" y="871869"/>
                  <a:pt x="652543" y="882502"/>
                </a:cubicBezTo>
                <a:cubicBezTo>
                  <a:pt x="648999" y="893135"/>
                  <a:pt x="646923" y="904375"/>
                  <a:pt x="641911" y="914400"/>
                </a:cubicBezTo>
                <a:cubicBezTo>
                  <a:pt x="628499" y="941225"/>
                  <a:pt x="619159" y="947784"/>
                  <a:pt x="599380" y="967562"/>
                </a:cubicBezTo>
                <a:cubicBezTo>
                  <a:pt x="572656" y="1047738"/>
                  <a:pt x="611814" y="952020"/>
                  <a:pt x="556850" y="1020725"/>
                </a:cubicBezTo>
                <a:cubicBezTo>
                  <a:pt x="549849" y="1029477"/>
                  <a:pt x="552435" y="1043298"/>
                  <a:pt x="546218" y="1052623"/>
                </a:cubicBezTo>
                <a:cubicBezTo>
                  <a:pt x="458246" y="1184583"/>
                  <a:pt x="562635" y="994654"/>
                  <a:pt x="493055" y="1116418"/>
                </a:cubicBezTo>
                <a:cubicBezTo>
                  <a:pt x="485191" y="1130180"/>
                  <a:pt x="479654" y="1145186"/>
                  <a:pt x="471790" y="1158948"/>
                </a:cubicBezTo>
                <a:cubicBezTo>
                  <a:pt x="465450" y="1170043"/>
                  <a:pt x="456240" y="1179416"/>
                  <a:pt x="450525" y="1190846"/>
                </a:cubicBezTo>
                <a:cubicBezTo>
                  <a:pt x="445513" y="1200871"/>
                  <a:pt x="445335" y="1212947"/>
                  <a:pt x="439892" y="1222744"/>
                </a:cubicBezTo>
                <a:cubicBezTo>
                  <a:pt x="427480" y="1245085"/>
                  <a:pt x="405444" y="1262293"/>
                  <a:pt x="397362" y="1286539"/>
                </a:cubicBezTo>
                <a:cubicBezTo>
                  <a:pt x="381908" y="1332903"/>
                  <a:pt x="382915" y="1348533"/>
                  <a:pt x="354832" y="1382232"/>
                </a:cubicBezTo>
                <a:cubicBezTo>
                  <a:pt x="345206" y="1393784"/>
                  <a:pt x="333567" y="1403497"/>
                  <a:pt x="322934" y="1414130"/>
                </a:cubicBezTo>
                <a:lnTo>
                  <a:pt x="259139" y="1605516"/>
                </a:lnTo>
                <a:cubicBezTo>
                  <a:pt x="254384" y="1619781"/>
                  <a:pt x="236867" y="1625862"/>
                  <a:pt x="227241" y="1637414"/>
                </a:cubicBezTo>
                <a:cubicBezTo>
                  <a:pt x="153225" y="1726232"/>
                  <a:pt x="267270" y="1608017"/>
                  <a:pt x="174078" y="1701209"/>
                </a:cubicBezTo>
                <a:cubicBezTo>
                  <a:pt x="170534" y="1711842"/>
                  <a:pt x="169212" y="1723496"/>
                  <a:pt x="163446" y="1733107"/>
                </a:cubicBezTo>
                <a:cubicBezTo>
                  <a:pt x="158288" y="1741703"/>
                  <a:pt x="148442" y="1746544"/>
                  <a:pt x="142180" y="1754372"/>
                </a:cubicBezTo>
                <a:cubicBezTo>
                  <a:pt x="134197" y="1764350"/>
                  <a:pt x="128003" y="1775637"/>
                  <a:pt x="120915" y="1786269"/>
                </a:cubicBezTo>
                <a:cubicBezTo>
                  <a:pt x="86158" y="1890546"/>
                  <a:pt x="142508" y="1743248"/>
                  <a:pt x="78385" y="1839432"/>
                </a:cubicBezTo>
                <a:cubicBezTo>
                  <a:pt x="0" y="1957009"/>
                  <a:pt x="122898" y="1826817"/>
                  <a:pt x="46487" y="1903228"/>
                </a:cubicBezTo>
                <a:cubicBezTo>
                  <a:pt x="19747" y="1983449"/>
                  <a:pt x="8090" y="1990497"/>
                  <a:pt x="35855" y="2094614"/>
                </a:cubicBezTo>
                <a:cubicBezTo>
                  <a:pt x="39729" y="2109143"/>
                  <a:pt x="55242" y="2118170"/>
                  <a:pt x="67753" y="2126511"/>
                </a:cubicBezTo>
                <a:cubicBezTo>
                  <a:pt x="77078" y="2132728"/>
                  <a:pt x="89018" y="2133600"/>
                  <a:pt x="99650" y="2137144"/>
                </a:cubicBezTo>
                <a:cubicBezTo>
                  <a:pt x="142180" y="2133600"/>
                  <a:pt x="192278" y="2150985"/>
                  <a:pt x="227241" y="2126511"/>
                </a:cubicBezTo>
                <a:cubicBezTo>
                  <a:pt x="245604" y="2113657"/>
                  <a:pt x="205976" y="2062716"/>
                  <a:pt x="205976" y="2062716"/>
                </a:cubicBezTo>
                <a:cubicBezTo>
                  <a:pt x="209520" y="2052083"/>
                  <a:pt x="210842" y="2040429"/>
                  <a:pt x="216608" y="2030818"/>
                </a:cubicBezTo>
                <a:cubicBezTo>
                  <a:pt x="228913" y="2010310"/>
                  <a:pt x="247242" y="2003017"/>
                  <a:pt x="269771" y="1998921"/>
                </a:cubicBezTo>
                <a:cubicBezTo>
                  <a:pt x="297884" y="1993809"/>
                  <a:pt x="326478" y="1991832"/>
                  <a:pt x="354832" y="1988288"/>
                </a:cubicBezTo>
                <a:cubicBezTo>
                  <a:pt x="365464" y="1984744"/>
                  <a:pt x="378804" y="1985580"/>
                  <a:pt x="386729" y="1977655"/>
                </a:cubicBezTo>
                <a:cubicBezTo>
                  <a:pt x="394654" y="1969730"/>
                  <a:pt x="392350" y="1955782"/>
                  <a:pt x="397362" y="1945758"/>
                </a:cubicBezTo>
                <a:cubicBezTo>
                  <a:pt x="403077" y="1934328"/>
                  <a:pt x="412287" y="1924955"/>
                  <a:pt x="418627" y="1913860"/>
                </a:cubicBezTo>
                <a:cubicBezTo>
                  <a:pt x="426491" y="1900098"/>
                  <a:pt x="433648" y="1885898"/>
                  <a:pt x="439892" y="1871330"/>
                </a:cubicBezTo>
                <a:cubicBezTo>
                  <a:pt x="444307" y="1861028"/>
                  <a:pt x="445513" y="1849457"/>
                  <a:pt x="450525" y="1839432"/>
                </a:cubicBezTo>
                <a:cubicBezTo>
                  <a:pt x="456240" y="1828003"/>
                  <a:pt x="464702" y="1818167"/>
                  <a:pt x="471790" y="1807535"/>
                </a:cubicBezTo>
                <a:cubicBezTo>
                  <a:pt x="475334" y="1793358"/>
                  <a:pt x="482422" y="1779617"/>
                  <a:pt x="482422" y="1765004"/>
                </a:cubicBezTo>
                <a:cubicBezTo>
                  <a:pt x="482422" y="1702845"/>
                  <a:pt x="472469" y="1662073"/>
                  <a:pt x="461157" y="1605516"/>
                </a:cubicBezTo>
                <a:cubicBezTo>
                  <a:pt x="464701" y="1580707"/>
                  <a:pt x="461612" y="1553989"/>
                  <a:pt x="471790" y="1531088"/>
                </a:cubicBezTo>
                <a:cubicBezTo>
                  <a:pt x="476980" y="1519411"/>
                  <a:pt x="493709" y="1517806"/>
                  <a:pt x="503687" y="1509823"/>
                </a:cubicBezTo>
                <a:cubicBezTo>
                  <a:pt x="569485" y="1457185"/>
                  <a:pt x="453855" y="1494483"/>
                  <a:pt x="652543" y="1477925"/>
                </a:cubicBezTo>
                <a:cubicBezTo>
                  <a:pt x="666720" y="1474381"/>
                  <a:pt x="681585" y="1472913"/>
                  <a:pt x="695074" y="1467293"/>
                </a:cubicBezTo>
                <a:cubicBezTo>
                  <a:pt x="724336" y="1455101"/>
                  <a:pt x="750060" y="1434786"/>
                  <a:pt x="780134" y="1424762"/>
                </a:cubicBezTo>
                <a:lnTo>
                  <a:pt x="812032" y="1414130"/>
                </a:lnTo>
                <a:cubicBezTo>
                  <a:pt x="922375" y="1340567"/>
                  <a:pt x="751554" y="1452544"/>
                  <a:pt x="886460" y="1371600"/>
                </a:cubicBezTo>
                <a:cubicBezTo>
                  <a:pt x="908375" y="1358451"/>
                  <a:pt x="928990" y="1343246"/>
                  <a:pt x="950255" y="1329069"/>
                </a:cubicBezTo>
                <a:cubicBezTo>
                  <a:pt x="960888" y="1321981"/>
                  <a:pt x="973117" y="1316840"/>
                  <a:pt x="982153" y="1307804"/>
                </a:cubicBezTo>
                <a:cubicBezTo>
                  <a:pt x="992785" y="1297172"/>
                  <a:pt x="1004819" y="1287776"/>
                  <a:pt x="1014050" y="1275907"/>
                </a:cubicBezTo>
                <a:cubicBezTo>
                  <a:pt x="1029741" y="1255733"/>
                  <a:pt x="1038508" y="1230183"/>
                  <a:pt x="1056580" y="1212111"/>
                </a:cubicBezTo>
                <a:cubicBezTo>
                  <a:pt x="1063669" y="1205023"/>
                  <a:pt x="1071428" y="1198547"/>
                  <a:pt x="1077846" y="1190846"/>
                </a:cubicBezTo>
                <a:cubicBezTo>
                  <a:pt x="1089191" y="1177233"/>
                  <a:pt x="1097213" y="1160846"/>
                  <a:pt x="1109743" y="1148316"/>
                </a:cubicBezTo>
                <a:cubicBezTo>
                  <a:pt x="1118779" y="1139280"/>
                  <a:pt x="1131008" y="1134139"/>
                  <a:pt x="1141641" y="1127051"/>
                </a:cubicBezTo>
                <a:cubicBezTo>
                  <a:pt x="1168368" y="1046874"/>
                  <a:pt x="1129207" y="1142594"/>
                  <a:pt x="1184171" y="1073888"/>
                </a:cubicBezTo>
                <a:cubicBezTo>
                  <a:pt x="1242864" y="1000521"/>
                  <a:pt x="1135290" y="1081666"/>
                  <a:pt x="1226701" y="1020725"/>
                </a:cubicBezTo>
                <a:cubicBezTo>
                  <a:pt x="1233790" y="1006548"/>
                  <a:pt x="1240103" y="991957"/>
                  <a:pt x="1247967" y="978195"/>
                </a:cubicBezTo>
                <a:cubicBezTo>
                  <a:pt x="1254307" y="967100"/>
                  <a:pt x="1263517" y="957727"/>
                  <a:pt x="1269232" y="946297"/>
                </a:cubicBezTo>
                <a:cubicBezTo>
                  <a:pt x="1274244" y="936273"/>
                  <a:pt x="1274852" y="924424"/>
                  <a:pt x="1279864" y="914400"/>
                </a:cubicBezTo>
                <a:cubicBezTo>
                  <a:pt x="1285579" y="902970"/>
                  <a:pt x="1295414" y="893932"/>
                  <a:pt x="1301129" y="882502"/>
                </a:cubicBezTo>
                <a:cubicBezTo>
                  <a:pt x="1306141" y="872477"/>
                  <a:pt x="1306319" y="860401"/>
                  <a:pt x="1311762" y="850604"/>
                </a:cubicBezTo>
                <a:cubicBezTo>
                  <a:pt x="1324174" y="828263"/>
                  <a:pt x="1340115" y="808074"/>
                  <a:pt x="1354292" y="786809"/>
                </a:cubicBezTo>
                <a:lnTo>
                  <a:pt x="1396822" y="723014"/>
                </a:lnTo>
                <a:lnTo>
                  <a:pt x="1418087" y="691116"/>
                </a:lnTo>
                <a:cubicBezTo>
                  <a:pt x="1421494" y="677488"/>
                  <a:pt x="1431726" y="631942"/>
                  <a:pt x="1439353" y="616688"/>
                </a:cubicBezTo>
                <a:cubicBezTo>
                  <a:pt x="1445068" y="605258"/>
                  <a:pt x="1453530" y="595423"/>
                  <a:pt x="1460618" y="584790"/>
                </a:cubicBezTo>
                <a:lnTo>
                  <a:pt x="1481883" y="520995"/>
                </a:lnTo>
                <a:cubicBezTo>
                  <a:pt x="1485427" y="510362"/>
                  <a:pt x="1486298" y="498422"/>
                  <a:pt x="1492515" y="489097"/>
                </a:cubicBezTo>
                <a:cubicBezTo>
                  <a:pt x="1499603" y="478465"/>
                  <a:pt x="1508065" y="468629"/>
                  <a:pt x="1513780" y="457200"/>
                </a:cubicBezTo>
                <a:cubicBezTo>
                  <a:pt x="1518792" y="447175"/>
                  <a:pt x="1518970" y="435099"/>
                  <a:pt x="1524413" y="425302"/>
                </a:cubicBezTo>
                <a:cubicBezTo>
                  <a:pt x="1536825" y="402961"/>
                  <a:pt x="1566943" y="361507"/>
                  <a:pt x="1566943" y="361507"/>
                </a:cubicBezTo>
                <a:cubicBezTo>
                  <a:pt x="1589073" y="272991"/>
                  <a:pt x="1562127" y="360506"/>
                  <a:pt x="1598841" y="287079"/>
                </a:cubicBezTo>
                <a:cubicBezTo>
                  <a:pt x="1603853" y="277054"/>
                  <a:pt x="1603257" y="264507"/>
                  <a:pt x="1609474" y="255181"/>
                </a:cubicBezTo>
                <a:cubicBezTo>
                  <a:pt x="1697430" y="123244"/>
                  <a:pt x="1593068" y="313131"/>
                  <a:pt x="1662636" y="191386"/>
                </a:cubicBezTo>
                <a:cubicBezTo>
                  <a:pt x="1670500" y="177624"/>
                  <a:pt x="1677657" y="163424"/>
                  <a:pt x="1683901" y="148855"/>
                </a:cubicBezTo>
                <a:cubicBezTo>
                  <a:pt x="1688316" y="138554"/>
                  <a:pt x="1689522" y="126982"/>
                  <a:pt x="1694534" y="116958"/>
                </a:cubicBezTo>
                <a:cubicBezTo>
                  <a:pt x="1702310" y="101407"/>
                  <a:pt x="1740469" y="52167"/>
                  <a:pt x="1747697" y="42530"/>
                </a:cubicBezTo>
                <a:cubicBezTo>
                  <a:pt x="1673659" y="17850"/>
                  <a:pt x="1744432" y="36706"/>
                  <a:pt x="1598841" y="42530"/>
                </a:cubicBezTo>
                <a:cubicBezTo>
                  <a:pt x="1549262" y="44513"/>
                  <a:pt x="1499604" y="42530"/>
                  <a:pt x="1460618" y="0"/>
                </a:cubicBezTo>
                <a:close/>
              </a:path>
            </a:pathLst>
          </a:custGeom>
          <a:solidFill>
            <a:srgbClr val="F4F3BB"/>
          </a:solidFill>
          <a:ln>
            <a:solidFill>
              <a:srgbClr val="FFFF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9264" name="圖片 31" descr="Google_Pla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37063"/>
            <a:ext cx="5762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8365162" y="2012454"/>
            <a:ext cx="723275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高鐵站</a:t>
            </a:r>
          </a:p>
        </p:txBody>
      </p:sp>
      <p:pic>
        <p:nvPicPr>
          <p:cNvPr id="9277" name="圖片 31" descr="Google_Pla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292600"/>
            <a:ext cx="576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8" name="圖片 31" descr="Google_Pla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589588"/>
            <a:ext cx="5762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9" name="圖片 31" descr="Google_Pla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013325"/>
            <a:ext cx="576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0" name="圖片 31" descr="Google_Pla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16113"/>
            <a:ext cx="5762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1" name="圖片 31" descr="Google_Pla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5762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2" name="圖片 31" descr="Google_Pla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5762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3" name="圖片 31" descr="Google_Pla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989138"/>
            <a:ext cx="576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4" name="圖片 31" descr="Google_Plac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420938"/>
            <a:ext cx="576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85" name="群組 13"/>
          <p:cNvGrpSpPr>
            <a:grpSpLocks/>
          </p:cNvGrpSpPr>
          <p:nvPr/>
        </p:nvGrpSpPr>
        <p:grpSpPr bwMode="auto">
          <a:xfrm>
            <a:off x="1244874" y="128072"/>
            <a:ext cx="4608513" cy="673100"/>
            <a:chOff x="1781643" y="765133"/>
            <a:chExt cx="5580715" cy="900115"/>
          </a:xfrm>
        </p:grpSpPr>
        <p:sp>
          <p:nvSpPr>
            <p:cNvPr id="3" name="圓角矩形 2"/>
            <p:cNvSpPr/>
            <p:nvPr/>
          </p:nvSpPr>
          <p:spPr>
            <a:xfrm>
              <a:off x="2439102" y="765133"/>
              <a:ext cx="4923256" cy="900115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4" name="圓角化對角線角落矩形 3"/>
            <p:cNvSpPr/>
            <p:nvPr/>
          </p:nvSpPr>
          <p:spPr>
            <a:xfrm>
              <a:off x="1781643" y="765133"/>
              <a:ext cx="899681" cy="900115"/>
            </a:xfrm>
            <a:prstGeom prst="round2DiagRect">
              <a:avLst>
                <a:gd name="adj1" fmla="val 3396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2055154" y="138617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000" b="1" dirty="0">
                <a:solidFill>
                  <a:srgbClr val="777777"/>
                </a:solidFill>
                <a:ea typeface="微軟正黑體" panose="020B0604030504040204" pitchFamily="34" charset="-120"/>
              </a:rPr>
              <a:t>現況分析</a:t>
            </a:r>
          </a:p>
        </p:txBody>
      </p:sp>
      <p:sp>
        <p:nvSpPr>
          <p:cNvPr id="5067784" name="AutoShape 8"/>
          <p:cNvSpPr>
            <a:spLocks noChangeArrowheads="1"/>
          </p:cNvSpPr>
          <p:nvPr/>
        </p:nvSpPr>
        <p:spPr bwMode="gray">
          <a:xfrm>
            <a:off x="6120742" y="345223"/>
            <a:ext cx="2447925" cy="420688"/>
          </a:xfrm>
          <a:prstGeom prst="roundRect">
            <a:avLst>
              <a:gd name="adj" fmla="val 16667"/>
            </a:avLst>
          </a:prstGeom>
          <a:solidFill>
            <a:srgbClr val="D97300"/>
          </a:solidFill>
          <a:ln w="25400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9290" name="Text Box 74"/>
          <p:cNvSpPr txBox="1">
            <a:spLocks noChangeArrowheads="1"/>
          </p:cNvSpPr>
          <p:nvPr/>
        </p:nvSpPr>
        <p:spPr bwMode="auto">
          <a:xfrm>
            <a:off x="6480175" y="316600"/>
            <a:ext cx="266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周邊景點</a:t>
            </a:r>
            <a:endParaRPr lang="zh-TW" altLang="en-US" sz="28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95738" y="1498084"/>
            <a:ext cx="1103285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鰲鼓溼地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130804" y="2760766"/>
            <a:ext cx="1103285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東石漁港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96096" y="2053025"/>
            <a:ext cx="1103285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外傘頂洲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750102" y="4368110"/>
            <a:ext cx="1103285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布袋漁港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512787" y="5074206"/>
            <a:ext cx="1464780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好美里溼地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610224" y="4590618"/>
            <a:ext cx="1370274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高跟鞋教堂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733156" y="5690672"/>
            <a:ext cx="1974450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好美里</a:t>
            </a:r>
            <a:r>
              <a:rPr lang="en-US" altLang="zh-TW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彩繪村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307263" y="1594713"/>
            <a:ext cx="1103285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故宮南院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8031571" y="2017197"/>
            <a:ext cx="1103285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嘉義高鐵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 t="15454" r="35432" b="9953"/>
          <a:stretch>
            <a:fillRect/>
          </a:stretch>
        </p:blipFill>
        <p:spPr bwMode="auto">
          <a:xfrm>
            <a:off x="290513" y="1268413"/>
            <a:ext cx="4510087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手繪多邊形 4"/>
          <p:cNvSpPr/>
          <p:nvPr/>
        </p:nvSpPr>
        <p:spPr>
          <a:xfrm>
            <a:off x="374501" y="1272952"/>
            <a:ext cx="1747697" cy="2150985"/>
          </a:xfrm>
          <a:custGeom>
            <a:avLst/>
            <a:gdLst>
              <a:gd name="connsiteX0" fmla="*/ 1460618 w 1747697"/>
              <a:gd name="connsiteY0" fmla="*/ 0 h 2150985"/>
              <a:gd name="connsiteX1" fmla="*/ 1418087 w 1747697"/>
              <a:gd name="connsiteY1" fmla="*/ 63795 h 2150985"/>
              <a:gd name="connsiteX2" fmla="*/ 1396822 w 1747697"/>
              <a:gd name="connsiteY2" fmla="*/ 127590 h 2150985"/>
              <a:gd name="connsiteX3" fmla="*/ 1386190 w 1747697"/>
              <a:gd name="connsiteY3" fmla="*/ 159488 h 2150985"/>
              <a:gd name="connsiteX4" fmla="*/ 1322394 w 1747697"/>
              <a:gd name="connsiteY4" fmla="*/ 244548 h 2150985"/>
              <a:gd name="connsiteX5" fmla="*/ 1290497 w 1747697"/>
              <a:gd name="connsiteY5" fmla="*/ 308344 h 2150985"/>
              <a:gd name="connsiteX6" fmla="*/ 1258599 w 1747697"/>
              <a:gd name="connsiteY6" fmla="*/ 340242 h 2150985"/>
              <a:gd name="connsiteX7" fmla="*/ 1205436 w 1747697"/>
              <a:gd name="connsiteY7" fmla="*/ 382772 h 2150985"/>
              <a:gd name="connsiteX8" fmla="*/ 1099111 w 1747697"/>
              <a:gd name="connsiteY8" fmla="*/ 499730 h 2150985"/>
              <a:gd name="connsiteX9" fmla="*/ 1035315 w 1747697"/>
              <a:gd name="connsiteY9" fmla="*/ 542260 h 2150985"/>
              <a:gd name="connsiteX10" fmla="*/ 1003418 w 1747697"/>
              <a:gd name="connsiteY10" fmla="*/ 574158 h 2150985"/>
              <a:gd name="connsiteX11" fmla="*/ 939622 w 1747697"/>
              <a:gd name="connsiteY11" fmla="*/ 616688 h 2150985"/>
              <a:gd name="connsiteX12" fmla="*/ 907725 w 1747697"/>
              <a:gd name="connsiteY12" fmla="*/ 648586 h 2150985"/>
              <a:gd name="connsiteX13" fmla="*/ 875827 w 1747697"/>
              <a:gd name="connsiteY13" fmla="*/ 669851 h 2150985"/>
              <a:gd name="connsiteX14" fmla="*/ 843929 w 1747697"/>
              <a:gd name="connsiteY14" fmla="*/ 701748 h 2150985"/>
              <a:gd name="connsiteX15" fmla="*/ 812032 w 1747697"/>
              <a:gd name="connsiteY15" fmla="*/ 723014 h 2150985"/>
              <a:gd name="connsiteX16" fmla="*/ 780134 w 1747697"/>
              <a:gd name="connsiteY16" fmla="*/ 754911 h 2150985"/>
              <a:gd name="connsiteX17" fmla="*/ 716339 w 1747697"/>
              <a:gd name="connsiteY17" fmla="*/ 797442 h 2150985"/>
              <a:gd name="connsiteX18" fmla="*/ 673808 w 1747697"/>
              <a:gd name="connsiteY18" fmla="*/ 850604 h 2150985"/>
              <a:gd name="connsiteX19" fmla="*/ 652543 w 1747697"/>
              <a:gd name="connsiteY19" fmla="*/ 882502 h 2150985"/>
              <a:gd name="connsiteX20" fmla="*/ 641911 w 1747697"/>
              <a:gd name="connsiteY20" fmla="*/ 914400 h 2150985"/>
              <a:gd name="connsiteX21" fmla="*/ 599380 w 1747697"/>
              <a:gd name="connsiteY21" fmla="*/ 967562 h 2150985"/>
              <a:gd name="connsiteX22" fmla="*/ 556850 w 1747697"/>
              <a:gd name="connsiteY22" fmla="*/ 1020725 h 2150985"/>
              <a:gd name="connsiteX23" fmla="*/ 546218 w 1747697"/>
              <a:gd name="connsiteY23" fmla="*/ 1052623 h 2150985"/>
              <a:gd name="connsiteX24" fmla="*/ 493055 w 1747697"/>
              <a:gd name="connsiteY24" fmla="*/ 1116418 h 2150985"/>
              <a:gd name="connsiteX25" fmla="*/ 471790 w 1747697"/>
              <a:gd name="connsiteY25" fmla="*/ 1158948 h 2150985"/>
              <a:gd name="connsiteX26" fmla="*/ 450525 w 1747697"/>
              <a:gd name="connsiteY26" fmla="*/ 1190846 h 2150985"/>
              <a:gd name="connsiteX27" fmla="*/ 439892 w 1747697"/>
              <a:gd name="connsiteY27" fmla="*/ 1222744 h 2150985"/>
              <a:gd name="connsiteX28" fmla="*/ 397362 w 1747697"/>
              <a:gd name="connsiteY28" fmla="*/ 1286539 h 2150985"/>
              <a:gd name="connsiteX29" fmla="*/ 354832 w 1747697"/>
              <a:gd name="connsiteY29" fmla="*/ 1382232 h 2150985"/>
              <a:gd name="connsiteX30" fmla="*/ 322934 w 1747697"/>
              <a:gd name="connsiteY30" fmla="*/ 1414130 h 2150985"/>
              <a:gd name="connsiteX31" fmla="*/ 259139 w 1747697"/>
              <a:gd name="connsiteY31" fmla="*/ 1605516 h 2150985"/>
              <a:gd name="connsiteX32" fmla="*/ 227241 w 1747697"/>
              <a:gd name="connsiteY32" fmla="*/ 1637414 h 2150985"/>
              <a:gd name="connsiteX33" fmla="*/ 174078 w 1747697"/>
              <a:gd name="connsiteY33" fmla="*/ 1701209 h 2150985"/>
              <a:gd name="connsiteX34" fmla="*/ 163446 w 1747697"/>
              <a:gd name="connsiteY34" fmla="*/ 1733107 h 2150985"/>
              <a:gd name="connsiteX35" fmla="*/ 142180 w 1747697"/>
              <a:gd name="connsiteY35" fmla="*/ 1754372 h 2150985"/>
              <a:gd name="connsiteX36" fmla="*/ 120915 w 1747697"/>
              <a:gd name="connsiteY36" fmla="*/ 1786269 h 2150985"/>
              <a:gd name="connsiteX37" fmla="*/ 78385 w 1747697"/>
              <a:gd name="connsiteY37" fmla="*/ 1839432 h 2150985"/>
              <a:gd name="connsiteX38" fmla="*/ 46487 w 1747697"/>
              <a:gd name="connsiteY38" fmla="*/ 1903228 h 2150985"/>
              <a:gd name="connsiteX39" fmla="*/ 35855 w 1747697"/>
              <a:gd name="connsiteY39" fmla="*/ 2094614 h 2150985"/>
              <a:gd name="connsiteX40" fmla="*/ 67753 w 1747697"/>
              <a:gd name="connsiteY40" fmla="*/ 2126511 h 2150985"/>
              <a:gd name="connsiteX41" fmla="*/ 99650 w 1747697"/>
              <a:gd name="connsiteY41" fmla="*/ 2137144 h 2150985"/>
              <a:gd name="connsiteX42" fmla="*/ 227241 w 1747697"/>
              <a:gd name="connsiteY42" fmla="*/ 2126511 h 2150985"/>
              <a:gd name="connsiteX43" fmla="*/ 205976 w 1747697"/>
              <a:gd name="connsiteY43" fmla="*/ 2062716 h 2150985"/>
              <a:gd name="connsiteX44" fmla="*/ 216608 w 1747697"/>
              <a:gd name="connsiteY44" fmla="*/ 2030818 h 2150985"/>
              <a:gd name="connsiteX45" fmla="*/ 269771 w 1747697"/>
              <a:gd name="connsiteY45" fmla="*/ 1998921 h 2150985"/>
              <a:gd name="connsiteX46" fmla="*/ 354832 w 1747697"/>
              <a:gd name="connsiteY46" fmla="*/ 1988288 h 2150985"/>
              <a:gd name="connsiteX47" fmla="*/ 386729 w 1747697"/>
              <a:gd name="connsiteY47" fmla="*/ 1977655 h 2150985"/>
              <a:gd name="connsiteX48" fmla="*/ 397362 w 1747697"/>
              <a:gd name="connsiteY48" fmla="*/ 1945758 h 2150985"/>
              <a:gd name="connsiteX49" fmla="*/ 418627 w 1747697"/>
              <a:gd name="connsiteY49" fmla="*/ 1913860 h 2150985"/>
              <a:gd name="connsiteX50" fmla="*/ 439892 w 1747697"/>
              <a:gd name="connsiteY50" fmla="*/ 1871330 h 2150985"/>
              <a:gd name="connsiteX51" fmla="*/ 450525 w 1747697"/>
              <a:gd name="connsiteY51" fmla="*/ 1839432 h 2150985"/>
              <a:gd name="connsiteX52" fmla="*/ 471790 w 1747697"/>
              <a:gd name="connsiteY52" fmla="*/ 1807535 h 2150985"/>
              <a:gd name="connsiteX53" fmla="*/ 482422 w 1747697"/>
              <a:gd name="connsiteY53" fmla="*/ 1765004 h 2150985"/>
              <a:gd name="connsiteX54" fmla="*/ 461157 w 1747697"/>
              <a:gd name="connsiteY54" fmla="*/ 1605516 h 2150985"/>
              <a:gd name="connsiteX55" fmla="*/ 471790 w 1747697"/>
              <a:gd name="connsiteY55" fmla="*/ 1531088 h 2150985"/>
              <a:gd name="connsiteX56" fmla="*/ 503687 w 1747697"/>
              <a:gd name="connsiteY56" fmla="*/ 1509823 h 2150985"/>
              <a:gd name="connsiteX57" fmla="*/ 652543 w 1747697"/>
              <a:gd name="connsiteY57" fmla="*/ 1477925 h 2150985"/>
              <a:gd name="connsiteX58" fmla="*/ 695074 w 1747697"/>
              <a:gd name="connsiteY58" fmla="*/ 1467293 h 2150985"/>
              <a:gd name="connsiteX59" fmla="*/ 780134 w 1747697"/>
              <a:gd name="connsiteY59" fmla="*/ 1424762 h 2150985"/>
              <a:gd name="connsiteX60" fmla="*/ 812032 w 1747697"/>
              <a:gd name="connsiteY60" fmla="*/ 1414130 h 2150985"/>
              <a:gd name="connsiteX61" fmla="*/ 886460 w 1747697"/>
              <a:gd name="connsiteY61" fmla="*/ 1371600 h 2150985"/>
              <a:gd name="connsiteX62" fmla="*/ 950255 w 1747697"/>
              <a:gd name="connsiteY62" fmla="*/ 1329069 h 2150985"/>
              <a:gd name="connsiteX63" fmla="*/ 982153 w 1747697"/>
              <a:gd name="connsiteY63" fmla="*/ 1307804 h 2150985"/>
              <a:gd name="connsiteX64" fmla="*/ 1014050 w 1747697"/>
              <a:gd name="connsiteY64" fmla="*/ 1275907 h 2150985"/>
              <a:gd name="connsiteX65" fmla="*/ 1056580 w 1747697"/>
              <a:gd name="connsiteY65" fmla="*/ 1212111 h 2150985"/>
              <a:gd name="connsiteX66" fmla="*/ 1077846 w 1747697"/>
              <a:gd name="connsiteY66" fmla="*/ 1190846 h 2150985"/>
              <a:gd name="connsiteX67" fmla="*/ 1109743 w 1747697"/>
              <a:gd name="connsiteY67" fmla="*/ 1148316 h 2150985"/>
              <a:gd name="connsiteX68" fmla="*/ 1141641 w 1747697"/>
              <a:gd name="connsiteY68" fmla="*/ 1127051 h 2150985"/>
              <a:gd name="connsiteX69" fmla="*/ 1184171 w 1747697"/>
              <a:gd name="connsiteY69" fmla="*/ 1073888 h 2150985"/>
              <a:gd name="connsiteX70" fmla="*/ 1226701 w 1747697"/>
              <a:gd name="connsiteY70" fmla="*/ 1020725 h 2150985"/>
              <a:gd name="connsiteX71" fmla="*/ 1247967 w 1747697"/>
              <a:gd name="connsiteY71" fmla="*/ 978195 h 2150985"/>
              <a:gd name="connsiteX72" fmla="*/ 1269232 w 1747697"/>
              <a:gd name="connsiteY72" fmla="*/ 946297 h 2150985"/>
              <a:gd name="connsiteX73" fmla="*/ 1279864 w 1747697"/>
              <a:gd name="connsiteY73" fmla="*/ 914400 h 2150985"/>
              <a:gd name="connsiteX74" fmla="*/ 1301129 w 1747697"/>
              <a:gd name="connsiteY74" fmla="*/ 882502 h 2150985"/>
              <a:gd name="connsiteX75" fmla="*/ 1311762 w 1747697"/>
              <a:gd name="connsiteY75" fmla="*/ 850604 h 2150985"/>
              <a:gd name="connsiteX76" fmla="*/ 1354292 w 1747697"/>
              <a:gd name="connsiteY76" fmla="*/ 786809 h 2150985"/>
              <a:gd name="connsiteX77" fmla="*/ 1396822 w 1747697"/>
              <a:gd name="connsiteY77" fmla="*/ 723014 h 2150985"/>
              <a:gd name="connsiteX78" fmla="*/ 1418087 w 1747697"/>
              <a:gd name="connsiteY78" fmla="*/ 691116 h 2150985"/>
              <a:gd name="connsiteX79" fmla="*/ 1439353 w 1747697"/>
              <a:gd name="connsiteY79" fmla="*/ 616688 h 2150985"/>
              <a:gd name="connsiteX80" fmla="*/ 1460618 w 1747697"/>
              <a:gd name="connsiteY80" fmla="*/ 584790 h 2150985"/>
              <a:gd name="connsiteX81" fmla="*/ 1481883 w 1747697"/>
              <a:gd name="connsiteY81" fmla="*/ 520995 h 2150985"/>
              <a:gd name="connsiteX82" fmla="*/ 1492515 w 1747697"/>
              <a:gd name="connsiteY82" fmla="*/ 489097 h 2150985"/>
              <a:gd name="connsiteX83" fmla="*/ 1513780 w 1747697"/>
              <a:gd name="connsiteY83" fmla="*/ 457200 h 2150985"/>
              <a:gd name="connsiteX84" fmla="*/ 1524413 w 1747697"/>
              <a:gd name="connsiteY84" fmla="*/ 425302 h 2150985"/>
              <a:gd name="connsiteX85" fmla="*/ 1566943 w 1747697"/>
              <a:gd name="connsiteY85" fmla="*/ 361507 h 2150985"/>
              <a:gd name="connsiteX86" fmla="*/ 1598841 w 1747697"/>
              <a:gd name="connsiteY86" fmla="*/ 287079 h 2150985"/>
              <a:gd name="connsiteX87" fmla="*/ 1609474 w 1747697"/>
              <a:gd name="connsiteY87" fmla="*/ 255181 h 2150985"/>
              <a:gd name="connsiteX88" fmla="*/ 1662636 w 1747697"/>
              <a:gd name="connsiteY88" fmla="*/ 191386 h 2150985"/>
              <a:gd name="connsiteX89" fmla="*/ 1683901 w 1747697"/>
              <a:gd name="connsiteY89" fmla="*/ 148855 h 2150985"/>
              <a:gd name="connsiteX90" fmla="*/ 1694534 w 1747697"/>
              <a:gd name="connsiteY90" fmla="*/ 116958 h 2150985"/>
              <a:gd name="connsiteX91" fmla="*/ 1747697 w 1747697"/>
              <a:gd name="connsiteY91" fmla="*/ 42530 h 2150985"/>
              <a:gd name="connsiteX92" fmla="*/ 1598841 w 1747697"/>
              <a:gd name="connsiteY92" fmla="*/ 42530 h 2150985"/>
              <a:gd name="connsiteX93" fmla="*/ 1460618 w 1747697"/>
              <a:gd name="connsiteY93" fmla="*/ 0 h 215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747697" h="2150985">
                <a:moveTo>
                  <a:pt x="1460618" y="0"/>
                </a:moveTo>
                <a:cubicBezTo>
                  <a:pt x="1446441" y="21265"/>
                  <a:pt x="1426169" y="39549"/>
                  <a:pt x="1418087" y="63795"/>
                </a:cubicBezTo>
                <a:lnTo>
                  <a:pt x="1396822" y="127590"/>
                </a:lnTo>
                <a:cubicBezTo>
                  <a:pt x="1393278" y="138223"/>
                  <a:pt x="1392407" y="150163"/>
                  <a:pt x="1386190" y="159488"/>
                </a:cubicBezTo>
                <a:cubicBezTo>
                  <a:pt x="1338099" y="231624"/>
                  <a:pt x="1361732" y="205212"/>
                  <a:pt x="1322394" y="244548"/>
                </a:cubicBezTo>
                <a:cubicBezTo>
                  <a:pt x="1311738" y="276517"/>
                  <a:pt x="1313399" y="280862"/>
                  <a:pt x="1290497" y="308344"/>
                </a:cubicBezTo>
                <a:cubicBezTo>
                  <a:pt x="1280871" y="319896"/>
                  <a:pt x="1268225" y="328690"/>
                  <a:pt x="1258599" y="340242"/>
                </a:cubicBezTo>
                <a:cubicBezTo>
                  <a:pt x="1221604" y="384636"/>
                  <a:pt x="1257800" y="365317"/>
                  <a:pt x="1205436" y="382772"/>
                </a:cubicBezTo>
                <a:cubicBezTo>
                  <a:pt x="1169994" y="421758"/>
                  <a:pt x="1137549" y="463695"/>
                  <a:pt x="1099111" y="499730"/>
                </a:cubicBezTo>
                <a:cubicBezTo>
                  <a:pt x="1080466" y="517210"/>
                  <a:pt x="1056580" y="528083"/>
                  <a:pt x="1035315" y="542260"/>
                </a:cubicBezTo>
                <a:cubicBezTo>
                  <a:pt x="1022804" y="550601"/>
                  <a:pt x="1015287" y="564926"/>
                  <a:pt x="1003418" y="574158"/>
                </a:cubicBezTo>
                <a:cubicBezTo>
                  <a:pt x="983244" y="589849"/>
                  <a:pt x="960887" y="602511"/>
                  <a:pt x="939622" y="616688"/>
                </a:cubicBezTo>
                <a:cubicBezTo>
                  <a:pt x="927111" y="625029"/>
                  <a:pt x="919276" y="638960"/>
                  <a:pt x="907725" y="648586"/>
                </a:cubicBezTo>
                <a:cubicBezTo>
                  <a:pt x="897908" y="656767"/>
                  <a:pt x="885644" y="661670"/>
                  <a:pt x="875827" y="669851"/>
                </a:cubicBezTo>
                <a:cubicBezTo>
                  <a:pt x="864275" y="679477"/>
                  <a:pt x="855480" y="692122"/>
                  <a:pt x="843929" y="701748"/>
                </a:cubicBezTo>
                <a:cubicBezTo>
                  <a:pt x="834112" y="709929"/>
                  <a:pt x="821849" y="714833"/>
                  <a:pt x="812032" y="723014"/>
                </a:cubicBezTo>
                <a:cubicBezTo>
                  <a:pt x="800481" y="732640"/>
                  <a:pt x="792003" y="745679"/>
                  <a:pt x="780134" y="754911"/>
                </a:cubicBezTo>
                <a:cubicBezTo>
                  <a:pt x="759960" y="770602"/>
                  <a:pt x="716339" y="797442"/>
                  <a:pt x="716339" y="797442"/>
                </a:cubicBezTo>
                <a:cubicBezTo>
                  <a:pt x="650882" y="895627"/>
                  <a:pt x="734416" y="774845"/>
                  <a:pt x="673808" y="850604"/>
                </a:cubicBezTo>
                <a:cubicBezTo>
                  <a:pt x="665825" y="860583"/>
                  <a:pt x="659631" y="871869"/>
                  <a:pt x="652543" y="882502"/>
                </a:cubicBezTo>
                <a:cubicBezTo>
                  <a:pt x="648999" y="893135"/>
                  <a:pt x="646923" y="904375"/>
                  <a:pt x="641911" y="914400"/>
                </a:cubicBezTo>
                <a:cubicBezTo>
                  <a:pt x="628499" y="941225"/>
                  <a:pt x="619159" y="947784"/>
                  <a:pt x="599380" y="967562"/>
                </a:cubicBezTo>
                <a:cubicBezTo>
                  <a:pt x="572656" y="1047738"/>
                  <a:pt x="611814" y="952020"/>
                  <a:pt x="556850" y="1020725"/>
                </a:cubicBezTo>
                <a:cubicBezTo>
                  <a:pt x="549849" y="1029477"/>
                  <a:pt x="552435" y="1043298"/>
                  <a:pt x="546218" y="1052623"/>
                </a:cubicBezTo>
                <a:cubicBezTo>
                  <a:pt x="458246" y="1184583"/>
                  <a:pt x="562635" y="994654"/>
                  <a:pt x="493055" y="1116418"/>
                </a:cubicBezTo>
                <a:cubicBezTo>
                  <a:pt x="485191" y="1130180"/>
                  <a:pt x="479654" y="1145186"/>
                  <a:pt x="471790" y="1158948"/>
                </a:cubicBezTo>
                <a:cubicBezTo>
                  <a:pt x="465450" y="1170043"/>
                  <a:pt x="456240" y="1179416"/>
                  <a:pt x="450525" y="1190846"/>
                </a:cubicBezTo>
                <a:cubicBezTo>
                  <a:pt x="445513" y="1200871"/>
                  <a:pt x="445335" y="1212947"/>
                  <a:pt x="439892" y="1222744"/>
                </a:cubicBezTo>
                <a:cubicBezTo>
                  <a:pt x="427480" y="1245085"/>
                  <a:pt x="405444" y="1262293"/>
                  <a:pt x="397362" y="1286539"/>
                </a:cubicBezTo>
                <a:cubicBezTo>
                  <a:pt x="381908" y="1332903"/>
                  <a:pt x="382915" y="1348533"/>
                  <a:pt x="354832" y="1382232"/>
                </a:cubicBezTo>
                <a:cubicBezTo>
                  <a:pt x="345206" y="1393784"/>
                  <a:pt x="333567" y="1403497"/>
                  <a:pt x="322934" y="1414130"/>
                </a:cubicBezTo>
                <a:lnTo>
                  <a:pt x="259139" y="1605516"/>
                </a:lnTo>
                <a:cubicBezTo>
                  <a:pt x="254384" y="1619781"/>
                  <a:pt x="236867" y="1625862"/>
                  <a:pt x="227241" y="1637414"/>
                </a:cubicBezTo>
                <a:cubicBezTo>
                  <a:pt x="153225" y="1726232"/>
                  <a:pt x="267270" y="1608017"/>
                  <a:pt x="174078" y="1701209"/>
                </a:cubicBezTo>
                <a:cubicBezTo>
                  <a:pt x="170534" y="1711842"/>
                  <a:pt x="169212" y="1723496"/>
                  <a:pt x="163446" y="1733107"/>
                </a:cubicBezTo>
                <a:cubicBezTo>
                  <a:pt x="158288" y="1741703"/>
                  <a:pt x="148442" y="1746544"/>
                  <a:pt x="142180" y="1754372"/>
                </a:cubicBezTo>
                <a:cubicBezTo>
                  <a:pt x="134197" y="1764350"/>
                  <a:pt x="128003" y="1775637"/>
                  <a:pt x="120915" y="1786269"/>
                </a:cubicBezTo>
                <a:cubicBezTo>
                  <a:pt x="86158" y="1890546"/>
                  <a:pt x="142508" y="1743248"/>
                  <a:pt x="78385" y="1839432"/>
                </a:cubicBezTo>
                <a:cubicBezTo>
                  <a:pt x="0" y="1957009"/>
                  <a:pt x="122898" y="1826817"/>
                  <a:pt x="46487" y="1903228"/>
                </a:cubicBezTo>
                <a:cubicBezTo>
                  <a:pt x="19747" y="1983449"/>
                  <a:pt x="8090" y="1990497"/>
                  <a:pt x="35855" y="2094614"/>
                </a:cubicBezTo>
                <a:cubicBezTo>
                  <a:pt x="39729" y="2109143"/>
                  <a:pt x="55242" y="2118170"/>
                  <a:pt x="67753" y="2126511"/>
                </a:cubicBezTo>
                <a:cubicBezTo>
                  <a:pt x="77078" y="2132728"/>
                  <a:pt x="89018" y="2133600"/>
                  <a:pt x="99650" y="2137144"/>
                </a:cubicBezTo>
                <a:cubicBezTo>
                  <a:pt x="142180" y="2133600"/>
                  <a:pt x="192278" y="2150985"/>
                  <a:pt x="227241" y="2126511"/>
                </a:cubicBezTo>
                <a:cubicBezTo>
                  <a:pt x="245604" y="2113657"/>
                  <a:pt x="205976" y="2062716"/>
                  <a:pt x="205976" y="2062716"/>
                </a:cubicBezTo>
                <a:cubicBezTo>
                  <a:pt x="209520" y="2052083"/>
                  <a:pt x="210842" y="2040429"/>
                  <a:pt x="216608" y="2030818"/>
                </a:cubicBezTo>
                <a:cubicBezTo>
                  <a:pt x="228913" y="2010310"/>
                  <a:pt x="247242" y="2003017"/>
                  <a:pt x="269771" y="1998921"/>
                </a:cubicBezTo>
                <a:cubicBezTo>
                  <a:pt x="297884" y="1993809"/>
                  <a:pt x="326478" y="1991832"/>
                  <a:pt x="354832" y="1988288"/>
                </a:cubicBezTo>
                <a:cubicBezTo>
                  <a:pt x="365464" y="1984744"/>
                  <a:pt x="378804" y="1985580"/>
                  <a:pt x="386729" y="1977655"/>
                </a:cubicBezTo>
                <a:cubicBezTo>
                  <a:pt x="394654" y="1969730"/>
                  <a:pt x="392350" y="1955782"/>
                  <a:pt x="397362" y="1945758"/>
                </a:cubicBezTo>
                <a:cubicBezTo>
                  <a:pt x="403077" y="1934328"/>
                  <a:pt x="412287" y="1924955"/>
                  <a:pt x="418627" y="1913860"/>
                </a:cubicBezTo>
                <a:cubicBezTo>
                  <a:pt x="426491" y="1900098"/>
                  <a:pt x="433648" y="1885898"/>
                  <a:pt x="439892" y="1871330"/>
                </a:cubicBezTo>
                <a:cubicBezTo>
                  <a:pt x="444307" y="1861028"/>
                  <a:pt x="445513" y="1849457"/>
                  <a:pt x="450525" y="1839432"/>
                </a:cubicBezTo>
                <a:cubicBezTo>
                  <a:pt x="456240" y="1828003"/>
                  <a:pt x="464702" y="1818167"/>
                  <a:pt x="471790" y="1807535"/>
                </a:cubicBezTo>
                <a:cubicBezTo>
                  <a:pt x="475334" y="1793358"/>
                  <a:pt x="482422" y="1779617"/>
                  <a:pt x="482422" y="1765004"/>
                </a:cubicBezTo>
                <a:cubicBezTo>
                  <a:pt x="482422" y="1702845"/>
                  <a:pt x="472469" y="1662073"/>
                  <a:pt x="461157" y="1605516"/>
                </a:cubicBezTo>
                <a:cubicBezTo>
                  <a:pt x="464701" y="1580707"/>
                  <a:pt x="461612" y="1553989"/>
                  <a:pt x="471790" y="1531088"/>
                </a:cubicBezTo>
                <a:cubicBezTo>
                  <a:pt x="476980" y="1519411"/>
                  <a:pt x="493709" y="1517806"/>
                  <a:pt x="503687" y="1509823"/>
                </a:cubicBezTo>
                <a:cubicBezTo>
                  <a:pt x="569485" y="1457185"/>
                  <a:pt x="453855" y="1494483"/>
                  <a:pt x="652543" y="1477925"/>
                </a:cubicBezTo>
                <a:cubicBezTo>
                  <a:pt x="666720" y="1474381"/>
                  <a:pt x="681585" y="1472913"/>
                  <a:pt x="695074" y="1467293"/>
                </a:cubicBezTo>
                <a:cubicBezTo>
                  <a:pt x="724336" y="1455101"/>
                  <a:pt x="750060" y="1434786"/>
                  <a:pt x="780134" y="1424762"/>
                </a:cubicBezTo>
                <a:lnTo>
                  <a:pt x="812032" y="1414130"/>
                </a:lnTo>
                <a:cubicBezTo>
                  <a:pt x="922375" y="1340567"/>
                  <a:pt x="751554" y="1452544"/>
                  <a:pt x="886460" y="1371600"/>
                </a:cubicBezTo>
                <a:cubicBezTo>
                  <a:pt x="908375" y="1358451"/>
                  <a:pt x="928990" y="1343246"/>
                  <a:pt x="950255" y="1329069"/>
                </a:cubicBezTo>
                <a:cubicBezTo>
                  <a:pt x="960888" y="1321981"/>
                  <a:pt x="973117" y="1316840"/>
                  <a:pt x="982153" y="1307804"/>
                </a:cubicBezTo>
                <a:cubicBezTo>
                  <a:pt x="992785" y="1297172"/>
                  <a:pt x="1004819" y="1287776"/>
                  <a:pt x="1014050" y="1275907"/>
                </a:cubicBezTo>
                <a:cubicBezTo>
                  <a:pt x="1029741" y="1255733"/>
                  <a:pt x="1038508" y="1230183"/>
                  <a:pt x="1056580" y="1212111"/>
                </a:cubicBezTo>
                <a:cubicBezTo>
                  <a:pt x="1063669" y="1205023"/>
                  <a:pt x="1071428" y="1198547"/>
                  <a:pt x="1077846" y="1190846"/>
                </a:cubicBezTo>
                <a:cubicBezTo>
                  <a:pt x="1089191" y="1177233"/>
                  <a:pt x="1097213" y="1160846"/>
                  <a:pt x="1109743" y="1148316"/>
                </a:cubicBezTo>
                <a:cubicBezTo>
                  <a:pt x="1118779" y="1139280"/>
                  <a:pt x="1131008" y="1134139"/>
                  <a:pt x="1141641" y="1127051"/>
                </a:cubicBezTo>
                <a:cubicBezTo>
                  <a:pt x="1168368" y="1046874"/>
                  <a:pt x="1129207" y="1142594"/>
                  <a:pt x="1184171" y="1073888"/>
                </a:cubicBezTo>
                <a:cubicBezTo>
                  <a:pt x="1242864" y="1000521"/>
                  <a:pt x="1135290" y="1081666"/>
                  <a:pt x="1226701" y="1020725"/>
                </a:cubicBezTo>
                <a:cubicBezTo>
                  <a:pt x="1233790" y="1006548"/>
                  <a:pt x="1240103" y="991957"/>
                  <a:pt x="1247967" y="978195"/>
                </a:cubicBezTo>
                <a:cubicBezTo>
                  <a:pt x="1254307" y="967100"/>
                  <a:pt x="1263517" y="957727"/>
                  <a:pt x="1269232" y="946297"/>
                </a:cubicBezTo>
                <a:cubicBezTo>
                  <a:pt x="1274244" y="936273"/>
                  <a:pt x="1274852" y="924424"/>
                  <a:pt x="1279864" y="914400"/>
                </a:cubicBezTo>
                <a:cubicBezTo>
                  <a:pt x="1285579" y="902970"/>
                  <a:pt x="1295414" y="893932"/>
                  <a:pt x="1301129" y="882502"/>
                </a:cubicBezTo>
                <a:cubicBezTo>
                  <a:pt x="1306141" y="872477"/>
                  <a:pt x="1306319" y="860401"/>
                  <a:pt x="1311762" y="850604"/>
                </a:cubicBezTo>
                <a:cubicBezTo>
                  <a:pt x="1324174" y="828263"/>
                  <a:pt x="1340115" y="808074"/>
                  <a:pt x="1354292" y="786809"/>
                </a:cubicBezTo>
                <a:lnTo>
                  <a:pt x="1396822" y="723014"/>
                </a:lnTo>
                <a:lnTo>
                  <a:pt x="1418087" y="691116"/>
                </a:lnTo>
                <a:cubicBezTo>
                  <a:pt x="1421494" y="677488"/>
                  <a:pt x="1431726" y="631942"/>
                  <a:pt x="1439353" y="616688"/>
                </a:cubicBezTo>
                <a:cubicBezTo>
                  <a:pt x="1445068" y="605258"/>
                  <a:pt x="1453530" y="595423"/>
                  <a:pt x="1460618" y="584790"/>
                </a:cubicBezTo>
                <a:lnTo>
                  <a:pt x="1481883" y="520995"/>
                </a:lnTo>
                <a:cubicBezTo>
                  <a:pt x="1485427" y="510362"/>
                  <a:pt x="1486298" y="498422"/>
                  <a:pt x="1492515" y="489097"/>
                </a:cubicBezTo>
                <a:cubicBezTo>
                  <a:pt x="1499603" y="478465"/>
                  <a:pt x="1508065" y="468629"/>
                  <a:pt x="1513780" y="457200"/>
                </a:cubicBezTo>
                <a:cubicBezTo>
                  <a:pt x="1518792" y="447175"/>
                  <a:pt x="1518970" y="435099"/>
                  <a:pt x="1524413" y="425302"/>
                </a:cubicBezTo>
                <a:cubicBezTo>
                  <a:pt x="1536825" y="402961"/>
                  <a:pt x="1566943" y="361507"/>
                  <a:pt x="1566943" y="361507"/>
                </a:cubicBezTo>
                <a:cubicBezTo>
                  <a:pt x="1589073" y="272991"/>
                  <a:pt x="1562127" y="360506"/>
                  <a:pt x="1598841" y="287079"/>
                </a:cubicBezTo>
                <a:cubicBezTo>
                  <a:pt x="1603853" y="277054"/>
                  <a:pt x="1603257" y="264507"/>
                  <a:pt x="1609474" y="255181"/>
                </a:cubicBezTo>
                <a:cubicBezTo>
                  <a:pt x="1697430" y="123244"/>
                  <a:pt x="1593068" y="313131"/>
                  <a:pt x="1662636" y="191386"/>
                </a:cubicBezTo>
                <a:cubicBezTo>
                  <a:pt x="1670500" y="177624"/>
                  <a:pt x="1677657" y="163424"/>
                  <a:pt x="1683901" y="148855"/>
                </a:cubicBezTo>
                <a:cubicBezTo>
                  <a:pt x="1688316" y="138554"/>
                  <a:pt x="1689522" y="126982"/>
                  <a:pt x="1694534" y="116958"/>
                </a:cubicBezTo>
                <a:cubicBezTo>
                  <a:pt x="1702310" y="101407"/>
                  <a:pt x="1740469" y="52167"/>
                  <a:pt x="1747697" y="42530"/>
                </a:cubicBezTo>
                <a:cubicBezTo>
                  <a:pt x="1673659" y="17850"/>
                  <a:pt x="1744432" y="36706"/>
                  <a:pt x="1598841" y="42530"/>
                </a:cubicBezTo>
                <a:cubicBezTo>
                  <a:pt x="1549262" y="44513"/>
                  <a:pt x="1499604" y="42530"/>
                  <a:pt x="1460618" y="0"/>
                </a:cubicBezTo>
                <a:close/>
              </a:path>
            </a:pathLst>
          </a:custGeom>
          <a:solidFill>
            <a:srgbClr val="F4F3BB"/>
          </a:solidFill>
          <a:ln>
            <a:solidFill>
              <a:srgbClr val="FFFF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307" name="內容版面配置區 19" descr="lighthou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160588"/>
            <a:ext cx="355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6" name="圖片 31" descr="Google_Plac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65400"/>
            <a:ext cx="5762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7" name="圖片 31" descr="Google_Plac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97200"/>
            <a:ext cx="576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8" name="圖片 31" descr="Google_Plac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576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9" name="圖片 31" descr="Google_Plac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21163"/>
            <a:ext cx="576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0" name="圖片 31" descr="Google_Plac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08500"/>
            <a:ext cx="576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7784" name="AutoShape 8"/>
          <p:cNvSpPr>
            <a:spLocks noChangeArrowheads="1"/>
          </p:cNvSpPr>
          <p:nvPr/>
        </p:nvSpPr>
        <p:spPr bwMode="gray">
          <a:xfrm>
            <a:off x="6297285" y="400733"/>
            <a:ext cx="2447925" cy="420688"/>
          </a:xfrm>
          <a:prstGeom prst="roundRect">
            <a:avLst>
              <a:gd name="adj" fmla="val 16667"/>
            </a:avLst>
          </a:prstGeom>
          <a:solidFill>
            <a:srgbClr val="D97300"/>
          </a:solidFill>
          <a:ln w="25400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473980" y="250324"/>
            <a:ext cx="7856056" cy="701675"/>
            <a:chOff x="179388" y="206375"/>
            <a:chExt cx="7856056" cy="701675"/>
          </a:xfrm>
        </p:grpSpPr>
        <p:grpSp>
          <p:nvGrpSpPr>
            <p:cNvPr id="11321" name="群組 13"/>
            <p:cNvGrpSpPr>
              <a:grpSpLocks/>
            </p:cNvGrpSpPr>
            <p:nvPr/>
          </p:nvGrpSpPr>
          <p:grpSpPr bwMode="auto">
            <a:xfrm>
              <a:off x="179388" y="206375"/>
              <a:ext cx="4608512" cy="673100"/>
              <a:chOff x="1781643" y="765133"/>
              <a:chExt cx="5580715" cy="900115"/>
            </a:xfrm>
          </p:grpSpPr>
          <p:sp>
            <p:nvSpPr>
              <p:cNvPr id="3" name="圓角矩形 2"/>
              <p:cNvSpPr/>
              <p:nvPr/>
            </p:nvSpPr>
            <p:spPr>
              <a:xfrm>
                <a:off x="2439102" y="765133"/>
                <a:ext cx="4923256" cy="900115"/>
              </a:xfrm>
              <a:custGeom>
                <a:avLst/>
                <a:gdLst/>
                <a:ahLst/>
                <a:cxnLst/>
                <a:rect l="l" t="t" r="r" b="b"/>
                <a:pathLst>
                  <a:path w="4923159" h="900000">
                    <a:moveTo>
                      <a:pt x="242561" y="0"/>
                    </a:moveTo>
                    <a:lnTo>
                      <a:pt x="4773156" y="0"/>
                    </a:lnTo>
                    <a:cubicBezTo>
                      <a:pt x="4856000" y="0"/>
                      <a:pt x="4923159" y="67159"/>
                      <a:pt x="4923159" y="150003"/>
                    </a:cubicBezTo>
                    <a:lnTo>
                      <a:pt x="4923159" y="749997"/>
                    </a:lnTo>
                    <a:cubicBezTo>
                      <a:pt x="4923159" y="832841"/>
                      <a:pt x="4856000" y="900000"/>
                      <a:pt x="4773156" y="900000"/>
                    </a:cubicBezTo>
                    <a:lnTo>
                      <a:pt x="32518" y="900000"/>
                    </a:lnTo>
                    <a:lnTo>
                      <a:pt x="0" y="893435"/>
                    </a:lnTo>
                    <a:cubicBezTo>
                      <a:pt x="138554" y="864489"/>
                      <a:pt x="242561" y="741609"/>
                      <a:pt x="242561" y="5944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4" name="圓角化對角線角落矩形 3"/>
              <p:cNvSpPr/>
              <p:nvPr/>
            </p:nvSpPr>
            <p:spPr>
              <a:xfrm>
                <a:off x="1781643" y="765133"/>
                <a:ext cx="899681" cy="900115"/>
              </a:xfrm>
              <a:prstGeom prst="round2DiagRect">
                <a:avLst>
                  <a:gd name="adj1" fmla="val 3396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kumimoji="0" lang="en-US" altLang="zh-TW" sz="540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11324" name="Text Box 60"/>
            <p:cNvSpPr txBox="1">
              <a:spLocks noChangeArrowheads="1"/>
            </p:cNvSpPr>
            <p:nvPr/>
          </p:nvSpPr>
          <p:spPr bwMode="auto">
            <a:xfrm>
              <a:off x="828675" y="206375"/>
              <a:ext cx="27368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TW" altLang="en-US" sz="4000" b="1">
                  <a:solidFill>
                    <a:srgbClr val="777777"/>
                  </a:solidFill>
                  <a:ea typeface="微軟正黑體" panose="020B0604030504040204" pitchFamily="34" charset="-120"/>
                </a:rPr>
                <a:t>現況分析</a:t>
              </a:r>
            </a:p>
          </p:txBody>
        </p:sp>
        <p:sp>
          <p:nvSpPr>
            <p:cNvPr id="11326" name="Text Box 62"/>
            <p:cNvSpPr txBox="1">
              <a:spLocks noChangeArrowheads="1"/>
            </p:cNvSpPr>
            <p:nvPr/>
          </p:nvSpPr>
          <p:spPr bwMode="auto">
            <a:xfrm>
              <a:off x="5371619" y="338876"/>
              <a:ext cx="266382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ea typeface="微軟正黑體" panose="020B0604030504040204" pitchFamily="34" charset="-120"/>
                </a:rPr>
                <a:t>觀光漁筏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7" y="2284532"/>
            <a:ext cx="3856359" cy="2568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2" name="文字方塊 31"/>
          <p:cNvSpPr txBox="1"/>
          <p:nvPr/>
        </p:nvSpPr>
        <p:spPr>
          <a:xfrm>
            <a:off x="3067718" y="2564075"/>
            <a:ext cx="1103285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東石漁港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867832" y="1541502"/>
            <a:ext cx="1103285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鰲鼓溼地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70695" y="1532104"/>
            <a:ext cx="1103285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外傘頂洲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581081" y="4447979"/>
            <a:ext cx="1103285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布袋漁港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289882" y="5530835"/>
            <a:ext cx="1464780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好美里溼地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179702" y="4888414"/>
            <a:ext cx="1663413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布袋臨時泊地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419474" y="3081828"/>
            <a:ext cx="1139882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網寮漁港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31815" y="3578742"/>
            <a:ext cx="1401816" cy="369332"/>
          </a:xfrm>
          <a:prstGeom prst="rect">
            <a:avLst/>
          </a:prstGeom>
          <a:solidFill>
            <a:srgbClr val="F5C3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白水湖漁港</a:t>
            </a:r>
            <a:endParaRPr lang="zh-TW" altLang="en-US" b="1" dirty="0">
              <a:solidFill>
                <a:srgbClr val="FF614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1" name="群組 13"/>
          <p:cNvGrpSpPr>
            <a:grpSpLocks/>
          </p:cNvGrpSpPr>
          <p:nvPr/>
        </p:nvGrpSpPr>
        <p:grpSpPr bwMode="auto">
          <a:xfrm>
            <a:off x="1261269" y="155528"/>
            <a:ext cx="4608512" cy="673100"/>
            <a:chOff x="1781643" y="765133"/>
            <a:chExt cx="5580715" cy="900115"/>
          </a:xfrm>
        </p:grpSpPr>
        <p:sp>
          <p:nvSpPr>
            <p:cNvPr id="3" name="圓角矩形 2"/>
            <p:cNvSpPr/>
            <p:nvPr/>
          </p:nvSpPr>
          <p:spPr>
            <a:xfrm>
              <a:off x="2439102" y="765133"/>
              <a:ext cx="4923256" cy="900115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4" name="圓角化對角線角落矩形 3"/>
            <p:cNvSpPr/>
            <p:nvPr/>
          </p:nvSpPr>
          <p:spPr>
            <a:xfrm>
              <a:off x="1781643" y="765133"/>
              <a:ext cx="899681" cy="900115"/>
            </a:xfrm>
            <a:prstGeom prst="round2DiagRect">
              <a:avLst>
                <a:gd name="adj1" fmla="val 3396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2051497" y="131479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000" b="1" dirty="0">
                <a:solidFill>
                  <a:srgbClr val="777777"/>
                </a:solidFill>
                <a:ea typeface="微軟正黑體" panose="020B0604030504040204" pitchFamily="34" charset="-120"/>
              </a:rPr>
              <a:t>現況分析</a:t>
            </a: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gray">
          <a:xfrm>
            <a:off x="6156176" y="404811"/>
            <a:ext cx="2447925" cy="420688"/>
          </a:xfrm>
          <a:prstGeom prst="roundRect">
            <a:avLst>
              <a:gd name="adj" fmla="val 16667"/>
            </a:avLst>
          </a:prstGeom>
          <a:solidFill>
            <a:srgbClr val="A1A646"/>
          </a:solidFill>
          <a:ln w="25400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300192" y="355599"/>
            <a:ext cx="2663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遊客旅遊動機</a:t>
            </a:r>
          </a:p>
        </p:txBody>
      </p:sp>
      <p:grpSp>
        <p:nvGrpSpPr>
          <p:cNvPr id="40" name="群組 39"/>
          <p:cNvGrpSpPr/>
          <p:nvPr/>
        </p:nvGrpSpPr>
        <p:grpSpPr>
          <a:xfrm>
            <a:off x="323528" y="2204864"/>
            <a:ext cx="4464819" cy="632324"/>
            <a:chOff x="2152722" y="378067"/>
            <a:chExt cx="5006068" cy="920356"/>
          </a:xfrm>
        </p:grpSpPr>
        <p:sp>
          <p:nvSpPr>
            <p:cNvPr id="41" name="手繪多邊形 40"/>
            <p:cNvSpPr/>
            <p:nvPr/>
          </p:nvSpPr>
          <p:spPr>
            <a:xfrm>
              <a:off x="3349471" y="407766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6BCBC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可欣賞碼頭風景</a:t>
              </a:r>
              <a:endParaRPr lang="zh-TW" altLang="en-US" sz="2400" b="1" dirty="0">
                <a:solidFill>
                  <a:srgbClr val="6BCB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2" name="群組 41"/>
            <p:cNvGrpSpPr/>
            <p:nvPr/>
          </p:nvGrpSpPr>
          <p:grpSpPr>
            <a:xfrm>
              <a:off x="2152722" y="378067"/>
              <a:ext cx="1787102" cy="920356"/>
              <a:chOff x="2152722" y="378067"/>
              <a:chExt cx="1787102" cy="920356"/>
            </a:xfrm>
          </p:grpSpPr>
          <p:sp>
            <p:nvSpPr>
              <p:cNvPr id="43" name="手繪多邊形 42"/>
              <p:cNvSpPr/>
              <p:nvPr/>
            </p:nvSpPr>
            <p:spPr>
              <a:xfrm>
                <a:off x="2152722" y="378067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6B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2411724" y="407767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4500" b="1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45" name="群組 44"/>
          <p:cNvGrpSpPr/>
          <p:nvPr/>
        </p:nvGrpSpPr>
        <p:grpSpPr>
          <a:xfrm>
            <a:off x="323528" y="3275675"/>
            <a:ext cx="4464819" cy="632324"/>
            <a:chOff x="2152722" y="1448878"/>
            <a:chExt cx="5006068" cy="920356"/>
          </a:xfrm>
        </p:grpSpPr>
        <p:sp>
          <p:nvSpPr>
            <p:cNvPr id="46" name="手繪多邊形 45"/>
            <p:cNvSpPr/>
            <p:nvPr/>
          </p:nvSpPr>
          <p:spPr>
            <a:xfrm>
              <a:off x="3349471" y="1478577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rgbClr val="F5C3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因慕名而來</a:t>
              </a:r>
              <a:endParaRPr lang="zh-TW" altLang="en-US" sz="2400" b="1" dirty="0">
                <a:solidFill>
                  <a:srgbClr val="F5C3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7" name="群組 46"/>
            <p:cNvGrpSpPr/>
            <p:nvPr/>
          </p:nvGrpSpPr>
          <p:grpSpPr>
            <a:xfrm>
              <a:off x="2152722" y="1448878"/>
              <a:ext cx="1787102" cy="920356"/>
              <a:chOff x="2152722" y="1448878"/>
              <a:chExt cx="1787102" cy="920356"/>
            </a:xfrm>
          </p:grpSpPr>
          <p:sp>
            <p:nvSpPr>
              <p:cNvPr id="48" name="手繪多邊形 47"/>
              <p:cNvSpPr/>
              <p:nvPr/>
            </p:nvSpPr>
            <p:spPr>
              <a:xfrm>
                <a:off x="2152722" y="1448878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F5C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2411724" y="1480984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4500" b="1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50" name="群組 49"/>
          <p:cNvGrpSpPr/>
          <p:nvPr/>
        </p:nvGrpSpPr>
        <p:grpSpPr>
          <a:xfrm>
            <a:off x="323528" y="4346486"/>
            <a:ext cx="4464819" cy="632324"/>
            <a:chOff x="2152722" y="2519689"/>
            <a:chExt cx="5006068" cy="920356"/>
          </a:xfrm>
        </p:grpSpPr>
        <p:sp>
          <p:nvSpPr>
            <p:cNvPr id="51" name="手繪多邊形 50"/>
            <p:cNvSpPr/>
            <p:nvPr/>
          </p:nvSpPr>
          <p:spPr>
            <a:xfrm>
              <a:off x="3349471" y="2549388"/>
              <a:ext cx="3809319" cy="860958"/>
            </a:xfrm>
            <a:custGeom>
              <a:avLst/>
              <a:gdLst>
                <a:gd name="connsiteX0" fmla="*/ 543976 w 3809319"/>
                <a:gd name="connsiteY0" fmla="*/ 0 h 860958"/>
                <a:gd name="connsiteX1" fmla="*/ 3665823 w 3809319"/>
                <a:gd name="connsiteY1" fmla="*/ 0 h 860958"/>
                <a:gd name="connsiteX2" fmla="*/ 3809319 w 3809319"/>
                <a:gd name="connsiteY2" fmla="*/ 143496 h 860958"/>
                <a:gd name="connsiteX3" fmla="*/ 3809319 w 3809319"/>
                <a:gd name="connsiteY3" fmla="*/ 717462 h 860958"/>
                <a:gd name="connsiteX4" fmla="*/ 3665823 w 3809319"/>
                <a:gd name="connsiteY4" fmla="*/ 860958 h 860958"/>
                <a:gd name="connsiteX5" fmla="*/ 0 w 3809319"/>
                <a:gd name="connsiteY5" fmla="*/ 860958 h 860958"/>
                <a:gd name="connsiteX6" fmla="*/ 543976 w 3809319"/>
                <a:gd name="connsiteY6" fmla="*/ 0 h 8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9319" h="860958">
                  <a:moveTo>
                    <a:pt x="543976" y="0"/>
                  </a:moveTo>
                  <a:lnTo>
                    <a:pt x="3665823" y="0"/>
                  </a:lnTo>
                  <a:cubicBezTo>
                    <a:pt x="3745074" y="0"/>
                    <a:pt x="3809319" y="64245"/>
                    <a:pt x="3809319" y="143496"/>
                  </a:cubicBezTo>
                  <a:lnTo>
                    <a:pt x="3809319" y="717462"/>
                  </a:lnTo>
                  <a:cubicBezTo>
                    <a:pt x="3809319" y="796713"/>
                    <a:pt x="3745074" y="860958"/>
                    <a:pt x="3665823" y="860958"/>
                  </a:cubicBezTo>
                  <a:lnTo>
                    <a:pt x="0" y="860958"/>
                  </a:lnTo>
                  <a:lnTo>
                    <a:pt x="5439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ln w="0"/>
                  <a:solidFill>
                    <a:srgbClr val="FF614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增進自然與人文知識</a:t>
              </a:r>
              <a:endParaRPr lang="zh-TW" altLang="en-US" sz="2400" b="1" dirty="0">
                <a:ln w="0"/>
                <a:solidFill>
                  <a:srgbClr val="FF61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2" name="群組 51"/>
            <p:cNvGrpSpPr/>
            <p:nvPr/>
          </p:nvGrpSpPr>
          <p:grpSpPr>
            <a:xfrm>
              <a:off x="2152722" y="2519689"/>
              <a:ext cx="1787102" cy="920356"/>
              <a:chOff x="2152722" y="2519689"/>
              <a:chExt cx="1787102" cy="920356"/>
            </a:xfrm>
          </p:grpSpPr>
          <p:sp>
            <p:nvSpPr>
              <p:cNvPr id="53" name="手繪多邊形 52"/>
              <p:cNvSpPr/>
              <p:nvPr/>
            </p:nvSpPr>
            <p:spPr>
              <a:xfrm>
                <a:off x="2152722" y="2519689"/>
                <a:ext cx="1787102" cy="920356"/>
              </a:xfrm>
              <a:custGeom>
                <a:avLst/>
                <a:gdLst>
                  <a:gd name="connsiteX0" fmla="*/ 143496 w 1671765"/>
                  <a:gd name="connsiteY0" fmla="*/ 0 h 860958"/>
                  <a:gd name="connsiteX1" fmla="*/ 1671765 w 1671765"/>
                  <a:gd name="connsiteY1" fmla="*/ 0 h 860958"/>
                  <a:gd name="connsiteX2" fmla="*/ 1127789 w 1671765"/>
                  <a:gd name="connsiteY2" fmla="*/ 860958 h 860958"/>
                  <a:gd name="connsiteX3" fmla="*/ 143496 w 1671765"/>
                  <a:gd name="connsiteY3" fmla="*/ 860958 h 860958"/>
                  <a:gd name="connsiteX4" fmla="*/ 0 w 1671765"/>
                  <a:gd name="connsiteY4" fmla="*/ 717462 h 860958"/>
                  <a:gd name="connsiteX5" fmla="*/ 0 w 1671765"/>
                  <a:gd name="connsiteY5" fmla="*/ 143496 h 860958"/>
                  <a:gd name="connsiteX6" fmla="*/ 143496 w 1671765"/>
                  <a:gd name="connsiteY6" fmla="*/ 0 h 86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765" h="860958">
                    <a:moveTo>
                      <a:pt x="143496" y="0"/>
                    </a:moveTo>
                    <a:lnTo>
                      <a:pt x="1671765" y="0"/>
                    </a:lnTo>
                    <a:lnTo>
                      <a:pt x="1127789" y="860958"/>
                    </a:lnTo>
                    <a:lnTo>
                      <a:pt x="143496" y="860958"/>
                    </a:lnTo>
                    <a:cubicBezTo>
                      <a:pt x="64245" y="860958"/>
                      <a:pt x="0" y="796713"/>
                      <a:pt x="0" y="717462"/>
                    </a:cubicBezTo>
                    <a:lnTo>
                      <a:pt x="0" y="143496"/>
                    </a:lnTo>
                    <a:cubicBezTo>
                      <a:pt x="0" y="64245"/>
                      <a:pt x="64245" y="0"/>
                      <a:pt x="143496" y="0"/>
                    </a:cubicBezTo>
                    <a:close/>
                  </a:path>
                </a:pathLst>
              </a:custGeom>
              <a:solidFill>
                <a:srgbClr val="FF61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2411724" y="2554201"/>
                <a:ext cx="937747" cy="86095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4500" b="1" dirty="0" smtClean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pic>
        <p:nvPicPr>
          <p:cNvPr id="5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t="24361" r="52518" b="8441"/>
          <a:stretch>
            <a:fillRect/>
          </a:stretch>
        </p:blipFill>
        <p:spPr bwMode="auto">
          <a:xfrm>
            <a:off x="4932363" y="1096963"/>
            <a:ext cx="4211637" cy="5761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綵帶 (向上) 1"/>
          <p:cNvSpPr/>
          <p:nvPr/>
        </p:nvSpPr>
        <p:spPr>
          <a:xfrm>
            <a:off x="1390886" y="1307924"/>
            <a:ext cx="2376264" cy="634710"/>
          </a:xfrm>
          <a:prstGeom prst="ribbon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+mn-ea"/>
              </a:rPr>
              <a:t>排行榜</a:t>
            </a:r>
            <a:endParaRPr lang="zh-TW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31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1" name="群組 13"/>
          <p:cNvGrpSpPr>
            <a:grpSpLocks/>
          </p:cNvGrpSpPr>
          <p:nvPr/>
        </p:nvGrpSpPr>
        <p:grpSpPr bwMode="auto">
          <a:xfrm>
            <a:off x="1475656" y="171415"/>
            <a:ext cx="4608512" cy="673100"/>
            <a:chOff x="1781643" y="765133"/>
            <a:chExt cx="5580715" cy="900115"/>
          </a:xfrm>
        </p:grpSpPr>
        <p:sp>
          <p:nvSpPr>
            <p:cNvPr id="3" name="圓角矩形 2"/>
            <p:cNvSpPr/>
            <p:nvPr/>
          </p:nvSpPr>
          <p:spPr>
            <a:xfrm>
              <a:off x="2439102" y="765133"/>
              <a:ext cx="4923256" cy="900115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4" name="圓角化對角線角落矩形 3"/>
            <p:cNvSpPr/>
            <p:nvPr/>
          </p:nvSpPr>
          <p:spPr>
            <a:xfrm>
              <a:off x="1781643" y="765133"/>
              <a:ext cx="899681" cy="900115"/>
            </a:xfrm>
            <a:prstGeom prst="round2DiagRect">
              <a:avLst>
                <a:gd name="adj1" fmla="val 3396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2267198" y="206375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000" b="1" dirty="0">
                <a:solidFill>
                  <a:srgbClr val="777777"/>
                </a:solidFill>
                <a:ea typeface="微軟正黑體" panose="020B0604030504040204" pitchFamily="34" charset="-120"/>
              </a:rPr>
              <a:t>現況分析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gray">
          <a:xfrm>
            <a:off x="6228184" y="364967"/>
            <a:ext cx="2447925" cy="420688"/>
          </a:xfrm>
          <a:prstGeom prst="roundRect">
            <a:avLst>
              <a:gd name="adj" fmla="val 16667"/>
            </a:avLst>
          </a:prstGeom>
          <a:solidFill>
            <a:srgbClr val="B1A35D"/>
          </a:solidFill>
          <a:ln w="25400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6335712" y="347348"/>
            <a:ext cx="266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牡蠣養殖產業</a:t>
            </a:r>
          </a:p>
        </p:txBody>
      </p:sp>
      <p:grpSp>
        <p:nvGrpSpPr>
          <p:cNvPr id="10" name="群組 8"/>
          <p:cNvGrpSpPr>
            <a:grpSpLocks/>
          </p:cNvGrpSpPr>
          <p:nvPr/>
        </p:nvGrpSpPr>
        <p:grpSpPr bwMode="auto">
          <a:xfrm>
            <a:off x="4140200" y="1125538"/>
            <a:ext cx="5184775" cy="5992812"/>
            <a:chOff x="1403648" y="-1467544"/>
            <a:chExt cx="7416824" cy="792088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11" t="16800" r="20621" b="15161"/>
            <a:stretch>
              <a:fillRect/>
            </a:stretch>
          </p:blipFill>
          <p:spPr bwMode="auto">
            <a:xfrm>
              <a:off x="1403648" y="-1467544"/>
              <a:ext cx="7416824" cy="583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6" t="53360" r="25697" b="15321"/>
            <a:stretch>
              <a:fillRect/>
            </a:stretch>
          </p:blipFill>
          <p:spPr bwMode="auto">
            <a:xfrm>
              <a:off x="1403648" y="3768632"/>
              <a:ext cx="7416824" cy="268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橢圓 12"/>
          <p:cNvSpPr/>
          <p:nvPr/>
        </p:nvSpPr>
        <p:spPr>
          <a:xfrm>
            <a:off x="6804025" y="3068638"/>
            <a:ext cx="863600" cy="10080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948488" y="5084763"/>
            <a:ext cx="863600" cy="7207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638110" y="4077072"/>
            <a:ext cx="3671664" cy="491917"/>
            <a:chOff x="542771" y="1580642"/>
            <a:chExt cx="2868337" cy="9001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矩形 49"/>
            <p:cNvSpPr/>
            <p:nvPr/>
          </p:nvSpPr>
          <p:spPr>
            <a:xfrm>
              <a:off x="542771" y="1580642"/>
              <a:ext cx="2868337" cy="900115"/>
            </a:xfrm>
            <a:prstGeom prst="rect">
              <a:avLst/>
            </a:prstGeom>
            <a:solidFill>
              <a:srgbClr val="FF6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浮筏式養殖</a:t>
              </a:r>
              <a:endParaRPr 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578411" y="1580642"/>
              <a:ext cx="900115" cy="90011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B</a:t>
              </a:r>
            </a:p>
          </p:txBody>
        </p:sp>
        <p:cxnSp>
          <p:nvCxnSpPr>
            <p:cNvPr id="52" name="直線接點 51"/>
            <p:cNvCxnSpPr/>
            <p:nvPr/>
          </p:nvCxnSpPr>
          <p:spPr>
            <a:xfrm>
              <a:off x="1442887" y="1670653"/>
              <a:ext cx="0" cy="72009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群組 52"/>
          <p:cNvGrpSpPr/>
          <p:nvPr/>
        </p:nvGrpSpPr>
        <p:grpSpPr>
          <a:xfrm>
            <a:off x="683732" y="1424915"/>
            <a:ext cx="3672244" cy="491917"/>
            <a:chOff x="3995381" y="1580642"/>
            <a:chExt cx="2868790" cy="900115"/>
          </a:xfrm>
        </p:grpSpPr>
        <p:sp>
          <p:nvSpPr>
            <p:cNvPr id="54" name="矩形 53"/>
            <p:cNvSpPr/>
            <p:nvPr/>
          </p:nvSpPr>
          <p:spPr>
            <a:xfrm>
              <a:off x="3995834" y="1580642"/>
              <a:ext cx="2868337" cy="900115"/>
            </a:xfrm>
            <a:prstGeom prst="rect">
              <a:avLst/>
            </a:prstGeom>
            <a:solidFill>
              <a:srgbClr val="F5C3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平掛式養殖</a:t>
              </a:r>
              <a:endParaRPr 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3995381" y="1580642"/>
              <a:ext cx="900115" cy="90011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A</a:t>
              </a:r>
            </a:p>
          </p:txBody>
        </p:sp>
        <p:cxnSp>
          <p:nvCxnSpPr>
            <p:cNvPr id="56" name="直線接點 55"/>
            <p:cNvCxnSpPr/>
            <p:nvPr/>
          </p:nvCxnSpPr>
          <p:spPr>
            <a:xfrm>
              <a:off x="4859856" y="1670653"/>
              <a:ext cx="0" cy="72009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" descr="DSC07586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"/>
          <a:stretch>
            <a:fillRect/>
          </a:stretch>
        </p:blipFill>
        <p:spPr bwMode="auto">
          <a:xfrm>
            <a:off x="671199" y="2030767"/>
            <a:ext cx="2662647" cy="19022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DSC014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1"/>
          <a:stretch>
            <a:fillRect/>
          </a:stretch>
        </p:blipFill>
        <p:spPr bwMode="auto">
          <a:xfrm>
            <a:off x="611708" y="4668664"/>
            <a:ext cx="2695464" cy="19115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/>
          <p:nvPr/>
        </p:nvCxnSpPr>
        <p:spPr>
          <a:xfrm>
            <a:off x="4355976" y="1628800"/>
            <a:ext cx="1296144" cy="7200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stCxn id="50" idx="3"/>
          </p:cNvCxnSpPr>
          <p:nvPr/>
        </p:nvCxnSpPr>
        <p:spPr>
          <a:xfrm flipV="1">
            <a:off x="4309774" y="3646316"/>
            <a:ext cx="550258" cy="676715"/>
          </a:xfrm>
          <a:prstGeom prst="straightConnector1">
            <a:avLst/>
          </a:prstGeom>
          <a:ln w="38100">
            <a:solidFill>
              <a:srgbClr val="FF614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2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1" name="群組 13"/>
          <p:cNvGrpSpPr>
            <a:grpSpLocks/>
          </p:cNvGrpSpPr>
          <p:nvPr/>
        </p:nvGrpSpPr>
        <p:grpSpPr bwMode="auto">
          <a:xfrm>
            <a:off x="1208037" y="92252"/>
            <a:ext cx="4372075" cy="673100"/>
            <a:chOff x="1781643" y="765133"/>
            <a:chExt cx="5580715" cy="900115"/>
          </a:xfrm>
        </p:grpSpPr>
        <p:sp>
          <p:nvSpPr>
            <p:cNvPr id="3" name="圓角矩形 2"/>
            <p:cNvSpPr/>
            <p:nvPr/>
          </p:nvSpPr>
          <p:spPr>
            <a:xfrm>
              <a:off x="2439102" y="765133"/>
              <a:ext cx="4923256" cy="900115"/>
            </a:xfrm>
            <a:custGeom>
              <a:avLst/>
              <a:gdLst/>
              <a:ahLst/>
              <a:cxnLst/>
              <a:rect l="l" t="t" r="r" b="b"/>
              <a:pathLst>
                <a:path w="4923159" h="900000">
                  <a:moveTo>
                    <a:pt x="242561" y="0"/>
                  </a:moveTo>
                  <a:lnTo>
                    <a:pt x="4773156" y="0"/>
                  </a:lnTo>
                  <a:cubicBezTo>
                    <a:pt x="4856000" y="0"/>
                    <a:pt x="4923159" y="67159"/>
                    <a:pt x="4923159" y="150003"/>
                  </a:cubicBezTo>
                  <a:lnTo>
                    <a:pt x="4923159" y="749997"/>
                  </a:lnTo>
                  <a:cubicBezTo>
                    <a:pt x="4923159" y="832841"/>
                    <a:pt x="4856000" y="900000"/>
                    <a:pt x="4773156" y="900000"/>
                  </a:cubicBezTo>
                  <a:lnTo>
                    <a:pt x="32518" y="900000"/>
                  </a:lnTo>
                  <a:lnTo>
                    <a:pt x="0" y="893435"/>
                  </a:lnTo>
                  <a:cubicBezTo>
                    <a:pt x="138554" y="864489"/>
                    <a:pt x="242561" y="741609"/>
                    <a:pt x="242561" y="5944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sp>
          <p:nvSpPr>
            <p:cNvPr id="4" name="圓角化對角線角落矩形 3"/>
            <p:cNvSpPr/>
            <p:nvPr/>
          </p:nvSpPr>
          <p:spPr>
            <a:xfrm>
              <a:off x="1781643" y="765133"/>
              <a:ext cx="899681" cy="900115"/>
            </a:xfrm>
            <a:prstGeom prst="round2DiagRect">
              <a:avLst>
                <a:gd name="adj1" fmla="val 3396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5400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1987226" y="61802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000" b="1" dirty="0">
                <a:solidFill>
                  <a:srgbClr val="777777"/>
                </a:solidFill>
                <a:ea typeface="微軟正黑體" panose="020B0604030504040204" pitchFamily="34" charset="-120"/>
              </a:rPr>
              <a:t>現況分析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gray">
          <a:xfrm>
            <a:off x="5834408" y="219932"/>
            <a:ext cx="3249362" cy="568637"/>
          </a:xfrm>
          <a:prstGeom prst="roundRect">
            <a:avLst>
              <a:gd name="adj" fmla="val 16667"/>
            </a:avLst>
          </a:prstGeom>
          <a:solidFill>
            <a:srgbClr val="B1A35D"/>
          </a:solidFill>
          <a:ln w="25400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5940152" y="241314"/>
            <a:ext cx="35359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牡蠣養殖</a:t>
            </a:r>
            <a:r>
              <a:rPr lang="zh-TW" altLang="en-US" sz="2800" b="1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產業優勢</a:t>
            </a:r>
            <a:endParaRPr lang="zh-TW" altLang="en-US" sz="28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28675" y="1265648"/>
            <a:ext cx="7501518" cy="858217"/>
          </a:xfrm>
          <a:prstGeom prst="rect">
            <a:avLst/>
          </a:prstGeom>
          <a:solidFill>
            <a:srgbClr val="9ACA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7075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嘉義縣沿岸海域水質純淨，没有工業污染，品質全國第一。</a:t>
            </a:r>
            <a:endParaRPr lang="zh-TW" altLang="en-US" sz="2400" dirty="0">
              <a:solidFill>
                <a:srgbClr val="7075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64107" y="2360547"/>
            <a:ext cx="7466086" cy="1200329"/>
          </a:xfrm>
          <a:prstGeom prst="rect">
            <a:avLst/>
          </a:prstGeom>
          <a:solidFill>
            <a:srgbClr val="FF61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外海有外傘頂洲作為天然屏障，形成全國最主要的牡蠣養殖場所；且靠近外傘頂洲的海域離河口較遠，受到溪流污染的機會少，能養殖出高品質的牡蠣。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828675" y="3797558"/>
            <a:ext cx="7559749" cy="1569660"/>
          </a:xfrm>
          <a:prstGeom prst="rect">
            <a:avLst/>
          </a:prstGeom>
          <a:solidFill>
            <a:srgbClr val="F5C3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7777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嘉義沿海漁村有大量技能純熟的牡蠣加工人員，開蚵工資便宜，進而吸引外來大蚵商進駐，收購鄰近縣市所養殖的帶殼牡蠣來東石、布袋加工後，再配銷到全臺各地，使嘉義成為全臺最大的牡蠣集散地區。</a:t>
            </a:r>
            <a:endParaRPr lang="zh-TW" altLang="en-US" sz="2400" dirty="0">
              <a:solidFill>
                <a:srgbClr val="7777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864107" y="5603868"/>
            <a:ext cx="7545367" cy="830997"/>
          </a:xfrm>
          <a:prstGeom prst="rect">
            <a:avLst/>
          </a:prstGeom>
          <a:solidFill>
            <a:srgbClr val="6BCB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7075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本縣牡蠣年產量超過</a:t>
            </a:r>
            <a:r>
              <a:rPr lang="en-US" altLang="zh-TW" sz="2400" dirty="0" smtClean="0">
                <a:solidFill>
                  <a:srgbClr val="7075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10,699</a:t>
            </a:r>
            <a:r>
              <a:rPr lang="zh-TW" altLang="en-US" sz="2400" dirty="0" smtClean="0">
                <a:solidFill>
                  <a:srgbClr val="7075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公噸，佔全國比率</a:t>
            </a:r>
            <a:r>
              <a:rPr lang="en-US" altLang="zh-TW" sz="2400" dirty="0" smtClean="0">
                <a:solidFill>
                  <a:srgbClr val="7075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40.1%</a:t>
            </a:r>
            <a:r>
              <a:rPr lang="zh-TW" altLang="en-US" sz="2400" dirty="0" smtClean="0">
                <a:solidFill>
                  <a:srgbClr val="7075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產值更高達</a:t>
            </a:r>
            <a:r>
              <a:rPr lang="en-US" altLang="zh-TW" sz="2400" dirty="0" smtClean="0">
                <a:solidFill>
                  <a:srgbClr val="7075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21.3</a:t>
            </a:r>
            <a:r>
              <a:rPr lang="zh-TW" altLang="en-US" sz="2400" dirty="0" smtClean="0">
                <a:solidFill>
                  <a:srgbClr val="7075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億餘元。</a:t>
            </a:r>
            <a:endParaRPr lang="zh-TW" altLang="en-US" sz="2400" dirty="0">
              <a:solidFill>
                <a:srgbClr val="7075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25970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619672" y="2753017"/>
            <a:ext cx="56166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ea typeface="微軟正黑體" panose="020B0604030504040204" pitchFamily="34" charset="-120"/>
              </a:rPr>
              <a:t>二、問題與衝突</a:t>
            </a:r>
            <a:endParaRPr lang="zh-TW" altLang="en-US" sz="6000" b="1" dirty="0">
              <a:solidFill>
                <a:srgbClr val="0070C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306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877</TotalTime>
  <Words>735</Words>
  <Application>Microsoft Office PowerPoint</Application>
  <PresentationFormat>如螢幕大小 (4:3)</PresentationFormat>
  <Paragraphs>211</Paragraphs>
  <Slides>25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微軟正黑體</vt:lpstr>
      <vt:lpstr>新細明體</vt:lpstr>
      <vt:lpstr>Arial</vt:lpstr>
      <vt:lpstr>Calibri</vt:lpstr>
      <vt:lpstr>Century Gothic</vt:lpstr>
      <vt:lpstr>Wingdings 3</vt:lpstr>
      <vt:lpstr>絲縷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陳婉文</cp:lastModifiedBy>
  <cp:revision>107</cp:revision>
  <dcterms:created xsi:type="dcterms:W3CDTF">2016-06-22T15:14:20Z</dcterms:created>
  <dcterms:modified xsi:type="dcterms:W3CDTF">2016-06-24T06:47:14Z</dcterms:modified>
</cp:coreProperties>
</file>