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0" r:id="rId5"/>
    <p:sldId id="269" r:id="rId6"/>
    <p:sldId id="275" r:id="rId7"/>
    <p:sldId id="274" r:id="rId8"/>
    <p:sldId id="281" r:id="rId9"/>
    <p:sldId id="259" r:id="rId10"/>
    <p:sldId id="270" r:id="rId11"/>
    <p:sldId id="272" r:id="rId12"/>
    <p:sldId id="271" r:id="rId13"/>
    <p:sldId id="273" r:id="rId14"/>
    <p:sldId id="263" r:id="rId15"/>
    <p:sldId id="260" r:id="rId16"/>
    <p:sldId id="261" r:id="rId17"/>
    <p:sldId id="266" r:id="rId18"/>
    <p:sldId id="277" r:id="rId19"/>
    <p:sldId id="278" r:id="rId20"/>
    <p:sldId id="264" r:id="rId21"/>
    <p:sldId id="265" r:id="rId22"/>
    <p:sldId id="26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C2CA5-705B-4587-AEEA-61E11BD8D0EB}" type="doc">
      <dgm:prSet loTypeId="urn:microsoft.com/office/officeart/2005/8/layout/v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17E61C6-6710-4D31-8702-BF20F615C426}">
      <dgm:prSet custT="1"/>
      <dgm:spPr>
        <a:gradFill rotWithShape="0">
          <a:gsLst>
            <a:gs pos="40000">
              <a:srgbClr val="7030A0"/>
            </a:gs>
            <a:gs pos="73000">
              <a:srgbClr val="7D864C"/>
            </a:gs>
            <a:gs pos="89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一、前言</a:t>
          </a:r>
          <a:endParaRPr lang="zh-TW" altLang="en-US" sz="28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FCA85CA-BC29-43C9-B614-9C19FCA57869}" type="parTrans" cxnId="{D7200B3E-B88A-4E9A-9097-9EB9014CDF9C}">
      <dgm:prSet/>
      <dgm:spPr/>
      <dgm:t>
        <a:bodyPr/>
        <a:lstStyle/>
        <a:p>
          <a:endParaRPr lang="zh-TW" altLang="en-US"/>
        </a:p>
      </dgm:t>
    </dgm:pt>
    <dgm:pt modelId="{EFB899DD-BB7F-4CDE-A808-6912BDF6FB04}" type="sibTrans" cxnId="{D7200B3E-B88A-4E9A-9097-9EB9014CDF9C}">
      <dgm:prSet/>
      <dgm:spPr/>
      <dgm:t>
        <a:bodyPr/>
        <a:lstStyle/>
        <a:p>
          <a:endParaRPr lang="zh-TW" altLang="en-US"/>
        </a:p>
      </dgm:t>
    </dgm:pt>
    <dgm:pt modelId="{66397005-BDFC-4983-9D69-3C630190F464}">
      <dgm:prSet custT="1"/>
      <dgm:spPr>
        <a:gradFill rotWithShape="0">
          <a:gsLst>
            <a:gs pos="5000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二、現況分析</a:t>
          </a:r>
          <a:endParaRPr lang="zh-TW" altLang="en-US" sz="28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4860689-113D-4927-8D91-5EF2C5DCA51E}" type="parTrans" cxnId="{3493C628-538C-4AA2-BBDF-363456D44B98}">
      <dgm:prSet/>
      <dgm:spPr/>
      <dgm:t>
        <a:bodyPr/>
        <a:lstStyle/>
        <a:p>
          <a:endParaRPr lang="zh-TW" altLang="en-US"/>
        </a:p>
      </dgm:t>
    </dgm:pt>
    <dgm:pt modelId="{0C03C9AE-90A4-4B17-98FD-E9D2B18A7AC3}" type="sibTrans" cxnId="{3493C628-538C-4AA2-BBDF-363456D44B98}">
      <dgm:prSet/>
      <dgm:spPr/>
      <dgm:t>
        <a:bodyPr/>
        <a:lstStyle/>
        <a:p>
          <a:endParaRPr lang="zh-TW" altLang="en-US"/>
        </a:p>
      </dgm:t>
    </dgm:pt>
    <dgm:pt modelId="{5B3FD931-B542-4815-884C-252A4716A576}">
      <dgm:prSet custT="1"/>
      <dgm:spPr>
        <a:gradFill rotWithShape="0">
          <a:gsLst>
            <a:gs pos="3700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三、教育現況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0C9FDB9-BAE9-4D62-BC6E-D7D9DC42051E}" type="parTrans" cxnId="{7DC318C3-535C-4359-ACC1-A2F998A29CD9}">
      <dgm:prSet/>
      <dgm:spPr/>
      <dgm:t>
        <a:bodyPr/>
        <a:lstStyle/>
        <a:p>
          <a:endParaRPr lang="zh-TW" altLang="en-US"/>
        </a:p>
      </dgm:t>
    </dgm:pt>
    <dgm:pt modelId="{81ADA5F4-90AE-4583-96D1-8CD26704F526}" type="sibTrans" cxnId="{7DC318C3-535C-4359-ACC1-A2F998A29CD9}">
      <dgm:prSet/>
      <dgm:spPr/>
      <dgm:t>
        <a:bodyPr/>
        <a:lstStyle/>
        <a:p>
          <a:endParaRPr lang="zh-TW" altLang="en-US"/>
        </a:p>
      </dgm:t>
    </dgm:pt>
    <dgm:pt modelId="{627EFC64-7AAB-4934-824B-5B8F517DEEDB}">
      <dgm:prSet custT="1"/>
      <dgm:spPr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四、目前措施與作為</a:t>
          </a:r>
          <a:endParaRPr lang="zh-TW" altLang="en-US" sz="2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BF22C01-8749-45CC-B443-650628038555}" type="parTrans" cxnId="{41A1BA19-BC29-4373-8BCA-F2650DD5EA39}">
      <dgm:prSet/>
      <dgm:spPr/>
      <dgm:t>
        <a:bodyPr/>
        <a:lstStyle/>
        <a:p>
          <a:endParaRPr lang="zh-TW" altLang="en-US"/>
        </a:p>
      </dgm:t>
    </dgm:pt>
    <dgm:pt modelId="{256B92EC-2D39-4EE9-85BF-614724FE33E7}" type="sibTrans" cxnId="{41A1BA19-BC29-4373-8BCA-F2650DD5EA39}">
      <dgm:prSet/>
      <dgm:spPr/>
      <dgm:t>
        <a:bodyPr/>
        <a:lstStyle/>
        <a:p>
          <a:endParaRPr lang="zh-TW" altLang="en-US"/>
        </a:p>
      </dgm:t>
    </dgm:pt>
    <dgm:pt modelId="{F3C2F5C2-572B-4BBF-AD2B-72FD87FA1967}">
      <dgm:prSet custT="1"/>
      <dgm:spPr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五、接續措施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757EF0C-5E50-4DDF-AF56-DFA1910AC568}" type="parTrans" cxnId="{1C04FE7C-1EF3-4F5A-A1D7-5261F19B4AE7}">
      <dgm:prSet/>
      <dgm:spPr/>
      <dgm:t>
        <a:bodyPr/>
        <a:lstStyle/>
        <a:p>
          <a:endParaRPr lang="zh-TW" altLang="en-US"/>
        </a:p>
      </dgm:t>
    </dgm:pt>
    <dgm:pt modelId="{CFB0EF75-ABDC-4778-8055-4A95E909E3FE}" type="sibTrans" cxnId="{1C04FE7C-1EF3-4F5A-A1D7-5261F19B4AE7}">
      <dgm:prSet/>
      <dgm:spPr/>
      <dgm:t>
        <a:bodyPr/>
        <a:lstStyle/>
        <a:p>
          <a:endParaRPr lang="zh-TW" altLang="en-US"/>
        </a:p>
      </dgm:t>
    </dgm:pt>
    <dgm:pt modelId="{066235B1-F228-4CC2-81F2-74AFD88353A1}">
      <dgm:prSet custT="1"/>
      <dgm:spPr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六、問題討論</a:t>
          </a:r>
          <a:endParaRPr lang="zh-TW" altLang="en-US" sz="28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FDADBED-DE60-4850-9DDD-83EE39B94D8D}" type="parTrans" cxnId="{06352543-0B90-4E2F-B851-DFF891C24309}">
      <dgm:prSet/>
      <dgm:spPr/>
      <dgm:t>
        <a:bodyPr/>
        <a:lstStyle/>
        <a:p>
          <a:endParaRPr lang="zh-TW" altLang="en-US"/>
        </a:p>
      </dgm:t>
    </dgm:pt>
    <dgm:pt modelId="{6EEEA5C5-6513-4767-801E-146EBFA7D2B2}" type="sibTrans" cxnId="{06352543-0B90-4E2F-B851-DFF891C24309}">
      <dgm:prSet/>
      <dgm:spPr/>
      <dgm:t>
        <a:bodyPr/>
        <a:lstStyle/>
        <a:p>
          <a:endParaRPr lang="zh-TW" altLang="en-US"/>
        </a:p>
      </dgm:t>
    </dgm:pt>
    <dgm:pt modelId="{F38CBC39-DDEA-43FF-A1B9-5D3846ABB761}">
      <dgm:prSet custT="1"/>
      <dgm:spPr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七、解決方案</a:t>
          </a:r>
          <a:endParaRPr lang="zh-TW" altLang="en-US" sz="28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2DC3FF1-DF06-43B1-A3F8-0B54C20F1F31}" type="parTrans" cxnId="{4E3AB079-B8F3-492E-AB20-5994A8BC3369}">
      <dgm:prSet/>
      <dgm:spPr/>
      <dgm:t>
        <a:bodyPr/>
        <a:lstStyle/>
        <a:p>
          <a:endParaRPr lang="zh-TW" altLang="en-US"/>
        </a:p>
      </dgm:t>
    </dgm:pt>
    <dgm:pt modelId="{7FA79189-7E60-4203-B02C-43C4C6785055}" type="sibTrans" cxnId="{4E3AB079-B8F3-492E-AB20-5994A8BC3369}">
      <dgm:prSet/>
      <dgm:spPr/>
      <dgm:t>
        <a:bodyPr/>
        <a:lstStyle/>
        <a:p>
          <a:endParaRPr lang="zh-TW" altLang="en-US"/>
        </a:p>
      </dgm:t>
    </dgm:pt>
    <dgm:pt modelId="{9844566A-EF47-44D3-8C47-857F51A47BA5}">
      <dgm:prSet custT="1"/>
      <dgm:spPr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l" rtl="0"/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八、結論</a:t>
          </a:r>
          <a:endParaRPr lang="zh-TW" altLang="en-US" sz="28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2492E4E-57E9-408F-9488-5511BE702F66}" type="parTrans" cxnId="{238CEAAF-47B7-46A4-9EEF-C89A1E467137}">
      <dgm:prSet/>
      <dgm:spPr/>
      <dgm:t>
        <a:bodyPr/>
        <a:lstStyle/>
        <a:p>
          <a:endParaRPr lang="zh-TW" altLang="en-US"/>
        </a:p>
      </dgm:t>
    </dgm:pt>
    <dgm:pt modelId="{345D67F6-4786-4BDB-9F8D-7A5328708051}" type="sibTrans" cxnId="{238CEAAF-47B7-46A4-9EEF-C89A1E467137}">
      <dgm:prSet/>
      <dgm:spPr/>
      <dgm:t>
        <a:bodyPr/>
        <a:lstStyle/>
        <a:p>
          <a:endParaRPr lang="zh-TW" altLang="en-US"/>
        </a:p>
      </dgm:t>
    </dgm:pt>
    <dgm:pt modelId="{DA624A42-2F99-4202-8C6A-62647DE3F026}" type="pres">
      <dgm:prSet presAssocID="{C2FC2CA5-705B-4587-AEEA-61E11BD8D0E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5575999-1834-4C70-8F3D-A3ED5361889D}" type="pres">
      <dgm:prSet presAssocID="{E17E61C6-6710-4D31-8702-BF20F615C426}" presName="composite" presStyleCnt="0"/>
      <dgm:spPr/>
    </dgm:pt>
    <dgm:pt modelId="{544E07D8-F05F-4CE6-9199-88209526BDC3}" type="pres">
      <dgm:prSet presAssocID="{E17E61C6-6710-4D31-8702-BF20F615C426}" presName="imgShp" presStyleLbl="fgImgPlace1" presStyleIdx="0" presStyleCnt="8"/>
      <dgm:spPr/>
    </dgm:pt>
    <dgm:pt modelId="{E2F5D76F-D1B7-46F9-AB04-45B47760D44D}" type="pres">
      <dgm:prSet presAssocID="{E17E61C6-6710-4D31-8702-BF20F615C426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B3FA02-DA9D-4D9D-9761-9AC93E770FD2}" type="pres">
      <dgm:prSet presAssocID="{EFB899DD-BB7F-4CDE-A808-6912BDF6FB04}" presName="spacing" presStyleCnt="0"/>
      <dgm:spPr/>
    </dgm:pt>
    <dgm:pt modelId="{3615F587-880B-4309-9A1A-65325F993783}" type="pres">
      <dgm:prSet presAssocID="{66397005-BDFC-4983-9D69-3C630190F464}" presName="composite" presStyleCnt="0"/>
      <dgm:spPr/>
    </dgm:pt>
    <dgm:pt modelId="{D7106D16-4CB8-4DBB-84C3-53A0019FE3E1}" type="pres">
      <dgm:prSet presAssocID="{66397005-BDFC-4983-9D69-3C630190F464}" presName="imgShp" presStyleLbl="fgImgPlace1" presStyleIdx="1" presStyleCnt="8"/>
      <dgm:spPr/>
    </dgm:pt>
    <dgm:pt modelId="{411987E8-D32A-4695-935B-3E0C3D1EA0BB}" type="pres">
      <dgm:prSet presAssocID="{66397005-BDFC-4983-9D69-3C630190F464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2F98A8-CA05-4073-984D-8DAF56A70C20}" type="pres">
      <dgm:prSet presAssocID="{0C03C9AE-90A4-4B17-98FD-E9D2B18A7AC3}" presName="spacing" presStyleCnt="0"/>
      <dgm:spPr/>
    </dgm:pt>
    <dgm:pt modelId="{B22BB1D3-8BFD-4B65-9047-55A53DA074D2}" type="pres">
      <dgm:prSet presAssocID="{5B3FD931-B542-4815-884C-252A4716A576}" presName="composite" presStyleCnt="0"/>
      <dgm:spPr/>
    </dgm:pt>
    <dgm:pt modelId="{A2F81F92-4354-4AB8-A034-C2B47FAFF636}" type="pres">
      <dgm:prSet presAssocID="{5B3FD931-B542-4815-884C-252A4716A576}" presName="imgShp" presStyleLbl="fgImgPlace1" presStyleIdx="2" presStyleCnt="8"/>
      <dgm:spPr/>
    </dgm:pt>
    <dgm:pt modelId="{8788932F-F0D4-4B91-BE2A-C312CDB3BAF4}" type="pres">
      <dgm:prSet presAssocID="{5B3FD931-B542-4815-884C-252A4716A576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30F208-CBA2-474A-BC91-3ACD0A228C16}" type="pres">
      <dgm:prSet presAssocID="{81ADA5F4-90AE-4583-96D1-8CD26704F526}" presName="spacing" presStyleCnt="0"/>
      <dgm:spPr/>
    </dgm:pt>
    <dgm:pt modelId="{18CF3FC9-BD8F-4427-A4FE-49E4395B97E1}" type="pres">
      <dgm:prSet presAssocID="{627EFC64-7AAB-4934-824B-5B8F517DEEDB}" presName="composite" presStyleCnt="0"/>
      <dgm:spPr/>
    </dgm:pt>
    <dgm:pt modelId="{5BAE7C40-D732-4541-9A09-9728F5A9B9D0}" type="pres">
      <dgm:prSet presAssocID="{627EFC64-7AAB-4934-824B-5B8F517DEEDB}" presName="imgShp" presStyleLbl="fgImgPlace1" presStyleIdx="3" presStyleCnt="8"/>
      <dgm:spPr/>
    </dgm:pt>
    <dgm:pt modelId="{9DC59F10-1406-498E-B238-40CE2CA2D827}" type="pres">
      <dgm:prSet presAssocID="{627EFC64-7AAB-4934-824B-5B8F517DEEDB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15E818-9215-4307-9343-7C3F40443AD5}" type="pres">
      <dgm:prSet presAssocID="{256B92EC-2D39-4EE9-85BF-614724FE33E7}" presName="spacing" presStyleCnt="0"/>
      <dgm:spPr/>
    </dgm:pt>
    <dgm:pt modelId="{157617BB-66D2-48AF-9F31-8607529AFE6A}" type="pres">
      <dgm:prSet presAssocID="{F3C2F5C2-572B-4BBF-AD2B-72FD87FA1967}" presName="composite" presStyleCnt="0"/>
      <dgm:spPr/>
    </dgm:pt>
    <dgm:pt modelId="{7C79CF01-4DEE-43C8-9AAB-467332F058D4}" type="pres">
      <dgm:prSet presAssocID="{F3C2F5C2-572B-4BBF-AD2B-72FD87FA1967}" presName="imgShp" presStyleLbl="fgImgPlace1" presStyleIdx="4" presStyleCnt="8"/>
      <dgm:spPr/>
    </dgm:pt>
    <dgm:pt modelId="{DEEF422A-47E8-4FBE-B04F-3C845D6DA989}" type="pres">
      <dgm:prSet presAssocID="{F3C2F5C2-572B-4BBF-AD2B-72FD87FA1967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E8DA00-FC30-4DF1-A6A1-50D773F77758}" type="pres">
      <dgm:prSet presAssocID="{CFB0EF75-ABDC-4778-8055-4A95E909E3FE}" presName="spacing" presStyleCnt="0"/>
      <dgm:spPr/>
    </dgm:pt>
    <dgm:pt modelId="{8CAE4900-BD7B-4F5C-8763-D698ED132AE6}" type="pres">
      <dgm:prSet presAssocID="{066235B1-F228-4CC2-81F2-74AFD88353A1}" presName="composite" presStyleCnt="0"/>
      <dgm:spPr/>
    </dgm:pt>
    <dgm:pt modelId="{5B4A5933-0E92-4AEA-9D5D-5F5E4BE0FF0C}" type="pres">
      <dgm:prSet presAssocID="{066235B1-F228-4CC2-81F2-74AFD88353A1}" presName="imgShp" presStyleLbl="fgImgPlace1" presStyleIdx="5" presStyleCnt="8"/>
      <dgm:spPr/>
    </dgm:pt>
    <dgm:pt modelId="{03759F93-576B-49D0-8362-204EA569465A}" type="pres">
      <dgm:prSet presAssocID="{066235B1-F228-4CC2-81F2-74AFD88353A1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6EF1B9-A26F-4DE1-A4CF-CEA5B4A0346C}" type="pres">
      <dgm:prSet presAssocID="{6EEEA5C5-6513-4767-801E-146EBFA7D2B2}" presName="spacing" presStyleCnt="0"/>
      <dgm:spPr/>
    </dgm:pt>
    <dgm:pt modelId="{0DA6589A-C758-4AC6-BC83-17BACD47F0B8}" type="pres">
      <dgm:prSet presAssocID="{F38CBC39-DDEA-43FF-A1B9-5D3846ABB761}" presName="composite" presStyleCnt="0"/>
      <dgm:spPr/>
    </dgm:pt>
    <dgm:pt modelId="{DA85161E-B144-4825-82EB-13CABD4C6FEA}" type="pres">
      <dgm:prSet presAssocID="{F38CBC39-DDEA-43FF-A1B9-5D3846ABB761}" presName="imgShp" presStyleLbl="fgImgPlace1" presStyleIdx="6" presStyleCnt="8"/>
      <dgm:spPr/>
    </dgm:pt>
    <dgm:pt modelId="{3F4179C6-0819-4A2E-BACC-B50F22A6FBFA}" type="pres">
      <dgm:prSet presAssocID="{F38CBC39-DDEA-43FF-A1B9-5D3846ABB761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DD9748-59BB-40C1-A715-80F6E05FDF8A}" type="pres">
      <dgm:prSet presAssocID="{7FA79189-7E60-4203-B02C-43C4C6785055}" presName="spacing" presStyleCnt="0"/>
      <dgm:spPr/>
    </dgm:pt>
    <dgm:pt modelId="{0FAE58A6-1B2F-42CA-B949-2544C1ADFD5C}" type="pres">
      <dgm:prSet presAssocID="{9844566A-EF47-44D3-8C47-857F51A47BA5}" presName="composite" presStyleCnt="0"/>
      <dgm:spPr/>
    </dgm:pt>
    <dgm:pt modelId="{D201110D-0511-4971-8972-216DA5313733}" type="pres">
      <dgm:prSet presAssocID="{9844566A-EF47-44D3-8C47-857F51A47BA5}" presName="imgShp" presStyleLbl="fgImgPlace1" presStyleIdx="7" presStyleCnt="8"/>
      <dgm:spPr/>
    </dgm:pt>
    <dgm:pt modelId="{B7705E34-5314-424B-9717-FD5B69EF293E}" type="pres">
      <dgm:prSet presAssocID="{9844566A-EF47-44D3-8C47-857F51A47BA5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DB66F8-3463-494E-8A7E-4807E4773B17}" type="presOf" srcId="{F38CBC39-DDEA-43FF-A1B9-5D3846ABB761}" destId="{3F4179C6-0819-4A2E-BACC-B50F22A6FBFA}" srcOrd="0" destOrd="0" presId="urn:microsoft.com/office/officeart/2005/8/layout/vList3"/>
    <dgm:cxn modelId="{F75153FF-13B2-42FC-A338-4506D3F94520}" type="presOf" srcId="{627EFC64-7AAB-4934-824B-5B8F517DEEDB}" destId="{9DC59F10-1406-498E-B238-40CE2CA2D827}" srcOrd="0" destOrd="0" presId="urn:microsoft.com/office/officeart/2005/8/layout/vList3"/>
    <dgm:cxn modelId="{3024A32C-7411-411A-A82F-DD9200A2EFCA}" type="presOf" srcId="{66397005-BDFC-4983-9D69-3C630190F464}" destId="{411987E8-D32A-4695-935B-3E0C3D1EA0BB}" srcOrd="0" destOrd="0" presId="urn:microsoft.com/office/officeart/2005/8/layout/vList3"/>
    <dgm:cxn modelId="{13B70D90-BB9F-4D8B-ABF7-4447B8D38AE8}" type="presOf" srcId="{F3C2F5C2-572B-4BBF-AD2B-72FD87FA1967}" destId="{DEEF422A-47E8-4FBE-B04F-3C845D6DA989}" srcOrd="0" destOrd="0" presId="urn:microsoft.com/office/officeart/2005/8/layout/vList3"/>
    <dgm:cxn modelId="{3493C628-538C-4AA2-BBDF-363456D44B98}" srcId="{C2FC2CA5-705B-4587-AEEA-61E11BD8D0EB}" destId="{66397005-BDFC-4983-9D69-3C630190F464}" srcOrd="1" destOrd="0" parTransId="{64860689-113D-4927-8D91-5EF2C5DCA51E}" sibTransId="{0C03C9AE-90A4-4B17-98FD-E9D2B18A7AC3}"/>
    <dgm:cxn modelId="{B564D85D-2E79-4083-96BB-5164E1F04CFB}" type="presOf" srcId="{E17E61C6-6710-4D31-8702-BF20F615C426}" destId="{E2F5D76F-D1B7-46F9-AB04-45B47760D44D}" srcOrd="0" destOrd="0" presId="urn:microsoft.com/office/officeart/2005/8/layout/vList3"/>
    <dgm:cxn modelId="{42522B8A-3056-4733-8E2B-D6C5667545BB}" type="presOf" srcId="{C2FC2CA5-705B-4587-AEEA-61E11BD8D0EB}" destId="{DA624A42-2F99-4202-8C6A-62647DE3F026}" srcOrd="0" destOrd="0" presId="urn:microsoft.com/office/officeart/2005/8/layout/vList3"/>
    <dgm:cxn modelId="{4E3AB079-B8F3-492E-AB20-5994A8BC3369}" srcId="{C2FC2CA5-705B-4587-AEEA-61E11BD8D0EB}" destId="{F38CBC39-DDEA-43FF-A1B9-5D3846ABB761}" srcOrd="6" destOrd="0" parTransId="{E2DC3FF1-DF06-43B1-A3F8-0B54C20F1F31}" sibTransId="{7FA79189-7E60-4203-B02C-43C4C6785055}"/>
    <dgm:cxn modelId="{6A2C6A3B-214B-4786-9F10-D0A0414F00EF}" type="presOf" srcId="{066235B1-F228-4CC2-81F2-74AFD88353A1}" destId="{03759F93-576B-49D0-8362-204EA569465A}" srcOrd="0" destOrd="0" presId="urn:microsoft.com/office/officeart/2005/8/layout/vList3"/>
    <dgm:cxn modelId="{06352543-0B90-4E2F-B851-DFF891C24309}" srcId="{C2FC2CA5-705B-4587-AEEA-61E11BD8D0EB}" destId="{066235B1-F228-4CC2-81F2-74AFD88353A1}" srcOrd="5" destOrd="0" parTransId="{3FDADBED-DE60-4850-9DDD-83EE39B94D8D}" sibTransId="{6EEEA5C5-6513-4767-801E-146EBFA7D2B2}"/>
    <dgm:cxn modelId="{D7200B3E-B88A-4E9A-9097-9EB9014CDF9C}" srcId="{C2FC2CA5-705B-4587-AEEA-61E11BD8D0EB}" destId="{E17E61C6-6710-4D31-8702-BF20F615C426}" srcOrd="0" destOrd="0" parTransId="{2FCA85CA-BC29-43C9-B614-9C19FCA57869}" sibTransId="{EFB899DD-BB7F-4CDE-A808-6912BDF6FB04}"/>
    <dgm:cxn modelId="{9FB750B4-6B5D-49FD-96E5-20D66E470F03}" type="presOf" srcId="{9844566A-EF47-44D3-8C47-857F51A47BA5}" destId="{B7705E34-5314-424B-9717-FD5B69EF293E}" srcOrd="0" destOrd="0" presId="urn:microsoft.com/office/officeart/2005/8/layout/vList3"/>
    <dgm:cxn modelId="{1C04FE7C-1EF3-4F5A-A1D7-5261F19B4AE7}" srcId="{C2FC2CA5-705B-4587-AEEA-61E11BD8D0EB}" destId="{F3C2F5C2-572B-4BBF-AD2B-72FD87FA1967}" srcOrd="4" destOrd="0" parTransId="{A757EF0C-5E50-4DDF-AF56-DFA1910AC568}" sibTransId="{CFB0EF75-ABDC-4778-8055-4A95E909E3FE}"/>
    <dgm:cxn modelId="{7DC318C3-535C-4359-ACC1-A2F998A29CD9}" srcId="{C2FC2CA5-705B-4587-AEEA-61E11BD8D0EB}" destId="{5B3FD931-B542-4815-884C-252A4716A576}" srcOrd="2" destOrd="0" parTransId="{F0C9FDB9-BAE9-4D62-BC6E-D7D9DC42051E}" sibTransId="{81ADA5F4-90AE-4583-96D1-8CD26704F526}"/>
    <dgm:cxn modelId="{E604A077-726C-45CC-AF9E-987768CE35F8}" type="presOf" srcId="{5B3FD931-B542-4815-884C-252A4716A576}" destId="{8788932F-F0D4-4B91-BE2A-C312CDB3BAF4}" srcOrd="0" destOrd="0" presId="urn:microsoft.com/office/officeart/2005/8/layout/vList3"/>
    <dgm:cxn modelId="{238CEAAF-47B7-46A4-9EEF-C89A1E467137}" srcId="{C2FC2CA5-705B-4587-AEEA-61E11BD8D0EB}" destId="{9844566A-EF47-44D3-8C47-857F51A47BA5}" srcOrd="7" destOrd="0" parTransId="{82492E4E-57E9-408F-9488-5511BE702F66}" sibTransId="{345D67F6-4786-4BDB-9F8D-7A5328708051}"/>
    <dgm:cxn modelId="{41A1BA19-BC29-4373-8BCA-F2650DD5EA39}" srcId="{C2FC2CA5-705B-4587-AEEA-61E11BD8D0EB}" destId="{627EFC64-7AAB-4934-824B-5B8F517DEEDB}" srcOrd="3" destOrd="0" parTransId="{3BF22C01-8749-45CC-B443-650628038555}" sibTransId="{256B92EC-2D39-4EE9-85BF-614724FE33E7}"/>
    <dgm:cxn modelId="{34DBC688-83C1-44A8-9D65-DECE90A40E8A}" type="presParOf" srcId="{DA624A42-2F99-4202-8C6A-62647DE3F026}" destId="{65575999-1834-4C70-8F3D-A3ED5361889D}" srcOrd="0" destOrd="0" presId="urn:microsoft.com/office/officeart/2005/8/layout/vList3"/>
    <dgm:cxn modelId="{32E9A57A-0EA3-4880-A0BA-9BEAB94D8A64}" type="presParOf" srcId="{65575999-1834-4C70-8F3D-A3ED5361889D}" destId="{544E07D8-F05F-4CE6-9199-88209526BDC3}" srcOrd="0" destOrd="0" presId="urn:microsoft.com/office/officeart/2005/8/layout/vList3"/>
    <dgm:cxn modelId="{1ADA3FE8-64DD-40E4-89D2-7A903C38EF18}" type="presParOf" srcId="{65575999-1834-4C70-8F3D-A3ED5361889D}" destId="{E2F5D76F-D1B7-46F9-AB04-45B47760D44D}" srcOrd="1" destOrd="0" presId="urn:microsoft.com/office/officeart/2005/8/layout/vList3"/>
    <dgm:cxn modelId="{DD8FD410-372A-44E8-BD2E-5787FBE1E2BE}" type="presParOf" srcId="{DA624A42-2F99-4202-8C6A-62647DE3F026}" destId="{DFB3FA02-DA9D-4D9D-9761-9AC93E770FD2}" srcOrd="1" destOrd="0" presId="urn:microsoft.com/office/officeart/2005/8/layout/vList3"/>
    <dgm:cxn modelId="{639012B7-BBE0-4A20-9237-2DAB0A7B6032}" type="presParOf" srcId="{DA624A42-2F99-4202-8C6A-62647DE3F026}" destId="{3615F587-880B-4309-9A1A-65325F993783}" srcOrd="2" destOrd="0" presId="urn:microsoft.com/office/officeart/2005/8/layout/vList3"/>
    <dgm:cxn modelId="{A6EACB50-8ED9-4368-93D2-78B4D48B799F}" type="presParOf" srcId="{3615F587-880B-4309-9A1A-65325F993783}" destId="{D7106D16-4CB8-4DBB-84C3-53A0019FE3E1}" srcOrd="0" destOrd="0" presId="urn:microsoft.com/office/officeart/2005/8/layout/vList3"/>
    <dgm:cxn modelId="{35C14051-BD77-410A-ADCB-DAA345D174B3}" type="presParOf" srcId="{3615F587-880B-4309-9A1A-65325F993783}" destId="{411987E8-D32A-4695-935B-3E0C3D1EA0BB}" srcOrd="1" destOrd="0" presId="urn:microsoft.com/office/officeart/2005/8/layout/vList3"/>
    <dgm:cxn modelId="{9E02E9C2-ACB6-4F9E-A455-CCAE2D1B49EA}" type="presParOf" srcId="{DA624A42-2F99-4202-8C6A-62647DE3F026}" destId="{952F98A8-CA05-4073-984D-8DAF56A70C20}" srcOrd="3" destOrd="0" presId="urn:microsoft.com/office/officeart/2005/8/layout/vList3"/>
    <dgm:cxn modelId="{5B4667C1-8436-4D4C-B490-E875950A0C3A}" type="presParOf" srcId="{DA624A42-2F99-4202-8C6A-62647DE3F026}" destId="{B22BB1D3-8BFD-4B65-9047-55A53DA074D2}" srcOrd="4" destOrd="0" presId="urn:microsoft.com/office/officeart/2005/8/layout/vList3"/>
    <dgm:cxn modelId="{4F515A66-A40E-4871-89BB-C608A10FF087}" type="presParOf" srcId="{B22BB1D3-8BFD-4B65-9047-55A53DA074D2}" destId="{A2F81F92-4354-4AB8-A034-C2B47FAFF636}" srcOrd="0" destOrd="0" presId="urn:microsoft.com/office/officeart/2005/8/layout/vList3"/>
    <dgm:cxn modelId="{40C6B01D-AD41-4556-B0EA-FA48FD02E14F}" type="presParOf" srcId="{B22BB1D3-8BFD-4B65-9047-55A53DA074D2}" destId="{8788932F-F0D4-4B91-BE2A-C312CDB3BAF4}" srcOrd="1" destOrd="0" presId="urn:microsoft.com/office/officeart/2005/8/layout/vList3"/>
    <dgm:cxn modelId="{E3FB4424-24D7-4CB8-9F28-DF96AE19A43C}" type="presParOf" srcId="{DA624A42-2F99-4202-8C6A-62647DE3F026}" destId="{5E30F208-CBA2-474A-BC91-3ACD0A228C16}" srcOrd="5" destOrd="0" presId="urn:microsoft.com/office/officeart/2005/8/layout/vList3"/>
    <dgm:cxn modelId="{2F31AD87-D908-4E0C-A256-B44BBF497164}" type="presParOf" srcId="{DA624A42-2F99-4202-8C6A-62647DE3F026}" destId="{18CF3FC9-BD8F-4427-A4FE-49E4395B97E1}" srcOrd="6" destOrd="0" presId="urn:microsoft.com/office/officeart/2005/8/layout/vList3"/>
    <dgm:cxn modelId="{CE4E85AD-322A-4735-8D46-42B06B3752FD}" type="presParOf" srcId="{18CF3FC9-BD8F-4427-A4FE-49E4395B97E1}" destId="{5BAE7C40-D732-4541-9A09-9728F5A9B9D0}" srcOrd="0" destOrd="0" presId="urn:microsoft.com/office/officeart/2005/8/layout/vList3"/>
    <dgm:cxn modelId="{C9E77ED6-529D-499A-B6F9-06AD9FB5C3EA}" type="presParOf" srcId="{18CF3FC9-BD8F-4427-A4FE-49E4395B97E1}" destId="{9DC59F10-1406-498E-B238-40CE2CA2D827}" srcOrd="1" destOrd="0" presId="urn:microsoft.com/office/officeart/2005/8/layout/vList3"/>
    <dgm:cxn modelId="{2DF76DE1-4C09-4AF5-A491-A9F42E542842}" type="presParOf" srcId="{DA624A42-2F99-4202-8C6A-62647DE3F026}" destId="{CD15E818-9215-4307-9343-7C3F40443AD5}" srcOrd="7" destOrd="0" presId="urn:microsoft.com/office/officeart/2005/8/layout/vList3"/>
    <dgm:cxn modelId="{7D408F07-8E1F-4CA1-92C0-8A3A25C33102}" type="presParOf" srcId="{DA624A42-2F99-4202-8C6A-62647DE3F026}" destId="{157617BB-66D2-48AF-9F31-8607529AFE6A}" srcOrd="8" destOrd="0" presId="urn:microsoft.com/office/officeart/2005/8/layout/vList3"/>
    <dgm:cxn modelId="{19EFE04B-552B-4EC8-9A57-C7B36811215A}" type="presParOf" srcId="{157617BB-66D2-48AF-9F31-8607529AFE6A}" destId="{7C79CF01-4DEE-43C8-9AAB-467332F058D4}" srcOrd="0" destOrd="0" presId="urn:microsoft.com/office/officeart/2005/8/layout/vList3"/>
    <dgm:cxn modelId="{604286F0-54E1-4931-967D-24E1B34145CF}" type="presParOf" srcId="{157617BB-66D2-48AF-9F31-8607529AFE6A}" destId="{DEEF422A-47E8-4FBE-B04F-3C845D6DA989}" srcOrd="1" destOrd="0" presId="urn:microsoft.com/office/officeart/2005/8/layout/vList3"/>
    <dgm:cxn modelId="{8486B096-BD7E-4121-B279-9B4FEEC68633}" type="presParOf" srcId="{DA624A42-2F99-4202-8C6A-62647DE3F026}" destId="{6CE8DA00-FC30-4DF1-A6A1-50D773F77758}" srcOrd="9" destOrd="0" presId="urn:microsoft.com/office/officeart/2005/8/layout/vList3"/>
    <dgm:cxn modelId="{C65128A4-65A1-4A60-8744-DE177A0FBB22}" type="presParOf" srcId="{DA624A42-2F99-4202-8C6A-62647DE3F026}" destId="{8CAE4900-BD7B-4F5C-8763-D698ED132AE6}" srcOrd="10" destOrd="0" presId="urn:microsoft.com/office/officeart/2005/8/layout/vList3"/>
    <dgm:cxn modelId="{65F14CBC-E3CD-4E0D-8EE3-662EACE23BA3}" type="presParOf" srcId="{8CAE4900-BD7B-4F5C-8763-D698ED132AE6}" destId="{5B4A5933-0E92-4AEA-9D5D-5F5E4BE0FF0C}" srcOrd="0" destOrd="0" presId="urn:microsoft.com/office/officeart/2005/8/layout/vList3"/>
    <dgm:cxn modelId="{32A490E8-2CFC-446E-9D8A-BA64D4403AAC}" type="presParOf" srcId="{8CAE4900-BD7B-4F5C-8763-D698ED132AE6}" destId="{03759F93-576B-49D0-8362-204EA569465A}" srcOrd="1" destOrd="0" presId="urn:microsoft.com/office/officeart/2005/8/layout/vList3"/>
    <dgm:cxn modelId="{888AA822-2040-4C26-BD77-ECA81CC75624}" type="presParOf" srcId="{DA624A42-2F99-4202-8C6A-62647DE3F026}" destId="{896EF1B9-A26F-4DE1-A4CF-CEA5B4A0346C}" srcOrd="11" destOrd="0" presId="urn:microsoft.com/office/officeart/2005/8/layout/vList3"/>
    <dgm:cxn modelId="{E034EA06-ADEA-45D0-8A31-274DB3F3FECD}" type="presParOf" srcId="{DA624A42-2F99-4202-8C6A-62647DE3F026}" destId="{0DA6589A-C758-4AC6-BC83-17BACD47F0B8}" srcOrd="12" destOrd="0" presId="urn:microsoft.com/office/officeart/2005/8/layout/vList3"/>
    <dgm:cxn modelId="{9B1480C7-7B1E-4685-BC27-5E36A2D1D2AC}" type="presParOf" srcId="{0DA6589A-C758-4AC6-BC83-17BACD47F0B8}" destId="{DA85161E-B144-4825-82EB-13CABD4C6FEA}" srcOrd="0" destOrd="0" presId="urn:microsoft.com/office/officeart/2005/8/layout/vList3"/>
    <dgm:cxn modelId="{FD14F224-4A3C-4510-A3C5-D2342008D3F9}" type="presParOf" srcId="{0DA6589A-C758-4AC6-BC83-17BACD47F0B8}" destId="{3F4179C6-0819-4A2E-BACC-B50F22A6FBFA}" srcOrd="1" destOrd="0" presId="urn:microsoft.com/office/officeart/2005/8/layout/vList3"/>
    <dgm:cxn modelId="{F0727C14-78A2-4D59-9A26-05B5D53116D0}" type="presParOf" srcId="{DA624A42-2F99-4202-8C6A-62647DE3F026}" destId="{5BDD9748-59BB-40C1-A715-80F6E05FDF8A}" srcOrd="13" destOrd="0" presId="urn:microsoft.com/office/officeart/2005/8/layout/vList3"/>
    <dgm:cxn modelId="{9C85CE3D-9C3E-45D6-B184-DD67B24FFFEF}" type="presParOf" srcId="{DA624A42-2F99-4202-8C6A-62647DE3F026}" destId="{0FAE58A6-1B2F-42CA-B949-2544C1ADFD5C}" srcOrd="14" destOrd="0" presId="urn:microsoft.com/office/officeart/2005/8/layout/vList3"/>
    <dgm:cxn modelId="{6B10E55D-4E53-44BD-8634-733F73CF934A}" type="presParOf" srcId="{0FAE58A6-1B2F-42CA-B949-2544C1ADFD5C}" destId="{D201110D-0511-4971-8972-216DA5313733}" srcOrd="0" destOrd="0" presId="urn:microsoft.com/office/officeart/2005/8/layout/vList3"/>
    <dgm:cxn modelId="{B7F79FB9-C61E-4948-A009-55C5457200DD}" type="presParOf" srcId="{0FAE58A6-1B2F-42CA-B949-2544C1ADFD5C}" destId="{B7705E34-5314-424B-9717-FD5B69EF293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533769-0F84-4E48-B4F4-F95DA14670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1ADA48D-15AB-456B-8CA0-ABAE22776088}">
      <dgm:prSet phldrT="[文字]" custT="1"/>
      <dgm:spPr/>
      <dgm:t>
        <a:bodyPr/>
        <a:lstStyle/>
        <a:p>
          <a:r>
            <a:rPr lang="zh-TW" altLang="en-US" sz="30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行政創新</a:t>
          </a:r>
          <a:endParaRPr lang="zh-TW" altLang="en-US" sz="30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50015D4-9954-4172-8649-32B757A6FFFC}" type="parTrans" cxnId="{7CCA7E04-E359-4CF5-B4D1-E93EE4AB4FF0}">
      <dgm:prSet/>
      <dgm:spPr/>
      <dgm:t>
        <a:bodyPr/>
        <a:lstStyle/>
        <a:p>
          <a:endParaRPr lang="zh-TW" altLang="en-US"/>
        </a:p>
      </dgm:t>
    </dgm:pt>
    <dgm:pt modelId="{50B0F4E2-83C8-4CA5-9BBC-2BFE7FC05B34}" type="sibTrans" cxnId="{7CCA7E04-E359-4CF5-B4D1-E93EE4AB4FF0}">
      <dgm:prSet/>
      <dgm:spPr/>
      <dgm:t>
        <a:bodyPr/>
        <a:lstStyle/>
        <a:p>
          <a:endParaRPr lang="zh-TW" altLang="en-US"/>
        </a:p>
      </dgm:t>
    </dgm:pt>
    <dgm:pt modelId="{7EFFFDA7-CD3A-4618-AFB5-B6213B5299DA}">
      <dgm:prSet phldrT="[文字]" custT="1"/>
      <dgm:spPr/>
      <dgm:t>
        <a:bodyPr/>
        <a:lstStyle/>
        <a:p>
          <a:r>
            <a:rPr lang="zh-TW" altLang="en-US" sz="24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行政簡化</a:t>
          </a:r>
          <a:endParaRPr lang="en-US" altLang="zh-TW" sz="2400" b="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行政中心</a:t>
          </a:r>
          <a:endParaRPr lang="en-US" altLang="zh-TW" sz="2400" b="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E3DC800-AAC4-4246-8021-4891F5794C55}" type="parTrans" cxnId="{D53BA5AE-E732-4003-B493-6C7AF83C5FEF}">
      <dgm:prSet/>
      <dgm:spPr/>
      <dgm:t>
        <a:bodyPr/>
        <a:lstStyle/>
        <a:p>
          <a:endParaRPr lang="zh-TW" altLang="en-US"/>
        </a:p>
      </dgm:t>
    </dgm:pt>
    <dgm:pt modelId="{69D1904F-0F65-4EA2-B101-D6AC7512CD5D}" type="sibTrans" cxnId="{D53BA5AE-E732-4003-B493-6C7AF83C5FEF}">
      <dgm:prSet/>
      <dgm:spPr/>
      <dgm:t>
        <a:bodyPr/>
        <a:lstStyle/>
        <a:p>
          <a:endParaRPr lang="zh-TW" altLang="en-US"/>
        </a:p>
      </dgm:t>
    </dgm:pt>
    <dgm:pt modelId="{CCE5304C-BEBA-463E-9E5A-CCA6B974A0ED}">
      <dgm:prSet phldrT="[文字]" custT="1"/>
      <dgm:spPr/>
      <dgm:t>
        <a:bodyPr/>
        <a:lstStyle/>
        <a:p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美林國小</a:t>
          </a:r>
          <a:endParaRPr lang="en-US" altLang="zh-TW" sz="20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鹿草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後塘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竹園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9EA80C-51B0-40A1-A3B0-31AAE7C60E11}" type="parTrans" cxnId="{5C167F6A-C809-485C-AB50-06C57DF24730}">
      <dgm:prSet/>
      <dgm:spPr/>
      <dgm:t>
        <a:bodyPr/>
        <a:lstStyle/>
        <a:p>
          <a:endParaRPr lang="zh-TW" altLang="en-US"/>
        </a:p>
      </dgm:t>
    </dgm:pt>
    <dgm:pt modelId="{E13C2D48-C17C-457A-9855-B58F5C9DFD56}" type="sibTrans" cxnId="{5C167F6A-C809-485C-AB50-06C57DF24730}">
      <dgm:prSet/>
      <dgm:spPr/>
      <dgm:t>
        <a:bodyPr/>
        <a:lstStyle/>
        <a:p>
          <a:endParaRPr lang="zh-TW" altLang="en-US"/>
        </a:p>
      </dgm:t>
    </dgm:pt>
    <dgm:pt modelId="{FA2A8BCD-D735-4B0C-824B-302A5D1C2A53}">
      <dgm:prSet phldrT="[文字]" custT="1"/>
      <dgm:spPr/>
      <dgm:t>
        <a:bodyPr/>
        <a:lstStyle/>
        <a:p>
          <a:r>
            <a:rPr lang="zh-TW" altLang="en-US" sz="3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親家學校</a:t>
          </a:r>
          <a:endParaRPr lang="zh-TW" altLang="en-US" sz="3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872C84B-8600-4E31-87E7-932E15B2E379}" type="parTrans" cxnId="{7BF7BEA6-9DD1-4785-8158-EB62BD497F6C}">
      <dgm:prSet/>
      <dgm:spPr/>
      <dgm:t>
        <a:bodyPr/>
        <a:lstStyle/>
        <a:p>
          <a:endParaRPr lang="zh-TW" altLang="en-US"/>
        </a:p>
      </dgm:t>
    </dgm:pt>
    <dgm:pt modelId="{E8889391-CC9B-4993-9F60-A955641B09FD}" type="sibTrans" cxnId="{7BF7BEA6-9DD1-4785-8158-EB62BD497F6C}">
      <dgm:prSet/>
      <dgm:spPr/>
      <dgm:t>
        <a:bodyPr/>
        <a:lstStyle/>
        <a:p>
          <a:endParaRPr lang="zh-TW" altLang="en-US"/>
        </a:p>
      </dgm:t>
    </dgm:pt>
    <dgm:pt modelId="{E9DCD6A7-A1DF-43F0-A840-73BA4593CC89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校際合作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1+1&gt;2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58A7056-8428-4A34-B9FE-60B42C38F40E}" type="parTrans" cxnId="{50350CCA-51BE-4527-A2CA-65AFA0379D34}">
      <dgm:prSet/>
      <dgm:spPr/>
      <dgm:t>
        <a:bodyPr/>
        <a:lstStyle/>
        <a:p>
          <a:endParaRPr lang="zh-TW" altLang="en-US"/>
        </a:p>
      </dgm:t>
    </dgm:pt>
    <dgm:pt modelId="{E0AD2021-C8FD-4119-ABAB-D9716269BDF4}" type="sibTrans" cxnId="{50350CCA-51BE-4527-A2CA-65AFA0379D34}">
      <dgm:prSet/>
      <dgm:spPr/>
      <dgm:t>
        <a:bodyPr/>
        <a:lstStyle/>
        <a:p>
          <a:endParaRPr lang="zh-TW" altLang="en-US"/>
        </a:p>
      </dgm:t>
    </dgm:pt>
    <dgm:pt modelId="{E9A15B83-E29F-4793-AFAC-2442208C4EE6}">
      <dgm:prSet phldrT="[文字]" custT="1"/>
      <dgm:spPr/>
      <dgm:t>
        <a:bodyPr/>
        <a:lstStyle/>
        <a:p>
          <a:pPr>
            <a:lnSpc>
              <a:spcPts val="1500"/>
            </a:lnSpc>
            <a:spcAft>
              <a:spcPct val="35000"/>
            </a:spcAft>
          </a:pPr>
          <a:endParaRPr lang="en-US" altLang="zh-TW" sz="20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1500"/>
            </a:lnSpc>
            <a:spcAft>
              <a:spcPct val="35000"/>
            </a:spcAft>
          </a:pP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松梅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貴林  </a:t>
          </a:r>
          <a:endParaRPr lang="en-US" altLang="zh-TW" sz="20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1500"/>
            </a:lnSpc>
            <a:spcAft>
              <a:spcPct val="35000"/>
            </a:spcAft>
          </a:pP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民和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內甕</a:t>
          </a:r>
          <a:endParaRPr lang="en-US" altLang="zh-TW" sz="20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1500"/>
            </a:lnSpc>
            <a:spcAft>
              <a:spcPts val="0"/>
            </a:spcAft>
          </a:pP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碧潭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下潭</a:t>
          </a:r>
          <a:endParaRPr lang="zh-TW" altLang="zh-TW" sz="20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ts val="1500"/>
            </a:lnSpc>
            <a:spcAft>
              <a:spcPct val="35000"/>
            </a:spcAft>
          </a:pPr>
          <a:endParaRPr lang="en-US" altLang="zh-TW" sz="2000" b="1" dirty="0" smtClean="0"/>
        </a:p>
      </dgm:t>
    </dgm:pt>
    <dgm:pt modelId="{05037DF4-C786-4EBC-BF8B-973430A9A559}" type="parTrans" cxnId="{19B2C2B9-1D2C-478A-8B3D-37235A18B9F2}">
      <dgm:prSet/>
      <dgm:spPr/>
      <dgm:t>
        <a:bodyPr/>
        <a:lstStyle/>
        <a:p>
          <a:endParaRPr lang="zh-TW" altLang="en-US"/>
        </a:p>
      </dgm:t>
    </dgm:pt>
    <dgm:pt modelId="{089BA79A-7034-4E9F-8C1D-A152097EF853}" type="sibTrans" cxnId="{19B2C2B9-1D2C-478A-8B3D-37235A18B9F2}">
      <dgm:prSet/>
      <dgm:spPr/>
      <dgm:t>
        <a:bodyPr/>
        <a:lstStyle/>
        <a:p>
          <a:endParaRPr lang="zh-TW" altLang="en-US"/>
        </a:p>
      </dgm:t>
    </dgm:pt>
    <dgm:pt modelId="{8C20E823-5205-4A1A-8FF7-FAC0AB4C3357}" type="pres">
      <dgm:prSet presAssocID="{DA533769-0F84-4E48-B4F4-F95DA14670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7C9E6B3-AF22-44D2-8AE8-773FE2915885}" type="pres">
      <dgm:prSet presAssocID="{01ADA48D-15AB-456B-8CA0-ABAE22776088}" presName="horFlow" presStyleCnt="0"/>
      <dgm:spPr/>
    </dgm:pt>
    <dgm:pt modelId="{BCF19D4F-4921-4B4F-863D-9A4792366A9F}" type="pres">
      <dgm:prSet presAssocID="{01ADA48D-15AB-456B-8CA0-ABAE22776088}" presName="bigChev" presStyleLbl="node1" presStyleIdx="0" presStyleCnt="2"/>
      <dgm:spPr/>
      <dgm:t>
        <a:bodyPr/>
        <a:lstStyle/>
        <a:p>
          <a:endParaRPr lang="zh-TW" altLang="en-US"/>
        </a:p>
      </dgm:t>
    </dgm:pt>
    <dgm:pt modelId="{49692EC3-C5E2-45A2-B52A-D30C9ADC1E82}" type="pres">
      <dgm:prSet presAssocID="{EE3DC800-AAC4-4246-8021-4891F5794C55}" presName="parTrans" presStyleCnt="0"/>
      <dgm:spPr/>
    </dgm:pt>
    <dgm:pt modelId="{1D7766B1-ED3C-47D4-B60C-67897F224E28}" type="pres">
      <dgm:prSet presAssocID="{7EFFFDA7-CD3A-4618-AFB5-B6213B5299DA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1E6A86-0548-41AB-8AB6-17E717F237E6}" type="pres">
      <dgm:prSet presAssocID="{69D1904F-0F65-4EA2-B101-D6AC7512CD5D}" presName="sibTrans" presStyleCnt="0"/>
      <dgm:spPr/>
    </dgm:pt>
    <dgm:pt modelId="{1F8935D9-C5B0-4313-9C1A-E79DE6BDF153}" type="pres">
      <dgm:prSet presAssocID="{CCE5304C-BEBA-463E-9E5A-CCA6B974A0ED}" presName="node" presStyleLbl="alignAccFollowNode1" presStyleIdx="1" presStyleCnt="4" custScaleX="141506" custScaleY="101732" custLinFactNeighborX="20208" custLinFactNeighborY="11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86472A-9D9C-4035-A88A-2F8DA5798B5C}" type="pres">
      <dgm:prSet presAssocID="{01ADA48D-15AB-456B-8CA0-ABAE22776088}" presName="vSp" presStyleCnt="0"/>
      <dgm:spPr/>
    </dgm:pt>
    <dgm:pt modelId="{6B35EDFA-D5AE-48B3-84AD-D8C32CA1607F}" type="pres">
      <dgm:prSet presAssocID="{FA2A8BCD-D735-4B0C-824B-302A5D1C2A53}" presName="horFlow" presStyleCnt="0"/>
      <dgm:spPr/>
    </dgm:pt>
    <dgm:pt modelId="{41A82D02-0040-42D8-AC26-0FF1E25B0D26}" type="pres">
      <dgm:prSet presAssocID="{FA2A8BCD-D735-4B0C-824B-302A5D1C2A53}" presName="bigChev" presStyleLbl="node1" presStyleIdx="1" presStyleCnt="2"/>
      <dgm:spPr/>
      <dgm:t>
        <a:bodyPr/>
        <a:lstStyle/>
        <a:p>
          <a:endParaRPr lang="zh-TW" altLang="en-US"/>
        </a:p>
      </dgm:t>
    </dgm:pt>
    <dgm:pt modelId="{429229FF-CB45-4ABA-BA1D-A2054CA9FF3C}" type="pres">
      <dgm:prSet presAssocID="{658A7056-8428-4A34-B9FE-60B42C38F40E}" presName="parTrans" presStyleCnt="0"/>
      <dgm:spPr/>
    </dgm:pt>
    <dgm:pt modelId="{1D094849-4182-46A0-8D97-E32BBF81F8BF}" type="pres">
      <dgm:prSet presAssocID="{E9DCD6A7-A1DF-43F0-A840-73BA4593CC89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6A46D8-33BF-4FDE-A05B-DA281337B62C}" type="pres">
      <dgm:prSet presAssocID="{E0AD2021-C8FD-4119-ABAB-D9716269BDF4}" presName="sibTrans" presStyleCnt="0"/>
      <dgm:spPr/>
    </dgm:pt>
    <dgm:pt modelId="{D634CFBD-C3B5-4BBE-B527-EE71282D29CE}" type="pres">
      <dgm:prSet presAssocID="{E9A15B83-E29F-4793-AFAC-2442208C4EE6}" presName="node" presStyleLbl="alignAccFollowNode1" presStyleIdx="3" presStyleCnt="4" custScaleX="188669" custLinFactNeighborX="33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CD1F759-FEF8-40EF-8E09-3EE06B550445}" type="presOf" srcId="{DA533769-0F84-4E48-B4F4-F95DA146700D}" destId="{8C20E823-5205-4A1A-8FF7-FAC0AB4C3357}" srcOrd="0" destOrd="0" presId="urn:microsoft.com/office/officeart/2005/8/layout/lProcess3"/>
    <dgm:cxn modelId="{7BF7BEA6-9DD1-4785-8158-EB62BD497F6C}" srcId="{DA533769-0F84-4E48-B4F4-F95DA146700D}" destId="{FA2A8BCD-D735-4B0C-824B-302A5D1C2A53}" srcOrd="1" destOrd="0" parTransId="{2872C84B-8600-4E31-87E7-932E15B2E379}" sibTransId="{E8889391-CC9B-4993-9F60-A955641B09FD}"/>
    <dgm:cxn modelId="{19B2C2B9-1D2C-478A-8B3D-37235A18B9F2}" srcId="{FA2A8BCD-D735-4B0C-824B-302A5D1C2A53}" destId="{E9A15B83-E29F-4793-AFAC-2442208C4EE6}" srcOrd="1" destOrd="0" parTransId="{05037DF4-C786-4EBC-BF8B-973430A9A559}" sibTransId="{089BA79A-7034-4E9F-8C1D-A152097EF853}"/>
    <dgm:cxn modelId="{50350CCA-51BE-4527-A2CA-65AFA0379D34}" srcId="{FA2A8BCD-D735-4B0C-824B-302A5D1C2A53}" destId="{E9DCD6A7-A1DF-43F0-A840-73BA4593CC89}" srcOrd="0" destOrd="0" parTransId="{658A7056-8428-4A34-B9FE-60B42C38F40E}" sibTransId="{E0AD2021-C8FD-4119-ABAB-D9716269BDF4}"/>
    <dgm:cxn modelId="{D53BA5AE-E732-4003-B493-6C7AF83C5FEF}" srcId="{01ADA48D-15AB-456B-8CA0-ABAE22776088}" destId="{7EFFFDA7-CD3A-4618-AFB5-B6213B5299DA}" srcOrd="0" destOrd="0" parTransId="{EE3DC800-AAC4-4246-8021-4891F5794C55}" sibTransId="{69D1904F-0F65-4EA2-B101-D6AC7512CD5D}"/>
    <dgm:cxn modelId="{3CDADAE2-0D9E-473D-8F97-F8C31D9A4759}" type="presOf" srcId="{E9DCD6A7-A1DF-43F0-A840-73BA4593CC89}" destId="{1D094849-4182-46A0-8D97-E32BBF81F8BF}" srcOrd="0" destOrd="0" presId="urn:microsoft.com/office/officeart/2005/8/layout/lProcess3"/>
    <dgm:cxn modelId="{2C437EB1-AEE1-447E-8A62-FFBB2D17F947}" type="presOf" srcId="{FA2A8BCD-D735-4B0C-824B-302A5D1C2A53}" destId="{41A82D02-0040-42D8-AC26-0FF1E25B0D26}" srcOrd="0" destOrd="0" presId="urn:microsoft.com/office/officeart/2005/8/layout/lProcess3"/>
    <dgm:cxn modelId="{5C167F6A-C809-485C-AB50-06C57DF24730}" srcId="{01ADA48D-15AB-456B-8CA0-ABAE22776088}" destId="{CCE5304C-BEBA-463E-9E5A-CCA6B974A0ED}" srcOrd="1" destOrd="0" parTransId="{249EA80C-51B0-40A1-A3B0-31AAE7C60E11}" sibTransId="{E13C2D48-C17C-457A-9855-B58F5C9DFD56}"/>
    <dgm:cxn modelId="{90F900B5-09E4-470F-97EA-132884903BA4}" type="presOf" srcId="{E9A15B83-E29F-4793-AFAC-2442208C4EE6}" destId="{D634CFBD-C3B5-4BBE-B527-EE71282D29CE}" srcOrd="0" destOrd="0" presId="urn:microsoft.com/office/officeart/2005/8/layout/lProcess3"/>
    <dgm:cxn modelId="{F7B0EF6F-9DFE-4A4A-AA6B-41E15D06874B}" type="presOf" srcId="{7EFFFDA7-CD3A-4618-AFB5-B6213B5299DA}" destId="{1D7766B1-ED3C-47D4-B60C-67897F224E28}" srcOrd="0" destOrd="0" presId="urn:microsoft.com/office/officeart/2005/8/layout/lProcess3"/>
    <dgm:cxn modelId="{7CCA7E04-E359-4CF5-B4D1-E93EE4AB4FF0}" srcId="{DA533769-0F84-4E48-B4F4-F95DA146700D}" destId="{01ADA48D-15AB-456B-8CA0-ABAE22776088}" srcOrd="0" destOrd="0" parTransId="{F50015D4-9954-4172-8649-32B757A6FFFC}" sibTransId="{50B0F4E2-83C8-4CA5-9BBC-2BFE7FC05B34}"/>
    <dgm:cxn modelId="{DE12CF8A-7871-4929-91FE-AB0ACD846F27}" type="presOf" srcId="{01ADA48D-15AB-456B-8CA0-ABAE22776088}" destId="{BCF19D4F-4921-4B4F-863D-9A4792366A9F}" srcOrd="0" destOrd="0" presId="urn:microsoft.com/office/officeart/2005/8/layout/lProcess3"/>
    <dgm:cxn modelId="{BF9164C9-F211-4048-99AE-D436332A9296}" type="presOf" srcId="{CCE5304C-BEBA-463E-9E5A-CCA6B974A0ED}" destId="{1F8935D9-C5B0-4313-9C1A-E79DE6BDF153}" srcOrd="0" destOrd="0" presId="urn:microsoft.com/office/officeart/2005/8/layout/lProcess3"/>
    <dgm:cxn modelId="{4B0187C9-EB5E-4496-A47E-33D2788A3EDA}" type="presParOf" srcId="{8C20E823-5205-4A1A-8FF7-FAC0AB4C3357}" destId="{A7C9E6B3-AF22-44D2-8AE8-773FE2915885}" srcOrd="0" destOrd="0" presId="urn:microsoft.com/office/officeart/2005/8/layout/lProcess3"/>
    <dgm:cxn modelId="{8A97A56C-5DD0-417D-A58A-607E93FB6446}" type="presParOf" srcId="{A7C9E6B3-AF22-44D2-8AE8-773FE2915885}" destId="{BCF19D4F-4921-4B4F-863D-9A4792366A9F}" srcOrd="0" destOrd="0" presId="urn:microsoft.com/office/officeart/2005/8/layout/lProcess3"/>
    <dgm:cxn modelId="{C0E59A2C-7564-4B20-BE52-3B9D3A1D0240}" type="presParOf" srcId="{A7C9E6B3-AF22-44D2-8AE8-773FE2915885}" destId="{49692EC3-C5E2-45A2-B52A-D30C9ADC1E82}" srcOrd="1" destOrd="0" presId="urn:microsoft.com/office/officeart/2005/8/layout/lProcess3"/>
    <dgm:cxn modelId="{75B93BE6-AC78-467C-9D30-A78DFD6047D6}" type="presParOf" srcId="{A7C9E6B3-AF22-44D2-8AE8-773FE2915885}" destId="{1D7766B1-ED3C-47D4-B60C-67897F224E28}" srcOrd="2" destOrd="0" presId="urn:microsoft.com/office/officeart/2005/8/layout/lProcess3"/>
    <dgm:cxn modelId="{59589B22-6B38-421B-A0D5-1384E48E52A4}" type="presParOf" srcId="{A7C9E6B3-AF22-44D2-8AE8-773FE2915885}" destId="{031E6A86-0548-41AB-8AB6-17E717F237E6}" srcOrd="3" destOrd="0" presId="urn:microsoft.com/office/officeart/2005/8/layout/lProcess3"/>
    <dgm:cxn modelId="{8F3044D6-99C3-483C-BDD5-0EE95DCFD1D0}" type="presParOf" srcId="{A7C9E6B3-AF22-44D2-8AE8-773FE2915885}" destId="{1F8935D9-C5B0-4313-9C1A-E79DE6BDF153}" srcOrd="4" destOrd="0" presId="urn:microsoft.com/office/officeart/2005/8/layout/lProcess3"/>
    <dgm:cxn modelId="{ADD92673-CCF6-4C72-BDC5-30E7A74F09A1}" type="presParOf" srcId="{8C20E823-5205-4A1A-8FF7-FAC0AB4C3357}" destId="{A986472A-9D9C-4035-A88A-2F8DA5798B5C}" srcOrd="1" destOrd="0" presId="urn:microsoft.com/office/officeart/2005/8/layout/lProcess3"/>
    <dgm:cxn modelId="{C3DD62A2-F8BA-4B78-8E85-98D3C97EBBE6}" type="presParOf" srcId="{8C20E823-5205-4A1A-8FF7-FAC0AB4C3357}" destId="{6B35EDFA-D5AE-48B3-84AD-D8C32CA1607F}" srcOrd="2" destOrd="0" presId="urn:microsoft.com/office/officeart/2005/8/layout/lProcess3"/>
    <dgm:cxn modelId="{AE656F0F-EA55-40B6-B9DA-6C58410F0318}" type="presParOf" srcId="{6B35EDFA-D5AE-48B3-84AD-D8C32CA1607F}" destId="{41A82D02-0040-42D8-AC26-0FF1E25B0D26}" srcOrd="0" destOrd="0" presId="urn:microsoft.com/office/officeart/2005/8/layout/lProcess3"/>
    <dgm:cxn modelId="{05E9040E-457E-4C20-9E6B-F6130D659487}" type="presParOf" srcId="{6B35EDFA-D5AE-48B3-84AD-D8C32CA1607F}" destId="{429229FF-CB45-4ABA-BA1D-A2054CA9FF3C}" srcOrd="1" destOrd="0" presId="urn:microsoft.com/office/officeart/2005/8/layout/lProcess3"/>
    <dgm:cxn modelId="{C69BB6BA-19D5-482A-8DAC-BFDE8668F819}" type="presParOf" srcId="{6B35EDFA-D5AE-48B3-84AD-D8C32CA1607F}" destId="{1D094849-4182-46A0-8D97-E32BBF81F8BF}" srcOrd="2" destOrd="0" presId="urn:microsoft.com/office/officeart/2005/8/layout/lProcess3"/>
    <dgm:cxn modelId="{460753E9-E861-4586-BF39-B3C97593369F}" type="presParOf" srcId="{6B35EDFA-D5AE-48B3-84AD-D8C32CA1607F}" destId="{006A46D8-33BF-4FDE-A05B-DA281337B62C}" srcOrd="3" destOrd="0" presId="urn:microsoft.com/office/officeart/2005/8/layout/lProcess3"/>
    <dgm:cxn modelId="{C6117845-C74D-417A-9AE5-FDC314D66C76}" type="presParOf" srcId="{6B35EDFA-D5AE-48B3-84AD-D8C32CA1607F}" destId="{D634CFBD-C3B5-4BBE-B527-EE71282D29C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533769-0F84-4E48-B4F4-F95DA14670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78DA6F9-6913-434A-B8DD-636524D61234}">
      <dgm:prSet custT="1"/>
      <dgm:spPr/>
      <dgm:t>
        <a:bodyPr/>
        <a:lstStyle/>
        <a:p>
          <a:r>
            <a:rPr lang="zh-TW" altLang="en-US" sz="28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生態人文國中小</a:t>
          </a:r>
          <a:endParaRPr lang="zh-TW" altLang="en-US" sz="2800" b="1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EFAE61-9996-4C28-BAE3-91F99E1D57F3}" type="parTrans" cxnId="{8AE372FA-EC61-4EC6-BD76-FB5E1AAE132A}">
      <dgm:prSet/>
      <dgm:spPr/>
      <dgm:t>
        <a:bodyPr/>
        <a:lstStyle/>
        <a:p>
          <a:endParaRPr lang="zh-TW" altLang="en-US"/>
        </a:p>
      </dgm:t>
    </dgm:pt>
    <dgm:pt modelId="{3FEA5F16-CBC4-42E9-92FF-A022C600D8E1}" type="sibTrans" cxnId="{8AE372FA-EC61-4EC6-BD76-FB5E1AAE132A}">
      <dgm:prSet/>
      <dgm:spPr/>
      <dgm:t>
        <a:bodyPr/>
        <a:lstStyle/>
        <a:p>
          <a:endParaRPr lang="zh-TW" altLang="en-US"/>
        </a:p>
      </dgm:t>
    </dgm:pt>
    <dgm:pt modelId="{C04AA1CC-D3C2-48A2-B46A-B1D6CB95368B}">
      <dgm:prSet custT="1"/>
      <dgm:spPr/>
      <dgm:t>
        <a:bodyPr/>
        <a:lstStyle/>
        <a:p>
          <a:r>
            <a:rPr lang="zh-TW" altLang="en-US" sz="32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大埔國中小</a:t>
          </a:r>
          <a:endParaRPr lang="zh-TW" altLang="en-US" sz="3200" b="1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89CBE16-5747-4223-A848-94BE2C692125}" type="parTrans" cxnId="{6A927744-2CFA-4DDE-BA43-67979AA9CC21}">
      <dgm:prSet/>
      <dgm:spPr/>
      <dgm:t>
        <a:bodyPr/>
        <a:lstStyle/>
        <a:p>
          <a:endParaRPr lang="zh-TW" altLang="en-US"/>
        </a:p>
      </dgm:t>
    </dgm:pt>
    <dgm:pt modelId="{40EC1602-849A-4E92-A2BC-1D49FFFCD5C5}" type="sibTrans" cxnId="{6A927744-2CFA-4DDE-BA43-67979AA9CC21}">
      <dgm:prSet/>
      <dgm:spPr/>
      <dgm:t>
        <a:bodyPr/>
        <a:lstStyle/>
        <a:p>
          <a:endParaRPr lang="zh-TW" altLang="en-US"/>
        </a:p>
      </dgm:t>
    </dgm:pt>
    <dgm:pt modelId="{E7C5F035-E441-44AA-8D0E-36E34F06272E}">
      <dgm:prSet custT="1"/>
      <dgm:spPr/>
      <dgm:t>
        <a:bodyPr/>
        <a:lstStyle/>
        <a:p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水庫豐富生態</a:t>
          </a:r>
          <a:endParaRPr lang="zh-TW" altLang="en-US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6C34351-3E90-441E-AA2F-EF39368E865D}" type="parTrans" cxnId="{6937FDFD-320D-443D-9974-D07B761F2A70}">
      <dgm:prSet/>
      <dgm:spPr/>
      <dgm:t>
        <a:bodyPr/>
        <a:lstStyle/>
        <a:p>
          <a:endParaRPr lang="zh-TW" altLang="en-US"/>
        </a:p>
      </dgm:t>
    </dgm:pt>
    <dgm:pt modelId="{8DEB8CE1-B8B0-408B-AFE5-BEC8E3D65891}" type="sibTrans" cxnId="{6937FDFD-320D-443D-9974-D07B761F2A70}">
      <dgm:prSet/>
      <dgm:spPr/>
      <dgm:t>
        <a:bodyPr/>
        <a:lstStyle/>
        <a:p>
          <a:endParaRPr lang="zh-TW" altLang="en-US"/>
        </a:p>
      </dgm:t>
    </dgm:pt>
    <dgm:pt modelId="{8C20E823-5205-4A1A-8FF7-FAC0AB4C3357}" type="pres">
      <dgm:prSet presAssocID="{DA533769-0F84-4E48-B4F4-F95DA14670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E6B1BF6-5321-453D-A1D5-F893997124C3}" type="pres">
      <dgm:prSet presAssocID="{178DA6F9-6913-434A-B8DD-636524D61234}" presName="horFlow" presStyleCnt="0"/>
      <dgm:spPr/>
    </dgm:pt>
    <dgm:pt modelId="{B7C92A83-26A5-47E1-8815-6ABA150D6BED}" type="pres">
      <dgm:prSet presAssocID="{178DA6F9-6913-434A-B8DD-636524D61234}" presName="bigChev" presStyleLbl="node1" presStyleIdx="0" presStyleCnt="1"/>
      <dgm:spPr/>
      <dgm:t>
        <a:bodyPr/>
        <a:lstStyle/>
        <a:p>
          <a:endParaRPr lang="zh-TW" altLang="en-US"/>
        </a:p>
      </dgm:t>
    </dgm:pt>
    <dgm:pt modelId="{05EF5020-00A4-44EC-A58C-B3CF4C069024}" type="pres">
      <dgm:prSet presAssocID="{56C34351-3E90-441E-AA2F-EF39368E865D}" presName="parTrans" presStyleCnt="0"/>
      <dgm:spPr/>
    </dgm:pt>
    <dgm:pt modelId="{98AB25F0-85A2-40A1-B832-4F576268B62B}" type="pres">
      <dgm:prSet presAssocID="{E7C5F035-E441-44AA-8D0E-36E34F06272E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701BED-3021-4E10-9289-A51FF15D509F}" type="pres">
      <dgm:prSet presAssocID="{8DEB8CE1-B8B0-408B-AFE5-BEC8E3D65891}" presName="sibTrans" presStyleCnt="0"/>
      <dgm:spPr/>
    </dgm:pt>
    <dgm:pt modelId="{6A6A3EE8-C096-4E02-A2A0-5DD54218C438}" type="pres">
      <dgm:prSet presAssocID="{C04AA1CC-D3C2-48A2-B46A-B1D6CB95368B}" presName="node" presStyleLbl="alignAccFollowNode1" presStyleIdx="1" presStyleCnt="2" custScaleX="1499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64C54D8-5B86-4341-AD08-45BB6A0F292C}" type="presOf" srcId="{DA533769-0F84-4E48-B4F4-F95DA146700D}" destId="{8C20E823-5205-4A1A-8FF7-FAC0AB4C3357}" srcOrd="0" destOrd="0" presId="urn:microsoft.com/office/officeart/2005/8/layout/lProcess3"/>
    <dgm:cxn modelId="{E5FBA517-2FB4-4311-A578-E195E220BC4A}" type="presOf" srcId="{178DA6F9-6913-434A-B8DD-636524D61234}" destId="{B7C92A83-26A5-47E1-8815-6ABA150D6BED}" srcOrd="0" destOrd="0" presId="urn:microsoft.com/office/officeart/2005/8/layout/lProcess3"/>
    <dgm:cxn modelId="{6937FDFD-320D-443D-9974-D07B761F2A70}" srcId="{178DA6F9-6913-434A-B8DD-636524D61234}" destId="{E7C5F035-E441-44AA-8D0E-36E34F06272E}" srcOrd="0" destOrd="0" parTransId="{56C34351-3E90-441E-AA2F-EF39368E865D}" sibTransId="{8DEB8CE1-B8B0-408B-AFE5-BEC8E3D65891}"/>
    <dgm:cxn modelId="{E12F3C2E-3F5D-4395-843A-5AA7C2061726}" type="presOf" srcId="{C04AA1CC-D3C2-48A2-B46A-B1D6CB95368B}" destId="{6A6A3EE8-C096-4E02-A2A0-5DD54218C438}" srcOrd="0" destOrd="0" presId="urn:microsoft.com/office/officeart/2005/8/layout/lProcess3"/>
    <dgm:cxn modelId="{6A927744-2CFA-4DDE-BA43-67979AA9CC21}" srcId="{178DA6F9-6913-434A-B8DD-636524D61234}" destId="{C04AA1CC-D3C2-48A2-B46A-B1D6CB95368B}" srcOrd="1" destOrd="0" parTransId="{789CBE16-5747-4223-A848-94BE2C692125}" sibTransId="{40EC1602-849A-4E92-A2BC-1D49FFFCD5C5}"/>
    <dgm:cxn modelId="{8AE372FA-EC61-4EC6-BD76-FB5E1AAE132A}" srcId="{DA533769-0F84-4E48-B4F4-F95DA146700D}" destId="{178DA6F9-6913-434A-B8DD-636524D61234}" srcOrd="0" destOrd="0" parTransId="{CCEFAE61-9996-4C28-BAE3-91F99E1D57F3}" sibTransId="{3FEA5F16-CBC4-42E9-92FF-A022C600D8E1}"/>
    <dgm:cxn modelId="{E05EA4C3-0CDA-4C30-A2FB-5CF2794855BB}" type="presOf" srcId="{E7C5F035-E441-44AA-8D0E-36E34F06272E}" destId="{98AB25F0-85A2-40A1-B832-4F576268B62B}" srcOrd="0" destOrd="0" presId="urn:microsoft.com/office/officeart/2005/8/layout/lProcess3"/>
    <dgm:cxn modelId="{E7C7BD21-5ACF-4A8F-8039-3E9D8F8EA79D}" type="presParOf" srcId="{8C20E823-5205-4A1A-8FF7-FAC0AB4C3357}" destId="{8E6B1BF6-5321-453D-A1D5-F893997124C3}" srcOrd="0" destOrd="0" presId="urn:microsoft.com/office/officeart/2005/8/layout/lProcess3"/>
    <dgm:cxn modelId="{CA902FF4-93D0-4A37-91DA-927801167A62}" type="presParOf" srcId="{8E6B1BF6-5321-453D-A1D5-F893997124C3}" destId="{B7C92A83-26A5-47E1-8815-6ABA150D6BED}" srcOrd="0" destOrd="0" presId="urn:microsoft.com/office/officeart/2005/8/layout/lProcess3"/>
    <dgm:cxn modelId="{45B7B3F6-C72C-4D45-940F-AA97F96F8295}" type="presParOf" srcId="{8E6B1BF6-5321-453D-A1D5-F893997124C3}" destId="{05EF5020-00A4-44EC-A58C-B3CF4C069024}" srcOrd="1" destOrd="0" presId="urn:microsoft.com/office/officeart/2005/8/layout/lProcess3"/>
    <dgm:cxn modelId="{CE3B145C-E875-435E-9BA7-F2621472292E}" type="presParOf" srcId="{8E6B1BF6-5321-453D-A1D5-F893997124C3}" destId="{98AB25F0-85A2-40A1-B832-4F576268B62B}" srcOrd="2" destOrd="0" presId="urn:microsoft.com/office/officeart/2005/8/layout/lProcess3"/>
    <dgm:cxn modelId="{B0313E37-4104-42F2-8C08-1C38077556A1}" type="presParOf" srcId="{8E6B1BF6-5321-453D-A1D5-F893997124C3}" destId="{41701BED-3021-4E10-9289-A51FF15D509F}" srcOrd="3" destOrd="0" presId="urn:microsoft.com/office/officeart/2005/8/layout/lProcess3"/>
    <dgm:cxn modelId="{585E4222-603F-4F53-BCE4-8B7A34D593D8}" type="presParOf" srcId="{8E6B1BF6-5321-453D-A1D5-F893997124C3}" destId="{6A6A3EE8-C096-4E02-A2A0-5DD54218C43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533769-0F84-4E48-B4F4-F95DA14670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52C20BC-C9A9-4D5C-B21B-9D1E17B9530C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適性分群</a:t>
          </a:r>
          <a:endParaRPr lang="zh-TW" altLang="en-US" sz="2800" b="1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EB70EBD-5716-4019-A29B-A13648898B6B}" type="parTrans" cxnId="{E5FF204C-0DEB-440E-B4F1-7B758D5D2C30}">
      <dgm:prSet/>
      <dgm:spPr/>
      <dgm:t>
        <a:bodyPr/>
        <a:lstStyle/>
        <a:p>
          <a:endParaRPr lang="zh-TW" altLang="en-US"/>
        </a:p>
      </dgm:t>
    </dgm:pt>
    <dgm:pt modelId="{32E47F03-6809-45B3-891F-88C948001709}" type="sibTrans" cxnId="{E5FF204C-0DEB-440E-B4F1-7B758D5D2C30}">
      <dgm:prSet/>
      <dgm:spPr/>
      <dgm:t>
        <a:bodyPr/>
        <a:lstStyle/>
        <a:p>
          <a:endParaRPr lang="zh-TW" altLang="en-US"/>
        </a:p>
      </dgm:t>
    </dgm:pt>
    <dgm:pt modelId="{ED9C21E4-8C48-4E70-ACCD-D787582D812B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適性揚才</a:t>
          </a:r>
          <a:endParaRPr lang="zh-TW" altLang="en-US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D0D6990-B1BB-4969-A853-25407017E386}" type="parTrans" cxnId="{9543F882-4920-4645-9F6B-F2A6C7344F64}">
      <dgm:prSet/>
      <dgm:spPr/>
      <dgm:t>
        <a:bodyPr/>
        <a:lstStyle/>
        <a:p>
          <a:endParaRPr lang="zh-TW" altLang="en-US"/>
        </a:p>
      </dgm:t>
    </dgm:pt>
    <dgm:pt modelId="{6286EF51-F063-4101-850A-740116B57FD3}" type="sibTrans" cxnId="{9543F882-4920-4645-9F6B-F2A6C7344F64}">
      <dgm:prSet/>
      <dgm:spPr/>
      <dgm:t>
        <a:bodyPr/>
        <a:lstStyle/>
        <a:p>
          <a:endParaRPr lang="zh-TW" altLang="en-US"/>
        </a:p>
      </dgm:t>
    </dgm:pt>
    <dgm:pt modelId="{DE20EA21-DF86-44A7-8410-DCCCFEB509EB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忠和國中</a:t>
          </a:r>
          <a:endParaRPr lang="zh-TW" altLang="en-US" sz="3600" b="1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C2F93F3-129B-4136-AB56-DF9A0E3FD6C1}" type="parTrans" cxnId="{08BD7582-FDFD-44A1-BB15-4E9438D942A8}">
      <dgm:prSet/>
      <dgm:spPr/>
      <dgm:t>
        <a:bodyPr/>
        <a:lstStyle/>
        <a:p>
          <a:endParaRPr lang="zh-TW" altLang="en-US"/>
        </a:p>
      </dgm:t>
    </dgm:pt>
    <dgm:pt modelId="{BF14C657-CE38-4DB1-8386-15D9F299B242}" type="sibTrans" cxnId="{08BD7582-FDFD-44A1-BB15-4E9438D942A8}">
      <dgm:prSet/>
      <dgm:spPr/>
      <dgm:t>
        <a:bodyPr/>
        <a:lstStyle/>
        <a:p>
          <a:endParaRPr lang="zh-TW" altLang="en-US"/>
        </a:p>
      </dgm:t>
    </dgm:pt>
    <dgm:pt modelId="{8C20E823-5205-4A1A-8FF7-FAC0AB4C3357}" type="pres">
      <dgm:prSet presAssocID="{DA533769-0F84-4E48-B4F4-F95DA14670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1C2398D-E2D1-4C45-9A59-A9BB791ACCBB}" type="pres">
      <dgm:prSet presAssocID="{452C20BC-C9A9-4D5C-B21B-9D1E17B9530C}" presName="horFlow" presStyleCnt="0"/>
      <dgm:spPr/>
    </dgm:pt>
    <dgm:pt modelId="{2F4975CB-71E7-41D0-BCBC-6F9524BCF9E4}" type="pres">
      <dgm:prSet presAssocID="{452C20BC-C9A9-4D5C-B21B-9D1E17B9530C}" presName="bigChev" presStyleLbl="node1" presStyleIdx="0" presStyleCnt="1"/>
      <dgm:spPr/>
      <dgm:t>
        <a:bodyPr/>
        <a:lstStyle/>
        <a:p>
          <a:endParaRPr lang="zh-TW" altLang="en-US"/>
        </a:p>
      </dgm:t>
    </dgm:pt>
    <dgm:pt modelId="{F5935222-C729-4471-851B-DA3C3711345E}" type="pres">
      <dgm:prSet presAssocID="{CD0D6990-B1BB-4969-A853-25407017E386}" presName="parTrans" presStyleCnt="0"/>
      <dgm:spPr/>
    </dgm:pt>
    <dgm:pt modelId="{7BB18E5D-9E18-41CA-B5FD-2C17117ACC62}" type="pres">
      <dgm:prSet presAssocID="{ED9C21E4-8C48-4E70-ACCD-D787582D812B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995BEF-F476-458A-A184-6F2E670BD405}" type="pres">
      <dgm:prSet presAssocID="{6286EF51-F063-4101-850A-740116B57FD3}" presName="sibTrans" presStyleCnt="0"/>
      <dgm:spPr/>
    </dgm:pt>
    <dgm:pt modelId="{555935BF-C6EF-4E9C-BE00-41FE08AE72A8}" type="pres">
      <dgm:prSet presAssocID="{DE20EA21-DF86-44A7-8410-DCCCFEB509EB}" presName="node" presStyleLbl="alignAccFollowNode1" presStyleIdx="1" presStyleCnt="2" custScaleX="1509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280D806-4465-42DC-AC44-6FF126FD5A38}" type="presOf" srcId="{DA533769-0F84-4E48-B4F4-F95DA146700D}" destId="{8C20E823-5205-4A1A-8FF7-FAC0AB4C3357}" srcOrd="0" destOrd="0" presId="urn:microsoft.com/office/officeart/2005/8/layout/lProcess3"/>
    <dgm:cxn modelId="{EE1B8805-2A40-471D-957E-76918C7E15E9}" type="presOf" srcId="{DE20EA21-DF86-44A7-8410-DCCCFEB509EB}" destId="{555935BF-C6EF-4E9C-BE00-41FE08AE72A8}" srcOrd="0" destOrd="0" presId="urn:microsoft.com/office/officeart/2005/8/layout/lProcess3"/>
    <dgm:cxn modelId="{9543F882-4920-4645-9F6B-F2A6C7344F64}" srcId="{452C20BC-C9A9-4D5C-B21B-9D1E17B9530C}" destId="{ED9C21E4-8C48-4E70-ACCD-D787582D812B}" srcOrd="0" destOrd="0" parTransId="{CD0D6990-B1BB-4969-A853-25407017E386}" sibTransId="{6286EF51-F063-4101-850A-740116B57FD3}"/>
    <dgm:cxn modelId="{B71DAEB3-5CAF-47AA-BDF8-C34E41D73A9E}" type="presOf" srcId="{452C20BC-C9A9-4D5C-B21B-9D1E17B9530C}" destId="{2F4975CB-71E7-41D0-BCBC-6F9524BCF9E4}" srcOrd="0" destOrd="0" presId="urn:microsoft.com/office/officeart/2005/8/layout/lProcess3"/>
    <dgm:cxn modelId="{A7BBA8E8-38DB-456F-A19B-A8878FAF468E}" type="presOf" srcId="{ED9C21E4-8C48-4E70-ACCD-D787582D812B}" destId="{7BB18E5D-9E18-41CA-B5FD-2C17117ACC62}" srcOrd="0" destOrd="0" presId="urn:microsoft.com/office/officeart/2005/8/layout/lProcess3"/>
    <dgm:cxn modelId="{08BD7582-FDFD-44A1-BB15-4E9438D942A8}" srcId="{452C20BC-C9A9-4D5C-B21B-9D1E17B9530C}" destId="{DE20EA21-DF86-44A7-8410-DCCCFEB509EB}" srcOrd="1" destOrd="0" parTransId="{2C2F93F3-129B-4136-AB56-DF9A0E3FD6C1}" sibTransId="{BF14C657-CE38-4DB1-8386-15D9F299B242}"/>
    <dgm:cxn modelId="{E5FF204C-0DEB-440E-B4F1-7B758D5D2C30}" srcId="{DA533769-0F84-4E48-B4F4-F95DA146700D}" destId="{452C20BC-C9A9-4D5C-B21B-9D1E17B9530C}" srcOrd="0" destOrd="0" parTransId="{CEB70EBD-5716-4019-A29B-A13648898B6B}" sibTransId="{32E47F03-6809-45B3-891F-88C948001709}"/>
    <dgm:cxn modelId="{E187A837-4916-4BE2-9279-E91A0EC3A654}" type="presParOf" srcId="{8C20E823-5205-4A1A-8FF7-FAC0AB4C3357}" destId="{A1C2398D-E2D1-4C45-9A59-A9BB791ACCBB}" srcOrd="0" destOrd="0" presId="urn:microsoft.com/office/officeart/2005/8/layout/lProcess3"/>
    <dgm:cxn modelId="{9EE450FE-637B-4C8D-A31B-478A11EEE8CF}" type="presParOf" srcId="{A1C2398D-E2D1-4C45-9A59-A9BB791ACCBB}" destId="{2F4975CB-71E7-41D0-BCBC-6F9524BCF9E4}" srcOrd="0" destOrd="0" presId="urn:microsoft.com/office/officeart/2005/8/layout/lProcess3"/>
    <dgm:cxn modelId="{BD387EE8-0486-43CF-8A98-4E4290D02351}" type="presParOf" srcId="{A1C2398D-E2D1-4C45-9A59-A9BB791ACCBB}" destId="{F5935222-C729-4471-851B-DA3C3711345E}" srcOrd="1" destOrd="0" presId="urn:microsoft.com/office/officeart/2005/8/layout/lProcess3"/>
    <dgm:cxn modelId="{538BE785-2547-40A7-93DE-BBF5D0AF0629}" type="presParOf" srcId="{A1C2398D-E2D1-4C45-9A59-A9BB791ACCBB}" destId="{7BB18E5D-9E18-41CA-B5FD-2C17117ACC62}" srcOrd="2" destOrd="0" presId="urn:microsoft.com/office/officeart/2005/8/layout/lProcess3"/>
    <dgm:cxn modelId="{61E5BC02-45D3-41C5-94CE-AF4C4B343475}" type="presParOf" srcId="{A1C2398D-E2D1-4C45-9A59-A9BB791ACCBB}" destId="{02995BEF-F476-458A-A184-6F2E670BD405}" srcOrd="3" destOrd="0" presId="urn:microsoft.com/office/officeart/2005/8/layout/lProcess3"/>
    <dgm:cxn modelId="{F43EC5A8-7DE4-4D09-B27C-DDC304967D28}" type="presParOf" srcId="{A1C2398D-E2D1-4C45-9A59-A9BB791ACCBB}" destId="{555935BF-C6EF-4E9C-BE00-41FE08AE72A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6346B49-7403-4CDB-B749-9C2960807B2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96C19DD-5A84-44AE-A164-037399672074}">
      <dgm:prSet phldrT="[文字]" custT="1"/>
      <dgm:spPr>
        <a:solidFill>
          <a:srgbClr val="00B0F0"/>
        </a:solidFill>
      </dgm:spPr>
      <dgm:t>
        <a:bodyPr/>
        <a:lstStyle/>
        <a:p>
          <a:r>
            <a:rPr lang="zh-TW" altLang="en-US" sz="32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參與教育部</a:t>
          </a:r>
          <a:endParaRPr lang="en-US" altLang="zh-TW" sz="32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競爭型計畫</a:t>
          </a:r>
          <a:endParaRPr lang="zh-TW" altLang="en-US" sz="32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010997E-0B43-4E95-9E6A-A7C8B8B147D6}" type="parTrans" cxnId="{CD8CE399-1FD3-4AA4-9712-98F1F7782134}">
      <dgm:prSet/>
      <dgm:spPr/>
      <dgm:t>
        <a:bodyPr/>
        <a:lstStyle/>
        <a:p>
          <a:endParaRPr lang="zh-TW" altLang="en-US"/>
        </a:p>
      </dgm:t>
    </dgm:pt>
    <dgm:pt modelId="{58BBD70D-2AFD-407C-89EC-869C6F8D6EDC}" type="sibTrans" cxnId="{CD8CE399-1FD3-4AA4-9712-98F1F7782134}">
      <dgm:prSet/>
      <dgm:spPr/>
      <dgm:t>
        <a:bodyPr/>
        <a:lstStyle/>
        <a:p>
          <a:endParaRPr lang="zh-TW" altLang="en-US"/>
        </a:p>
      </dgm:t>
    </dgm:pt>
    <dgm:pt modelId="{C043561E-B007-44F6-8E48-3954F14ED2EE}">
      <dgm:prSet phldrT="[文字]"/>
      <dgm:spPr>
        <a:solidFill>
          <a:srgbClr val="00B050">
            <a:alpha val="50000"/>
          </a:srgbClr>
        </a:solidFill>
      </dgm:spPr>
      <dgm:t>
        <a:bodyPr/>
        <a:lstStyle/>
        <a:p>
          <a:pPr algn="l"/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培植領域人才</a:t>
          </a:r>
          <a:endParaRPr lang="en-US" altLang="zh-TW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/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提升隱形競爭力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82D131-2A2F-4CD3-BFA6-4B866402C92B}" type="parTrans" cxnId="{EC983AFB-280D-44B2-8F8A-E2D152F5BA64}">
      <dgm:prSet/>
      <dgm:spPr/>
      <dgm:t>
        <a:bodyPr/>
        <a:lstStyle/>
        <a:p>
          <a:endParaRPr lang="zh-TW" altLang="en-US"/>
        </a:p>
      </dgm:t>
    </dgm:pt>
    <dgm:pt modelId="{25C5F74D-B569-4E23-BB18-24693B65D433}" type="sibTrans" cxnId="{EC983AFB-280D-44B2-8F8A-E2D152F5BA64}">
      <dgm:prSet/>
      <dgm:spPr/>
      <dgm:t>
        <a:bodyPr/>
        <a:lstStyle/>
        <a:p>
          <a:endParaRPr lang="zh-TW" altLang="en-US"/>
        </a:p>
      </dgm:t>
    </dgm:pt>
    <dgm:pt modelId="{92455AB4-79E9-4A0C-9BB3-1E42F0E4F1FF}">
      <dgm:prSet phldrT="[文字]" custT="1"/>
      <dgm:spPr>
        <a:solidFill>
          <a:schemeClr val="accent5">
            <a:lumMod val="50000"/>
            <a:alpha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因地制宜</a:t>
          </a:r>
          <a:endParaRPr lang="en-US" altLang="zh-TW" sz="28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公辦公營</a:t>
          </a:r>
          <a:endParaRPr lang="en-US" altLang="zh-TW" sz="28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實驗小學</a:t>
          </a:r>
          <a:endParaRPr lang="zh-TW" altLang="en-US" sz="2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5A65AAF-23EF-4DE7-AF60-E3F27ED2509C}" type="parTrans" cxnId="{3E1CBD3A-EF21-4218-BCC7-F2A03096D8E5}">
      <dgm:prSet/>
      <dgm:spPr/>
      <dgm:t>
        <a:bodyPr/>
        <a:lstStyle/>
        <a:p>
          <a:endParaRPr lang="zh-TW" altLang="en-US"/>
        </a:p>
      </dgm:t>
    </dgm:pt>
    <dgm:pt modelId="{59197A96-13A1-4FC8-A84B-D8CAF3BD9511}" type="sibTrans" cxnId="{3E1CBD3A-EF21-4218-BCC7-F2A03096D8E5}">
      <dgm:prSet/>
      <dgm:spPr/>
      <dgm:t>
        <a:bodyPr/>
        <a:lstStyle/>
        <a:p>
          <a:endParaRPr lang="zh-TW" altLang="en-US"/>
        </a:p>
      </dgm:t>
    </dgm:pt>
    <dgm:pt modelId="{0BD22765-EA98-48F6-8C8B-9A1EF6885368}" type="pres">
      <dgm:prSet presAssocID="{A6346B49-7403-4CDB-B749-9C2960807B22}" presName="compositeShape" presStyleCnt="0">
        <dgm:presLayoutVars>
          <dgm:chMax val="7"/>
          <dgm:dir/>
          <dgm:resizeHandles val="exact"/>
        </dgm:presLayoutVars>
      </dgm:prSet>
      <dgm:spPr/>
    </dgm:pt>
    <dgm:pt modelId="{7E7B692F-FE4C-4DEB-AC61-EF474C349FA7}" type="pres">
      <dgm:prSet presAssocID="{296C19DD-5A84-44AE-A164-037399672074}" presName="circ1" presStyleLbl="vennNode1" presStyleIdx="0" presStyleCnt="3" custScaleX="114400" custScaleY="105513" custLinFactNeighborX="1970" custLinFactNeighborY="-1341"/>
      <dgm:spPr/>
      <dgm:t>
        <a:bodyPr/>
        <a:lstStyle/>
        <a:p>
          <a:endParaRPr lang="zh-TW" altLang="en-US"/>
        </a:p>
      </dgm:t>
    </dgm:pt>
    <dgm:pt modelId="{69348F17-BB3D-4BCC-A5AB-D0228E9B98A3}" type="pres">
      <dgm:prSet presAssocID="{296C19DD-5A84-44AE-A164-03739967207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60B839-1D09-4080-908C-0B012F16F894}" type="pres">
      <dgm:prSet presAssocID="{C043561E-B007-44F6-8E48-3954F14ED2EE}" presName="circ2" presStyleLbl="vennNode1" presStyleIdx="1" presStyleCnt="3" custScaleX="115094"/>
      <dgm:spPr/>
      <dgm:t>
        <a:bodyPr/>
        <a:lstStyle/>
        <a:p>
          <a:endParaRPr lang="zh-TW" altLang="en-US"/>
        </a:p>
      </dgm:t>
    </dgm:pt>
    <dgm:pt modelId="{CB839AAE-F46A-4BE4-A7F2-6BB0C214D204}" type="pres">
      <dgm:prSet presAssocID="{C043561E-B007-44F6-8E48-3954F14ED2E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B39CD8-2D49-4D5C-9BEE-753142AE954A}" type="pres">
      <dgm:prSet presAssocID="{92455AB4-79E9-4A0C-9BB3-1E42F0E4F1FF}" presName="circ3" presStyleLbl="vennNode1" presStyleIdx="2" presStyleCnt="3" custScaleX="113239" custScaleY="102257" custLinFactNeighborX="-13075" custLinFactNeighborY="-1732"/>
      <dgm:spPr/>
      <dgm:t>
        <a:bodyPr/>
        <a:lstStyle/>
        <a:p>
          <a:endParaRPr lang="zh-TW" altLang="en-US"/>
        </a:p>
      </dgm:t>
    </dgm:pt>
    <dgm:pt modelId="{8FF2B829-12C2-42A2-9F3B-88932D68197F}" type="pres">
      <dgm:prSet presAssocID="{92455AB4-79E9-4A0C-9BB3-1E42F0E4F1F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A5DB942-0212-4864-8AF8-071C51D26839}" type="presOf" srcId="{C043561E-B007-44F6-8E48-3954F14ED2EE}" destId="{CB839AAE-F46A-4BE4-A7F2-6BB0C214D204}" srcOrd="1" destOrd="0" presId="urn:microsoft.com/office/officeart/2005/8/layout/venn1"/>
    <dgm:cxn modelId="{99FA8311-6C88-459D-821F-0C1D2DDA2494}" type="presOf" srcId="{C043561E-B007-44F6-8E48-3954F14ED2EE}" destId="{C260B839-1D09-4080-908C-0B012F16F894}" srcOrd="0" destOrd="0" presId="urn:microsoft.com/office/officeart/2005/8/layout/venn1"/>
    <dgm:cxn modelId="{CC4AEE68-61D1-436C-A5C4-ADEAFCF678D0}" type="presOf" srcId="{92455AB4-79E9-4A0C-9BB3-1E42F0E4F1FF}" destId="{8AB39CD8-2D49-4D5C-9BEE-753142AE954A}" srcOrd="0" destOrd="0" presId="urn:microsoft.com/office/officeart/2005/8/layout/venn1"/>
    <dgm:cxn modelId="{EC983AFB-280D-44B2-8F8A-E2D152F5BA64}" srcId="{A6346B49-7403-4CDB-B749-9C2960807B22}" destId="{C043561E-B007-44F6-8E48-3954F14ED2EE}" srcOrd="1" destOrd="0" parTransId="{4382D131-2A2F-4CD3-BFA6-4B866402C92B}" sibTransId="{25C5F74D-B569-4E23-BB18-24693B65D433}"/>
    <dgm:cxn modelId="{A3114BF2-AE1E-4E71-B32B-81893453CF57}" type="presOf" srcId="{296C19DD-5A84-44AE-A164-037399672074}" destId="{69348F17-BB3D-4BCC-A5AB-D0228E9B98A3}" srcOrd="1" destOrd="0" presId="urn:microsoft.com/office/officeart/2005/8/layout/venn1"/>
    <dgm:cxn modelId="{8E2DDF09-D53B-462E-89F6-3F4C58BCC8AA}" type="presOf" srcId="{296C19DD-5A84-44AE-A164-037399672074}" destId="{7E7B692F-FE4C-4DEB-AC61-EF474C349FA7}" srcOrd="0" destOrd="0" presId="urn:microsoft.com/office/officeart/2005/8/layout/venn1"/>
    <dgm:cxn modelId="{3E1CBD3A-EF21-4218-BCC7-F2A03096D8E5}" srcId="{A6346B49-7403-4CDB-B749-9C2960807B22}" destId="{92455AB4-79E9-4A0C-9BB3-1E42F0E4F1FF}" srcOrd="2" destOrd="0" parTransId="{45A65AAF-23EF-4DE7-AF60-E3F27ED2509C}" sibTransId="{59197A96-13A1-4FC8-A84B-D8CAF3BD9511}"/>
    <dgm:cxn modelId="{F08D1E76-50D4-4602-9FFB-1EFEAA2C442D}" type="presOf" srcId="{92455AB4-79E9-4A0C-9BB3-1E42F0E4F1FF}" destId="{8FF2B829-12C2-42A2-9F3B-88932D68197F}" srcOrd="1" destOrd="0" presId="urn:microsoft.com/office/officeart/2005/8/layout/venn1"/>
    <dgm:cxn modelId="{CD8CE399-1FD3-4AA4-9712-98F1F7782134}" srcId="{A6346B49-7403-4CDB-B749-9C2960807B22}" destId="{296C19DD-5A84-44AE-A164-037399672074}" srcOrd="0" destOrd="0" parTransId="{D010997E-0B43-4E95-9E6A-A7C8B8B147D6}" sibTransId="{58BBD70D-2AFD-407C-89EC-869C6F8D6EDC}"/>
    <dgm:cxn modelId="{DECEFF55-24DA-4101-AC80-5FE001311A26}" type="presOf" srcId="{A6346B49-7403-4CDB-B749-9C2960807B22}" destId="{0BD22765-EA98-48F6-8C8B-9A1EF6885368}" srcOrd="0" destOrd="0" presId="urn:microsoft.com/office/officeart/2005/8/layout/venn1"/>
    <dgm:cxn modelId="{1216FD89-144B-444B-A25A-95A8BBC016D1}" type="presParOf" srcId="{0BD22765-EA98-48F6-8C8B-9A1EF6885368}" destId="{7E7B692F-FE4C-4DEB-AC61-EF474C349FA7}" srcOrd="0" destOrd="0" presId="urn:microsoft.com/office/officeart/2005/8/layout/venn1"/>
    <dgm:cxn modelId="{653EB96F-A520-4912-BE47-5F9CD1BFBC66}" type="presParOf" srcId="{0BD22765-EA98-48F6-8C8B-9A1EF6885368}" destId="{69348F17-BB3D-4BCC-A5AB-D0228E9B98A3}" srcOrd="1" destOrd="0" presId="urn:microsoft.com/office/officeart/2005/8/layout/venn1"/>
    <dgm:cxn modelId="{621E02C0-A7CD-4170-B2DD-8BA0CC54A64B}" type="presParOf" srcId="{0BD22765-EA98-48F6-8C8B-9A1EF6885368}" destId="{C260B839-1D09-4080-908C-0B012F16F894}" srcOrd="2" destOrd="0" presId="urn:microsoft.com/office/officeart/2005/8/layout/venn1"/>
    <dgm:cxn modelId="{B4B662DA-32CE-4AF5-A6D2-60A062879B69}" type="presParOf" srcId="{0BD22765-EA98-48F6-8C8B-9A1EF6885368}" destId="{CB839AAE-F46A-4BE4-A7F2-6BB0C214D204}" srcOrd="3" destOrd="0" presId="urn:microsoft.com/office/officeart/2005/8/layout/venn1"/>
    <dgm:cxn modelId="{59C893CC-1D65-4834-94A1-348D76E0D7E0}" type="presParOf" srcId="{0BD22765-EA98-48F6-8C8B-9A1EF6885368}" destId="{8AB39CD8-2D49-4D5C-9BEE-753142AE954A}" srcOrd="4" destOrd="0" presId="urn:microsoft.com/office/officeart/2005/8/layout/venn1"/>
    <dgm:cxn modelId="{DAC43E59-D686-44D9-B52C-3B86A5E3FADA}" type="presParOf" srcId="{0BD22765-EA98-48F6-8C8B-9A1EF6885368}" destId="{8FF2B829-12C2-42A2-9F3B-88932D68197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73C2E6-5B76-4AE8-976A-C6ED198F035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6D40AF5-716C-4ED2-A546-06771F71D523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生在偏鄉本無罪</a:t>
          </a:r>
          <a:endParaRPr lang="zh-TW" altLang="en-US" b="1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B7A2BCE-1A9E-4E7B-9281-2677EA0AB8ED}" type="parTrans" cxnId="{6557BD33-AAEA-43DD-9B20-71F789231F2D}">
      <dgm:prSet/>
      <dgm:spPr/>
      <dgm:t>
        <a:bodyPr/>
        <a:lstStyle/>
        <a:p>
          <a:endParaRPr lang="zh-TW" altLang="en-US"/>
        </a:p>
      </dgm:t>
    </dgm:pt>
    <dgm:pt modelId="{2D2F82C8-138F-46DD-BCB8-2E93A9DDB566}" type="sibTrans" cxnId="{6557BD33-AAEA-43DD-9B20-71F789231F2D}">
      <dgm:prSet/>
      <dgm:spPr/>
      <dgm:t>
        <a:bodyPr/>
        <a:lstStyle/>
        <a:p>
          <a:endParaRPr lang="zh-TW" altLang="en-US"/>
        </a:p>
      </dgm:t>
    </dgm:pt>
    <dgm:pt modelId="{FFF18A64-C375-4398-BC66-2C0771AD56DF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活出希望靠機會</a:t>
          </a:r>
          <a:endParaRPr lang="zh-TW" altLang="en-US" b="1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60E39A-21E8-4455-B60F-AFBC23335773}" type="parTrans" cxnId="{F0B26C7B-10A5-4688-8227-F5044F83702F}">
      <dgm:prSet/>
      <dgm:spPr/>
      <dgm:t>
        <a:bodyPr/>
        <a:lstStyle/>
        <a:p>
          <a:endParaRPr lang="zh-TW" altLang="en-US"/>
        </a:p>
      </dgm:t>
    </dgm:pt>
    <dgm:pt modelId="{5E5C1FD8-33F9-4298-8025-E37B2DA88687}" type="sibTrans" cxnId="{F0B26C7B-10A5-4688-8227-F5044F83702F}">
      <dgm:prSet/>
      <dgm:spPr/>
      <dgm:t>
        <a:bodyPr/>
        <a:lstStyle/>
        <a:p>
          <a:endParaRPr lang="zh-TW" altLang="en-US"/>
        </a:p>
      </dgm:t>
    </dgm:pt>
    <dgm:pt modelId="{4A8CD687-48AE-4633-B88D-07C116B04D63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在地翻轉真功夫</a:t>
          </a:r>
          <a:endParaRPr lang="zh-TW" altLang="en-US" b="1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2459CC6-3A76-4C52-BBF2-39E3D4395B3E}" type="parTrans" cxnId="{E112B2B1-2783-4CCD-A22C-9A804B1A7C30}">
      <dgm:prSet/>
      <dgm:spPr/>
      <dgm:t>
        <a:bodyPr/>
        <a:lstStyle/>
        <a:p>
          <a:endParaRPr lang="zh-TW" altLang="en-US"/>
        </a:p>
      </dgm:t>
    </dgm:pt>
    <dgm:pt modelId="{B7FBBC3B-2275-4F66-96B0-902FD27C3056}" type="sibTrans" cxnId="{E112B2B1-2783-4CCD-A22C-9A804B1A7C30}">
      <dgm:prSet/>
      <dgm:spPr/>
      <dgm:t>
        <a:bodyPr/>
        <a:lstStyle/>
        <a:p>
          <a:endParaRPr lang="zh-TW" altLang="en-US"/>
        </a:p>
      </dgm:t>
    </dgm:pt>
    <dgm:pt modelId="{30FBB645-84F4-4574-9247-0B15D468B5EC}">
      <dgm:prSet/>
      <dgm:spPr/>
      <dgm:t>
        <a:bodyPr/>
        <a:lstStyle/>
        <a:p>
          <a:endParaRPr lang="zh-TW" altLang="en-US"/>
        </a:p>
      </dgm:t>
    </dgm:pt>
    <dgm:pt modelId="{CB5836D0-3642-4206-8FD1-6C86F987A031}" type="parTrans" cxnId="{334FC2D5-C9B1-4F3F-ABF8-FC9444E9F81A}">
      <dgm:prSet/>
      <dgm:spPr/>
      <dgm:t>
        <a:bodyPr/>
        <a:lstStyle/>
        <a:p>
          <a:endParaRPr lang="zh-TW" altLang="en-US"/>
        </a:p>
      </dgm:t>
    </dgm:pt>
    <dgm:pt modelId="{632A69C7-2701-4676-B542-8DFD35AB3FEF}" type="sibTrans" cxnId="{334FC2D5-C9B1-4F3F-ABF8-FC9444E9F81A}">
      <dgm:prSet/>
      <dgm:spPr/>
      <dgm:t>
        <a:bodyPr/>
        <a:lstStyle/>
        <a:p>
          <a:endParaRPr lang="zh-TW" altLang="en-US"/>
        </a:p>
      </dgm:t>
    </dgm:pt>
    <dgm:pt modelId="{65535D8C-7413-4DA1-961A-89199AAE97D3}" type="pres">
      <dgm:prSet presAssocID="{1873C2E6-5B76-4AE8-976A-C6ED198F035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C908F8E1-CBD4-49B1-9D26-21E6E388F974}" type="pres">
      <dgm:prSet presAssocID="{86D40AF5-716C-4ED2-A546-06771F71D523}" presName="composite" presStyleCnt="0"/>
      <dgm:spPr/>
    </dgm:pt>
    <dgm:pt modelId="{629D20CD-C3A9-46F4-BB8B-CBAE180E1667}" type="pres">
      <dgm:prSet presAssocID="{86D40AF5-716C-4ED2-A546-06771F71D523}" presName="LShape" presStyleLbl="alignNode1" presStyleIdx="0" presStyleCnt="7"/>
      <dgm:spPr/>
    </dgm:pt>
    <dgm:pt modelId="{DC09EE60-DD67-4C79-919E-CEA1A11C9ABF}" type="pres">
      <dgm:prSet presAssocID="{86D40AF5-716C-4ED2-A546-06771F71D523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E341F2-95F3-4194-AFA6-96B34F2D1B0A}" type="pres">
      <dgm:prSet presAssocID="{86D40AF5-716C-4ED2-A546-06771F71D523}" presName="Triangle" presStyleLbl="alignNode1" presStyleIdx="1" presStyleCnt="7"/>
      <dgm:spPr/>
    </dgm:pt>
    <dgm:pt modelId="{07797D93-42A5-4D5B-8448-649E95E3CFB0}" type="pres">
      <dgm:prSet presAssocID="{2D2F82C8-138F-46DD-BCB8-2E93A9DDB566}" presName="sibTrans" presStyleCnt="0"/>
      <dgm:spPr/>
    </dgm:pt>
    <dgm:pt modelId="{50B1F883-7456-43FA-A67E-7ACAF199BE7F}" type="pres">
      <dgm:prSet presAssocID="{2D2F82C8-138F-46DD-BCB8-2E93A9DDB566}" presName="space" presStyleCnt="0"/>
      <dgm:spPr/>
    </dgm:pt>
    <dgm:pt modelId="{C0A46C6C-E168-4744-BF88-6AC3562BC024}" type="pres">
      <dgm:prSet presAssocID="{FFF18A64-C375-4398-BC66-2C0771AD56DF}" presName="composite" presStyleCnt="0"/>
      <dgm:spPr/>
    </dgm:pt>
    <dgm:pt modelId="{2FFF1EAA-C361-4701-8280-CE134B885A5D}" type="pres">
      <dgm:prSet presAssocID="{FFF18A64-C375-4398-BC66-2C0771AD56DF}" presName="LShape" presStyleLbl="alignNode1" presStyleIdx="2" presStyleCnt="7"/>
      <dgm:spPr/>
    </dgm:pt>
    <dgm:pt modelId="{5C716F5E-4E1E-4094-B38D-0E920106F2B4}" type="pres">
      <dgm:prSet presAssocID="{FFF18A64-C375-4398-BC66-2C0771AD56DF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D3D331-D07C-4997-87CF-8BF453DC31EE}" type="pres">
      <dgm:prSet presAssocID="{FFF18A64-C375-4398-BC66-2C0771AD56DF}" presName="Triangle" presStyleLbl="alignNode1" presStyleIdx="3" presStyleCnt="7"/>
      <dgm:spPr/>
    </dgm:pt>
    <dgm:pt modelId="{F52E3AF9-34EB-43B4-A83E-21A6B5C73B3F}" type="pres">
      <dgm:prSet presAssocID="{5E5C1FD8-33F9-4298-8025-E37B2DA88687}" presName="sibTrans" presStyleCnt="0"/>
      <dgm:spPr/>
    </dgm:pt>
    <dgm:pt modelId="{CDBF0EC1-AFE8-4BDB-9422-AC8BB2D1C4FE}" type="pres">
      <dgm:prSet presAssocID="{5E5C1FD8-33F9-4298-8025-E37B2DA88687}" presName="space" presStyleCnt="0"/>
      <dgm:spPr/>
    </dgm:pt>
    <dgm:pt modelId="{2F73BD1E-69DB-4EBF-8C1B-8530C886C800}" type="pres">
      <dgm:prSet presAssocID="{30FBB645-84F4-4574-9247-0B15D468B5EC}" presName="composite" presStyleCnt="0"/>
      <dgm:spPr/>
    </dgm:pt>
    <dgm:pt modelId="{5725AC0A-F1B3-4924-BACA-76ADEF12CDBE}" type="pres">
      <dgm:prSet presAssocID="{30FBB645-84F4-4574-9247-0B15D468B5EC}" presName="LShape" presStyleLbl="alignNode1" presStyleIdx="4" presStyleCnt="7"/>
      <dgm:spPr/>
    </dgm:pt>
    <dgm:pt modelId="{3A920F62-9E99-4BA5-8595-8ACF72F883C3}" type="pres">
      <dgm:prSet presAssocID="{30FBB645-84F4-4574-9247-0B15D468B5E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C3B630-4410-45AC-A7E8-2F21EC259D9B}" type="pres">
      <dgm:prSet presAssocID="{30FBB645-84F4-4574-9247-0B15D468B5EC}" presName="Triangle" presStyleLbl="alignNode1" presStyleIdx="5" presStyleCnt="7"/>
      <dgm:spPr/>
    </dgm:pt>
    <dgm:pt modelId="{EB6EFFAF-B452-44AB-BAE7-E2E66F7FB994}" type="pres">
      <dgm:prSet presAssocID="{632A69C7-2701-4676-B542-8DFD35AB3FEF}" presName="sibTrans" presStyleCnt="0"/>
      <dgm:spPr/>
    </dgm:pt>
    <dgm:pt modelId="{71D24615-A199-4551-B3C5-5BBF4975ADD9}" type="pres">
      <dgm:prSet presAssocID="{632A69C7-2701-4676-B542-8DFD35AB3FEF}" presName="space" presStyleCnt="0"/>
      <dgm:spPr/>
    </dgm:pt>
    <dgm:pt modelId="{7502C957-13B5-4347-A0C6-AAB08622E1FE}" type="pres">
      <dgm:prSet presAssocID="{4A8CD687-48AE-4633-B88D-07C116B04D63}" presName="composite" presStyleCnt="0"/>
      <dgm:spPr/>
    </dgm:pt>
    <dgm:pt modelId="{7B33A3D0-5CAA-4C56-87F1-7B83464666B4}" type="pres">
      <dgm:prSet presAssocID="{4A8CD687-48AE-4633-B88D-07C116B04D63}" presName="LShape" presStyleLbl="alignNode1" presStyleIdx="6" presStyleCnt="7"/>
      <dgm:spPr/>
      <dgm:t>
        <a:bodyPr/>
        <a:lstStyle/>
        <a:p>
          <a:endParaRPr lang="zh-TW" altLang="en-US"/>
        </a:p>
      </dgm:t>
    </dgm:pt>
    <dgm:pt modelId="{CE3F9EB3-5332-4651-A4FA-193CFC78BEB9}" type="pres">
      <dgm:prSet presAssocID="{4A8CD687-48AE-4633-B88D-07C116B04D6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EE8ADD8-6FF8-463E-8ABE-933B7AA5E9BF}" type="presOf" srcId="{86D40AF5-716C-4ED2-A546-06771F71D523}" destId="{DC09EE60-DD67-4C79-919E-CEA1A11C9ABF}" srcOrd="0" destOrd="0" presId="urn:microsoft.com/office/officeart/2009/3/layout/StepUpProcess"/>
    <dgm:cxn modelId="{3639FEFC-80D3-44C7-8D4B-905BAFF52CBA}" type="presOf" srcId="{30FBB645-84F4-4574-9247-0B15D468B5EC}" destId="{3A920F62-9E99-4BA5-8595-8ACF72F883C3}" srcOrd="0" destOrd="0" presId="urn:microsoft.com/office/officeart/2009/3/layout/StepUpProcess"/>
    <dgm:cxn modelId="{E112B2B1-2783-4CCD-A22C-9A804B1A7C30}" srcId="{1873C2E6-5B76-4AE8-976A-C6ED198F0354}" destId="{4A8CD687-48AE-4633-B88D-07C116B04D63}" srcOrd="3" destOrd="0" parTransId="{82459CC6-3A76-4C52-BBF2-39E3D4395B3E}" sibTransId="{B7FBBC3B-2275-4F66-96B0-902FD27C3056}"/>
    <dgm:cxn modelId="{845591AE-88FF-4325-A58A-46D2F083C986}" type="presOf" srcId="{1873C2E6-5B76-4AE8-976A-C6ED198F0354}" destId="{65535D8C-7413-4DA1-961A-89199AAE97D3}" srcOrd="0" destOrd="0" presId="urn:microsoft.com/office/officeart/2009/3/layout/StepUpProcess"/>
    <dgm:cxn modelId="{653F45D0-B612-476B-A05F-EF385F207C67}" type="presOf" srcId="{FFF18A64-C375-4398-BC66-2C0771AD56DF}" destId="{5C716F5E-4E1E-4094-B38D-0E920106F2B4}" srcOrd="0" destOrd="0" presId="urn:microsoft.com/office/officeart/2009/3/layout/StepUpProcess"/>
    <dgm:cxn modelId="{6557BD33-AAEA-43DD-9B20-71F789231F2D}" srcId="{1873C2E6-5B76-4AE8-976A-C6ED198F0354}" destId="{86D40AF5-716C-4ED2-A546-06771F71D523}" srcOrd="0" destOrd="0" parTransId="{9B7A2BCE-1A9E-4E7B-9281-2677EA0AB8ED}" sibTransId="{2D2F82C8-138F-46DD-BCB8-2E93A9DDB566}"/>
    <dgm:cxn modelId="{F0B26C7B-10A5-4688-8227-F5044F83702F}" srcId="{1873C2E6-5B76-4AE8-976A-C6ED198F0354}" destId="{FFF18A64-C375-4398-BC66-2C0771AD56DF}" srcOrd="1" destOrd="0" parTransId="{3160E39A-21E8-4455-B60F-AFBC23335773}" sibTransId="{5E5C1FD8-33F9-4298-8025-E37B2DA88687}"/>
    <dgm:cxn modelId="{334FC2D5-C9B1-4F3F-ABF8-FC9444E9F81A}" srcId="{1873C2E6-5B76-4AE8-976A-C6ED198F0354}" destId="{30FBB645-84F4-4574-9247-0B15D468B5EC}" srcOrd="2" destOrd="0" parTransId="{CB5836D0-3642-4206-8FD1-6C86F987A031}" sibTransId="{632A69C7-2701-4676-B542-8DFD35AB3FEF}"/>
    <dgm:cxn modelId="{82EFEFD2-CA8E-4C15-8FB4-3EBB37B6BCCA}" type="presOf" srcId="{4A8CD687-48AE-4633-B88D-07C116B04D63}" destId="{CE3F9EB3-5332-4651-A4FA-193CFC78BEB9}" srcOrd="0" destOrd="0" presId="urn:microsoft.com/office/officeart/2009/3/layout/StepUpProcess"/>
    <dgm:cxn modelId="{83B86A31-F1CE-43E3-88FA-3A0A7AB1FFC4}" type="presParOf" srcId="{65535D8C-7413-4DA1-961A-89199AAE97D3}" destId="{C908F8E1-CBD4-49B1-9D26-21E6E388F974}" srcOrd="0" destOrd="0" presId="urn:microsoft.com/office/officeart/2009/3/layout/StepUpProcess"/>
    <dgm:cxn modelId="{37619AE6-7AF9-45FA-8604-D65FE3C25857}" type="presParOf" srcId="{C908F8E1-CBD4-49B1-9D26-21E6E388F974}" destId="{629D20CD-C3A9-46F4-BB8B-CBAE180E1667}" srcOrd="0" destOrd="0" presId="urn:microsoft.com/office/officeart/2009/3/layout/StepUpProcess"/>
    <dgm:cxn modelId="{C1B3B9AC-1851-4005-91C5-5E269B1BB125}" type="presParOf" srcId="{C908F8E1-CBD4-49B1-9D26-21E6E388F974}" destId="{DC09EE60-DD67-4C79-919E-CEA1A11C9ABF}" srcOrd="1" destOrd="0" presId="urn:microsoft.com/office/officeart/2009/3/layout/StepUpProcess"/>
    <dgm:cxn modelId="{4F119EE9-BC24-4710-B8C7-D3FCD73BC79C}" type="presParOf" srcId="{C908F8E1-CBD4-49B1-9D26-21E6E388F974}" destId="{18E341F2-95F3-4194-AFA6-96B34F2D1B0A}" srcOrd="2" destOrd="0" presId="urn:microsoft.com/office/officeart/2009/3/layout/StepUpProcess"/>
    <dgm:cxn modelId="{58846719-433E-47AB-9B1A-3FBD8F61DB93}" type="presParOf" srcId="{65535D8C-7413-4DA1-961A-89199AAE97D3}" destId="{07797D93-42A5-4D5B-8448-649E95E3CFB0}" srcOrd="1" destOrd="0" presId="urn:microsoft.com/office/officeart/2009/3/layout/StepUpProcess"/>
    <dgm:cxn modelId="{C6B3FB72-63A2-42FC-A5CB-D7F65BC13720}" type="presParOf" srcId="{07797D93-42A5-4D5B-8448-649E95E3CFB0}" destId="{50B1F883-7456-43FA-A67E-7ACAF199BE7F}" srcOrd="0" destOrd="0" presId="urn:microsoft.com/office/officeart/2009/3/layout/StepUpProcess"/>
    <dgm:cxn modelId="{C9E1331D-7015-4136-9847-F2C1F64F7655}" type="presParOf" srcId="{65535D8C-7413-4DA1-961A-89199AAE97D3}" destId="{C0A46C6C-E168-4744-BF88-6AC3562BC024}" srcOrd="2" destOrd="0" presId="urn:microsoft.com/office/officeart/2009/3/layout/StepUpProcess"/>
    <dgm:cxn modelId="{4F44AFC4-C3FF-4F77-847C-6EEE7939458E}" type="presParOf" srcId="{C0A46C6C-E168-4744-BF88-6AC3562BC024}" destId="{2FFF1EAA-C361-4701-8280-CE134B885A5D}" srcOrd="0" destOrd="0" presId="urn:microsoft.com/office/officeart/2009/3/layout/StepUpProcess"/>
    <dgm:cxn modelId="{161CBA7C-067E-4E11-9258-E26CE617A116}" type="presParOf" srcId="{C0A46C6C-E168-4744-BF88-6AC3562BC024}" destId="{5C716F5E-4E1E-4094-B38D-0E920106F2B4}" srcOrd="1" destOrd="0" presId="urn:microsoft.com/office/officeart/2009/3/layout/StepUpProcess"/>
    <dgm:cxn modelId="{B588662B-1EF7-4FE2-9903-AC89CECFCD66}" type="presParOf" srcId="{C0A46C6C-E168-4744-BF88-6AC3562BC024}" destId="{39D3D331-D07C-4997-87CF-8BF453DC31EE}" srcOrd="2" destOrd="0" presId="urn:microsoft.com/office/officeart/2009/3/layout/StepUpProcess"/>
    <dgm:cxn modelId="{6ED4E16C-8475-4E9A-AE01-6B060FB7AA44}" type="presParOf" srcId="{65535D8C-7413-4DA1-961A-89199AAE97D3}" destId="{F52E3AF9-34EB-43B4-A83E-21A6B5C73B3F}" srcOrd="3" destOrd="0" presId="urn:microsoft.com/office/officeart/2009/3/layout/StepUpProcess"/>
    <dgm:cxn modelId="{6720D2FB-042C-4C22-A872-14A1CC173DB1}" type="presParOf" srcId="{F52E3AF9-34EB-43B4-A83E-21A6B5C73B3F}" destId="{CDBF0EC1-AFE8-4BDB-9422-AC8BB2D1C4FE}" srcOrd="0" destOrd="0" presId="urn:microsoft.com/office/officeart/2009/3/layout/StepUpProcess"/>
    <dgm:cxn modelId="{5F09B828-2434-469E-B6B2-A6E167C6F868}" type="presParOf" srcId="{65535D8C-7413-4DA1-961A-89199AAE97D3}" destId="{2F73BD1E-69DB-4EBF-8C1B-8530C886C800}" srcOrd="4" destOrd="0" presId="urn:microsoft.com/office/officeart/2009/3/layout/StepUpProcess"/>
    <dgm:cxn modelId="{D8A7A9D8-3FD4-4B41-8B79-A64D503962F4}" type="presParOf" srcId="{2F73BD1E-69DB-4EBF-8C1B-8530C886C800}" destId="{5725AC0A-F1B3-4924-BACA-76ADEF12CDBE}" srcOrd="0" destOrd="0" presId="urn:microsoft.com/office/officeart/2009/3/layout/StepUpProcess"/>
    <dgm:cxn modelId="{D3C48135-3CBB-4E49-8A85-C4FC835ECCE1}" type="presParOf" srcId="{2F73BD1E-69DB-4EBF-8C1B-8530C886C800}" destId="{3A920F62-9E99-4BA5-8595-8ACF72F883C3}" srcOrd="1" destOrd="0" presId="urn:microsoft.com/office/officeart/2009/3/layout/StepUpProcess"/>
    <dgm:cxn modelId="{8B08B530-78BD-4F10-A6D2-594A1119D081}" type="presParOf" srcId="{2F73BD1E-69DB-4EBF-8C1B-8530C886C800}" destId="{49C3B630-4410-45AC-A7E8-2F21EC259D9B}" srcOrd="2" destOrd="0" presId="urn:microsoft.com/office/officeart/2009/3/layout/StepUpProcess"/>
    <dgm:cxn modelId="{6062B359-2F11-4CE6-B3F8-ED34AB51AA56}" type="presParOf" srcId="{65535D8C-7413-4DA1-961A-89199AAE97D3}" destId="{EB6EFFAF-B452-44AB-BAE7-E2E66F7FB994}" srcOrd="5" destOrd="0" presId="urn:microsoft.com/office/officeart/2009/3/layout/StepUpProcess"/>
    <dgm:cxn modelId="{6EF3E1B9-A667-4262-BD38-44CE70A54C23}" type="presParOf" srcId="{EB6EFFAF-B452-44AB-BAE7-E2E66F7FB994}" destId="{71D24615-A199-4551-B3C5-5BBF4975ADD9}" srcOrd="0" destOrd="0" presId="urn:microsoft.com/office/officeart/2009/3/layout/StepUpProcess"/>
    <dgm:cxn modelId="{9E7F68B2-2D5C-4E73-B89C-87033EA7089F}" type="presParOf" srcId="{65535D8C-7413-4DA1-961A-89199AAE97D3}" destId="{7502C957-13B5-4347-A0C6-AAB08622E1FE}" srcOrd="6" destOrd="0" presId="urn:microsoft.com/office/officeart/2009/3/layout/StepUpProcess"/>
    <dgm:cxn modelId="{2D74A6F5-A9DB-4353-914B-16A587FE08DE}" type="presParOf" srcId="{7502C957-13B5-4347-A0C6-AAB08622E1FE}" destId="{7B33A3D0-5CAA-4C56-87F1-7B83464666B4}" srcOrd="0" destOrd="0" presId="urn:microsoft.com/office/officeart/2009/3/layout/StepUpProcess"/>
    <dgm:cxn modelId="{9B0554FF-116F-4D92-86B9-AF0229AE9605}" type="presParOf" srcId="{7502C957-13B5-4347-A0C6-AAB08622E1FE}" destId="{CE3F9EB3-5332-4651-A4FA-193CFC78BEB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17441-3BF0-4337-B4E5-3F74D943B7B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0F57625-81DF-416B-BAB1-4425E1463A75}">
      <dgm:prSet phldrT="[文字]"/>
      <dgm:spPr/>
      <dgm:t>
        <a:bodyPr/>
        <a:lstStyle/>
        <a:p>
          <a:r>
            <a:rPr lang="zh-TW" altLang="en-US" dirty="0" smtClean="0"/>
            <a:t>偏鄉小校多</a:t>
          </a:r>
          <a:endParaRPr lang="zh-TW" altLang="en-US" dirty="0"/>
        </a:p>
      </dgm:t>
    </dgm:pt>
    <dgm:pt modelId="{F292B50F-201C-4ACC-905B-D220DA2D13D0}" type="parTrans" cxnId="{615620F6-3ED4-4B01-AE27-63A8F821A892}">
      <dgm:prSet/>
      <dgm:spPr/>
      <dgm:t>
        <a:bodyPr/>
        <a:lstStyle/>
        <a:p>
          <a:endParaRPr lang="zh-TW" altLang="en-US"/>
        </a:p>
      </dgm:t>
    </dgm:pt>
    <dgm:pt modelId="{00F6BED0-5B48-4957-95C4-4C09C934B0B6}" type="sibTrans" cxnId="{615620F6-3ED4-4B01-AE27-63A8F821A892}">
      <dgm:prSet/>
      <dgm:spPr/>
      <dgm:t>
        <a:bodyPr/>
        <a:lstStyle/>
        <a:p>
          <a:endParaRPr lang="zh-TW" altLang="en-US"/>
        </a:p>
      </dgm:t>
    </dgm:pt>
    <dgm:pt modelId="{4B4B81FE-F2C0-4F04-9AAF-21B6A6984377}">
      <dgm:prSet phldrT="[文字]"/>
      <dgm:spPr/>
      <dgm:t>
        <a:bodyPr/>
        <a:lstStyle/>
        <a:p>
          <a:r>
            <a:rPr lang="zh-TW" altLang="en-US" dirty="0" smtClean="0"/>
            <a:t>嘉教五讚</a:t>
          </a:r>
          <a:endParaRPr lang="zh-TW" altLang="en-US" dirty="0"/>
        </a:p>
      </dgm:t>
    </dgm:pt>
    <dgm:pt modelId="{91909C3A-F1E7-4616-8619-DD933D42B5E7}" type="parTrans" cxnId="{CF0ED4A7-71C3-4ADB-913A-611F26DC171C}">
      <dgm:prSet/>
      <dgm:spPr/>
      <dgm:t>
        <a:bodyPr/>
        <a:lstStyle/>
        <a:p>
          <a:endParaRPr lang="zh-TW" altLang="en-US"/>
        </a:p>
      </dgm:t>
    </dgm:pt>
    <dgm:pt modelId="{B080B6EB-691C-4B51-BF0C-9C44D3F72CF8}" type="sibTrans" cxnId="{CF0ED4A7-71C3-4ADB-913A-611F26DC171C}">
      <dgm:prSet/>
      <dgm:spPr/>
      <dgm:t>
        <a:bodyPr/>
        <a:lstStyle/>
        <a:p>
          <a:endParaRPr lang="zh-TW" altLang="en-US"/>
        </a:p>
      </dgm:t>
    </dgm:pt>
    <dgm:pt modelId="{92103580-BD39-46E2-B359-CEF241DCDE68}">
      <dgm:prSet phldrT="[文字]"/>
      <dgm:spPr/>
      <dgm:t>
        <a:bodyPr/>
        <a:lstStyle/>
        <a:p>
          <a:r>
            <a:rPr lang="zh-TW" altLang="en-US" dirty="0" smtClean="0"/>
            <a:t>英語力提升</a:t>
          </a:r>
          <a:endParaRPr lang="zh-TW" altLang="en-US" dirty="0"/>
        </a:p>
      </dgm:t>
    </dgm:pt>
    <dgm:pt modelId="{40C9A719-4784-4964-86C4-B4A7C390D219}" type="parTrans" cxnId="{7EF25ADF-94D3-478D-B3D3-459F899F3893}">
      <dgm:prSet/>
      <dgm:spPr/>
      <dgm:t>
        <a:bodyPr/>
        <a:lstStyle/>
        <a:p>
          <a:endParaRPr lang="zh-TW" altLang="en-US"/>
        </a:p>
      </dgm:t>
    </dgm:pt>
    <dgm:pt modelId="{4E6BF5F1-E17E-40F0-8852-B3224351FD24}" type="sibTrans" cxnId="{7EF25ADF-94D3-478D-B3D3-459F899F3893}">
      <dgm:prSet/>
      <dgm:spPr/>
      <dgm:t>
        <a:bodyPr/>
        <a:lstStyle/>
        <a:p>
          <a:endParaRPr lang="zh-TW" altLang="en-US"/>
        </a:p>
      </dgm:t>
    </dgm:pt>
    <dgm:pt modelId="{57B95112-94F3-48B7-BBCA-D29330C3753A}">
      <dgm:prSet phldrT="[文字]"/>
      <dgm:spPr/>
      <dgm:t>
        <a:bodyPr/>
        <a:lstStyle/>
        <a:p>
          <a:r>
            <a:rPr lang="zh-TW" altLang="en-US" dirty="0" smtClean="0"/>
            <a:t>學力檢測</a:t>
          </a:r>
          <a:endParaRPr lang="zh-TW" altLang="en-US" dirty="0"/>
        </a:p>
      </dgm:t>
    </dgm:pt>
    <dgm:pt modelId="{84A782A7-C8CB-4EFA-B600-F4BAA9785595}" type="parTrans" cxnId="{A01723EE-B729-4CFB-8460-F04F9F08B823}">
      <dgm:prSet/>
      <dgm:spPr/>
      <dgm:t>
        <a:bodyPr/>
        <a:lstStyle/>
        <a:p>
          <a:endParaRPr lang="zh-TW" altLang="en-US"/>
        </a:p>
      </dgm:t>
    </dgm:pt>
    <dgm:pt modelId="{35DF050E-91F0-457A-AFA7-D0BEF142598C}" type="sibTrans" cxnId="{A01723EE-B729-4CFB-8460-F04F9F08B823}">
      <dgm:prSet/>
      <dgm:spPr/>
      <dgm:t>
        <a:bodyPr/>
        <a:lstStyle/>
        <a:p>
          <a:endParaRPr lang="zh-TW" altLang="en-US"/>
        </a:p>
      </dgm:t>
    </dgm:pt>
    <dgm:pt modelId="{F7FF061B-E5B1-45D8-AF90-0440A0AE3BBB}">
      <dgm:prSet phldrT="[文字]"/>
      <dgm:spPr/>
      <dgm:t>
        <a:bodyPr/>
        <a:lstStyle/>
        <a:p>
          <a:r>
            <a:rPr lang="zh-TW" altLang="en-US" dirty="0" smtClean="0"/>
            <a:t>與大學專業合作發展</a:t>
          </a:r>
          <a:endParaRPr lang="zh-TW" altLang="en-US" dirty="0"/>
        </a:p>
      </dgm:t>
    </dgm:pt>
    <dgm:pt modelId="{5513E584-D05C-4860-BACC-DCE1544EE15C}" type="parTrans" cxnId="{2A538976-E84B-4C05-9C56-504E6272F8BB}">
      <dgm:prSet/>
      <dgm:spPr/>
      <dgm:t>
        <a:bodyPr/>
        <a:lstStyle/>
        <a:p>
          <a:endParaRPr lang="zh-TW" altLang="en-US"/>
        </a:p>
      </dgm:t>
    </dgm:pt>
    <dgm:pt modelId="{77F366EA-CC3A-44C7-A1CB-AD5E9A164DCF}" type="sibTrans" cxnId="{2A538976-E84B-4C05-9C56-504E6272F8BB}">
      <dgm:prSet/>
      <dgm:spPr/>
      <dgm:t>
        <a:bodyPr/>
        <a:lstStyle/>
        <a:p>
          <a:endParaRPr lang="zh-TW" altLang="en-US"/>
        </a:p>
      </dgm:t>
    </dgm:pt>
    <dgm:pt modelId="{F74A33C5-70E7-4299-9539-95A27C8994A5}" type="pres">
      <dgm:prSet presAssocID="{7B117441-3BF0-4337-B4E5-3F74D943B7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6FDDB69-C5BA-41CB-8E63-7B655C27E1E0}" type="pres">
      <dgm:prSet presAssocID="{A0F57625-81DF-416B-BAB1-4425E1463A75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8641212A-4796-418E-990D-ADC8E4542864}" type="pres">
      <dgm:prSet presAssocID="{4B4B81FE-F2C0-4F04-9AAF-21B6A6984377}" presName="node" presStyleLbl="node1" presStyleIdx="0" presStyleCnt="4" custScaleX="1594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F06DFE-5341-4DA1-B9D7-CF171D35802E}" type="pres">
      <dgm:prSet presAssocID="{4B4B81FE-F2C0-4F04-9AAF-21B6A6984377}" presName="dummy" presStyleCnt="0"/>
      <dgm:spPr/>
    </dgm:pt>
    <dgm:pt modelId="{BE20324E-49CA-418C-B9F1-32A49FAF467E}" type="pres">
      <dgm:prSet presAssocID="{B080B6EB-691C-4B51-BF0C-9C44D3F72CF8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ADFE48E9-9844-4BA0-AFD8-C58F1CE055CD}" type="pres">
      <dgm:prSet presAssocID="{92103580-BD39-46E2-B359-CEF241DCDE68}" presName="node" presStyleLbl="node1" presStyleIdx="1" presStyleCnt="4" custScaleX="157864" custRadScaleRad="102942" custRadScaleInc="9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0E4163-FF80-4638-B40D-6CFC29E8E0B8}" type="pres">
      <dgm:prSet presAssocID="{92103580-BD39-46E2-B359-CEF241DCDE68}" presName="dummy" presStyleCnt="0"/>
      <dgm:spPr/>
    </dgm:pt>
    <dgm:pt modelId="{4E81AA2E-1849-42D2-A015-D6757FD8215B}" type="pres">
      <dgm:prSet presAssocID="{4E6BF5F1-E17E-40F0-8852-B3224351FD24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EA8FF3F9-69F8-4D4F-BAAF-8B5F27DD9A97}" type="pres">
      <dgm:prSet presAssocID="{57B95112-94F3-48B7-BBCA-D29330C3753A}" presName="node" presStyleLbl="node1" presStyleIdx="2" presStyleCnt="4" custScaleX="1544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E9FC2B-69BB-409A-9ED8-C33A7B0EE7CD}" type="pres">
      <dgm:prSet presAssocID="{57B95112-94F3-48B7-BBCA-D29330C3753A}" presName="dummy" presStyleCnt="0"/>
      <dgm:spPr/>
    </dgm:pt>
    <dgm:pt modelId="{800A11D6-5EB6-4B5E-8E68-79DD9720E238}" type="pres">
      <dgm:prSet presAssocID="{35DF050E-91F0-457A-AFA7-D0BEF142598C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0A66CC34-AAFE-4631-9446-6E34E038D365}" type="pres">
      <dgm:prSet presAssocID="{F7FF061B-E5B1-45D8-AF90-0440A0AE3BBB}" presName="node" presStyleLbl="node1" presStyleIdx="3" presStyleCnt="4" custScaleX="154418" custScaleY="1014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E5E857-2197-41DA-9F67-713DB33AFC20}" type="pres">
      <dgm:prSet presAssocID="{F7FF061B-E5B1-45D8-AF90-0440A0AE3BBB}" presName="dummy" presStyleCnt="0"/>
      <dgm:spPr/>
    </dgm:pt>
    <dgm:pt modelId="{7BA82645-6686-4C23-9AB6-09BF2643F1BD}" type="pres">
      <dgm:prSet presAssocID="{77F366EA-CC3A-44C7-A1CB-AD5E9A164DCF}" presName="sibTrans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4EF9A75D-86D8-4D6C-8294-B1523F01DECF}" type="presOf" srcId="{B080B6EB-691C-4B51-BF0C-9C44D3F72CF8}" destId="{BE20324E-49CA-418C-B9F1-32A49FAF467E}" srcOrd="0" destOrd="0" presId="urn:microsoft.com/office/officeart/2005/8/layout/radial6"/>
    <dgm:cxn modelId="{001AB809-6723-43F8-B3D6-C27A5A8042F6}" type="presOf" srcId="{57B95112-94F3-48B7-BBCA-D29330C3753A}" destId="{EA8FF3F9-69F8-4D4F-BAAF-8B5F27DD9A97}" srcOrd="0" destOrd="0" presId="urn:microsoft.com/office/officeart/2005/8/layout/radial6"/>
    <dgm:cxn modelId="{7EF25ADF-94D3-478D-B3D3-459F899F3893}" srcId="{A0F57625-81DF-416B-BAB1-4425E1463A75}" destId="{92103580-BD39-46E2-B359-CEF241DCDE68}" srcOrd="1" destOrd="0" parTransId="{40C9A719-4784-4964-86C4-B4A7C390D219}" sibTransId="{4E6BF5F1-E17E-40F0-8852-B3224351FD24}"/>
    <dgm:cxn modelId="{A4184BA8-F141-4592-83E4-A7E008A60B60}" type="presOf" srcId="{F7FF061B-E5B1-45D8-AF90-0440A0AE3BBB}" destId="{0A66CC34-AAFE-4631-9446-6E34E038D365}" srcOrd="0" destOrd="0" presId="urn:microsoft.com/office/officeart/2005/8/layout/radial6"/>
    <dgm:cxn modelId="{615620F6-3ED4-4B01-AE27-63A8F821A892}" srcId="{7B117441-3BF0-4337-B4E5-3F74D943B7B2}" destId="{A0F57625-81DF-416B-BAB1-4425E1463A75}" srcOrd="0" destOrd="0" parTransId="{F292B50F-201C-4ACC-905B-D220DA2D13D0}" sibTransId="{00F6BED0-5B48-4957-95C4-4C09C934B0B6}"/>
    <dgm:cxn modelId="{F574A7FA-6EDA-4CBB-ABA3-C252EE8931F1}" type="presOf" srcId="{35DF050E-91F0-457A-AFA7-D0BEF142598C}" destId="{800A11D6-5EB6-4B5E-8E68-79DD9720E238}" srcOrd="0" destOrd="0" presId="urn:microsoft.com/office/officeart/2005/8/layout/radial6"/>
    <dgm:cxn modelId="{A01723EE-B729-4CFB-8460-F04F9F08B823}" srcId="{A0F57625-81DF-416B-BAB1-4425E1463A75}" destId="{57B95112-94F3-48B7-BBCA-D29330C3753A}" srcOrd="2" destOrd="0" parTransId="{84A782A7-C8CB-4EFA-B600-F4BAA9785595}" sibTransId="{35DF050E-91F0-457A-AFA7-D0BEF142598C}"/>
    <dgm:cxn modelId="{2A538976-E84B-4C05-9C56-504E6272F8BB}" srcId="{A0F57625-81DF-416B-BAB1-4425E1463A75}" destId="{F7FF061B-E5B1-45D8-AF90-0440A0AE3BBB}" srcOrd="3" destOrd="0" parTransId="{5513E584-D05C-4860-BACC-DCE1544EE15C}" sibTransId="{77F366EA-CC3A-44C7-A1CB-AD5E9A164DCF}"/>
    <dgm:cxn modelId="{7350E3AB-015B-41DE-8A99-015E9C612C2B}" type="presOf" srcId="{92103580-BD39-46E2-B359-CEF241DCDE68}" destId="{ADFE48E9-9844-4BA0-AFD8-C58F1CE055CD}" srcOrd="0" destOrd="0" presId="urn:microsoft.com/office/officeart/2005/8/layout/radial6"/>
    <dgm:cxn modelId="{981F7E77-36B3-40FA-8349-41C88DFBBD34}" type="presOf" srcId="{4B4B81FE-F2C0-4F04-9AAF-21B6A6984377}" destId="{8641212A-4796-418E-990D-ADC8E4542864}" srcOrd="0" destOrd="0" presId="urn:microsoft.com/office/officeart/2005/8/layout/radial6"/>
    <dgm:cxn modelId="{E6598B44-2E61-4661-BD76-60E8FBCD05D5}" type="presOf" srcId="{7B117441-3BF0-4337-B4E5-3F74D943B7B2}" destId="{F74A33C5-70E7-4299-9539-95A27C8994A5}" srcOrd="0" destOrd="0" presId="urn:microsoft.com/office/officeart/2005/8/layout/radial6"/>
    <dgm:cxn modelId="{CF0ED4A7-71C3-4ADB-913A-611F26DC171C}" srcId="{A0F57625-81DF-416B-BAB1-4425E1463A75}" destId="{4B4B81FE-F2C0-4F04-9AAF-21B6A6984377}" srcOrd="0" destOrd="0" parTransId="{91909C3A-F1E7-4616-8619-DD933D42B5E7}" sibTransId="{B080B6EB-691C-4B51-BF0C-9C44D3F72CF8}"/>
    <dgm:cxn modelId="{0651B34C-B766-484E-9CFF-C89F75FEFF8C}" type="presOf" srcId="{A0F57625-81DF-416B-BAB1-4425E1463A75}" destId="{76FDDB69-C5BA-41CB-8E63-7B655C27E1E0}" srcOrd="0" destOrd="0" presId="urn:microsoft.com/office/officeart/2005/8/layout/radial6"/>
    <dgm:cxn modelId="{290C4E2E-B381-4D48-B492-5C764E182CE6}" type="presOf" srcId="{4E6BF5F1-E17E-40F0-8852-B3224351FD24}" destId="{4E81AA2E-1849-42D2-A015-D6757FD8215B}" srcOrd="0" destOrd="0" presId="urn:microsoft.com/office/officeart/2005/8/layout/radial6"/>
    <dgm:cxn modelId="{DD89935C-933F-4902-8BFC-5B64FF4F2951}" type="presOf" srcId="{77F366EA-CC3A-44C7-A1CB-AD5E9A164DCF}" destId="{7BA82645-6686-4C23-9AB6-09BF2643F1BD}" srcOrd="0" destOrd="0" presId="urn:microsoft.com/office/officeart/2005/8/layout/radial6"/>
    <dgm:cxn modelId="{B5CE510B-4919-4ADB-9F75-49EAA170C851}" type="presParOf" srcId="{F74A33C5-70E7-4299-9539-95A27C8994A5}" destId="{76FDDB69-C5BA-41CB-8E63-7B655C27E1E0}" srcOrd="0" destOrd="0" presId="urn:microsoft.com/office/officeart/2005/8/layout/radial6"/>
    <dgm:cxn modelId="{EF43F0AC-0013-4538-8DDE-9620375DF1AC}" type="presParOf" srcId="{F74A33C5-70E7-4299-9539-95A27C8994A5}" destId="{8641212A-4796-418E-990D-ADC8E4542864}" srcOrd="1" destOrd="0" presId="urn:microsoft.com/office/officeart/2005/8/layout/radial6"/>
    <dgm:cxn modelId="{E1DD9301-12C9-45EA-97EE-C4A93344F1E0}" type="presParOf" srcId="{F74A33C5-70E7-4299-9539-95A27C8994A5}" destId="{8AF06DFE-5341-4DA1-B9D7-CF171D35802E}" srcOrd="2" destOrd="0" presId="urn:microsoft.com/office/officeart/2005/8/layout/radial6"/>
    <dgm:cxn modelId="{01182C96-DF05-4E24-9C4F-8B43ECBCBB76}" type="presParOf" srcId="{F74A33C5-70E7-4299-9539-95A27C8994A5}" destId="{BE20324E-49CA-418C-B9F1-32A49FAF467E}" srcOrd="3" destOrd="0" presId="urn:microsoft.com/office/officeart/2005/8/layout/radial6"/>
    <dgm:cxn modelId="{DF560FD0-83FB-4E15-B0A8-DD24367D1A48}" type="presParOf" srcId="{F74A33C5-70E7-4299-9539-95A27C8994A5}" destId="{ADFE48E9-9844-4BA0-AFD8-C58F1CE055CD}" srcOrd="4" destOrd="0" presId="urn:microsoft.com/office/officeart/2005/8/layout/radial6"/>
    <dgm:cxn modelId="{E751E4BE-662F-47CD-9D6C-2C777EE6CBCE}" type="presParOf" srcId="{F74A33C5-70E7-4299-9539-95A27C8994A5}" destId="{4E0E4163-FF80-4638-B40D-6CFC29E8E0B8}" srcOrd="5" destOrd="0" presId="urn:microsoft.com/office/officeart/2005/8/layout/radial6"/>
    <dgm:cxn modelId="{934EC709-2087-4130-B80B-20043BD376F0}" type="presParOf" srcId="{F74A33C5-70E7-4299-9539-95A27C8994A5}" destId="{4E81AA2E-1849-42D2-A015-D6757FD8215B}" srcOrd="6" destOrd="0" presId="urn:microsoft.com/office/officeart/2005/8/layout/radial6"/>
    <dgm:cxn modelId="{B9DC8A1C-0898-4542-8599-C329F9AFAC94}" type="presParOf" srcId="{F74A33C5-70E7-4299-9539-95A27C8994A5}" destId="{EA8FF3F9-69F8-4D4F-BAAF-8B5F27DD9A97}" srcOrd="7" destOrd="0" presId="urn:microsoft.com/office/officeart/2005/8/layout/radial6"/>
    <dgm:cxn modelId="{CDF10697-14F6-4B50-9289-012CA1BABC18}" type="presParOf" srcId="{F74A33C5-70E7-4299-9539-95A27C8994A5}" destId="{DBE9FC2B-69BB-409A-9ED8-C33A7B0EE7CD}" srcOrd="8" destOrd="0" presId="urn:microsoft.com/office/officeart/2005/8/layout/radial6"/>
    <dgm:cxn modelId="{522D02A9-83D7-4AFD-B909-1441CE150A9F}" type="presParOf" srcId="{F74A33C5-70E7-4299-9539-95A27C8994A5}" destId="{800A11D6-5EB6-4B5E-8E68-79DD9720E238}" srcOrd="9" destOrd="0" presId="urn:microsoft.com/office/officeart/2005/8/layout/radial6"/>
    <dgm:cxn modelId="{95270BCF-41A9-4EB9-9963-482EC7BB1455}" type="presParOf" srcId="{F74A33C5-70E7-4299-9539-95A27C8994A5}" destId="{0A66CC34-AAFE-4631-9446-6E34E038D365}" srcOrd="10" destOrd="0" presId="urn:microsoft.com/office/officeart/2005/8/layout/radial6"/>
    <dgm:cxn modelId="{896C1D4B-7E7F-4092-ADBC-E02D4DF44640}" type="presParOf" srcId="{F74A33C5-70E7-4299-9539-95A27C8994A5}" destId="{74E5E857-2197-41DA-9F67-713DB33AFC20}" srcOrd="11" destOrd="0" presId="urn:microsoft.com/office/officeart/2005/8/layout/radial6"/>
    <dgm:cxn modelId="{14A2AC61-2BE9-43E4-9859-036CBCFAEE19}" type="presParOf" srcId="{F74A33C5-70E7-4299-9539-95A27C8994A5}" destId="{7BA82645-6686-4C23-9AB6-09BF2643F1B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10CA64-82B4-4210-8D77-53182E45D82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7EC045D-B41B-4CC6-A0BA-63DE1B25DA55}">
      <dgm:prSet phldrT="[文字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TW" altLang="en-US" dirty="0"/>
        </a:p>
      </dgm:t>
    </dgm:pt>
    <dgm:pt modelId="{AC57926F-8DCD-4F51-B48F-7C0BD8F36FE9}" type="parTrans" cxnId="{C1EC4EF8-165D-46F6-8A4A-686E121AF5AD}">
      <dgm:prSet/>
      <dgm:spPr/>
      <dgm:t>
        <a:bodyPr/>
        <a:lstStyle/>
        <a:p>
          <a:endParaRPr lang="zh-TW" altLang="en-US"/>
        </a:p>
      </dgm:t>
    </dgm:pt>
    <dgm:pt modelId="{EDA31AE1-941C-4A36-B59A-A14C88D9B864}" type="sibTrans" cxnId="{C1EC4EF8-165D-46F6-8A4A-686E121AF5AD}">
      <dgm:prSet/>
      <dgm:spPr/>
      <dgm:t>
        <a:bodyPr/>
        <a:lstStyle/>
        <a:p>
          <a:endParaRPr lang="zh-TW" altLang="en-US"/>
        </a:p>
      </dgm:t>
    </dgm:pt>
    <dgm:pt modelId="{A48EF933-F929-4CD7-AB8F-8BAE3ADC8D38}">
      <dgm:prSet phldrT="[文字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zh-TW" altLang="en-US" dirty="0"/>
        </a:p>
      </dgm:t>
    </dgm:pt>
    <dgm:pt modelId="{6D1F49E7-C603-48E3-913E-6625E6FE43F0}" type="parTrans" cxnId="{857B1865-447F-44D5-AF82-1D18F8B60ED8}">
      <dgm:prSet/>
      <dgm:spPr/>
      <dgm:t>
        <a:bodyPr/>
        <a:lstStyle/>
        <a:p>
          <a:endParaRPr lang="zh-TW" altLang="en-US"/>
        </a:p>
      </dgm:t>
    </dgm:pt>
    <dgm:pt modelId="{029D5768-1A77-4A53-AA20-26953DF2FF5B}" type="sibTrans" cxnId="{857B1865-447F-44D5-AF82-1D18F8B60ED8}">
      <dgm:prSet/>
      <dgm:spPr/>
      <dgm:t>
        <a:bodyPr/>
        <a:lstStyle/>
        <a:p>
          <a:endParaRPr lang="zh-TW" altLang="en-US"/>
        </a:p>
      </dgm:t>
    </dgm:pt>
    <dgm:pt modelId="{5D290737-9A6B-41D7-9208-4AE3E17FD7EE}">
      <dgm:prSet phldrT="[文字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zh-TW" altLang="en-US" dirty="0"/>
        </a:p>
      </dgm:t>
    </dgm:pt>
    <dgm:pt modelId="{29CEC925-ECDA-4325-B4E1-FD9A0ABDA7A8}" type="parTrans" cxnId="{E5597F9C-1CD4-4931-8A11-309F9A33E5B2}">
      <dgm:prSet/>
      <dgm:spPr/>
      <dgm:t>
        <a:bodyPr/>
        <a:lstStyle/>
        <a:p>
          <a:endParaRPr lang="zh-TW" altLang="en-US"/>
        </a:p>
      </dgm:t>
    </dgm:pt>
    <dgm:pt modelId="{1400E3C6-B527-4798-94F4-1D840DBB4600}" type="sibTrans" cxnId="{E5597F9C-1CD4-4931-8A11-309F9A33E5B2}">
      <dgm:prSet/>
      <dgm:spPr/>
      <dgm:t>
        <a:bodyPr/>
        <a:lstStyle/>
        <a:p>
          <a:endParaRPr lang="zh-TW" altLang="en-US"/>
        </a:p>
      </dgm:t>
    </dgm:pt>
    <dgm:pt modelId="{B3CDC6EA-DA64-4C2C-95A4-8040223E84E7}">
      <dgm:prSet phldrT="[文字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zh-TW" altLang="en-US" dirty="0"/>
        </a:p>
      </dgm:t>
    </dgm:pt>
    <dgm:pt modelId="{511214BE-362F-4F2D-BEC7-D0AB75C122C8}" type="parTrans" cxnId="{88A1D1E9-EB52-4AC2-BBF7-F04456F2E14B}">
      <dgm:prSet/>
      <dgm:spPr/>
      <dgm:t>
        <a:bodyPr/>
        <a:lstStyle/>
        <a:p>
          <a:endParaRPr lang="zh-TW" altLang="en-US"/>
        </a:p>
      </dgm:t>
    </dgm:pt>
    <dgm:pt modelId="{F4DF8195-02F8-4FB8-9F30-7610728F86CF}" type="sibTrans" cxnId="{88A1D1E9-EB52-4AC2-BBF7-F04456F2E14B}">
      <dgm:prSet/>
      <dgm:spPr/>
      <dgm:t>
        <a:bodyPr/>
        <a:lstStyle/>
        <a:p>
          <a:endParaRPr lang="zh-TW" altLang="en-US"/>
        </a:p>
      </dgm:t>
    </dgm:pt>
    <dgm:pt modelId="{0789F6F8-FDFF-4BB8-B205-7232E3E5807E}">
      <dgm:prSet phldrT="[文字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zh-TW" altLang="en-US" dirty="0"/>
        </a:p>
      </dgm:t>
    </dgm:pt>
    <dgm:pt modelId="{B6CE3177-C739-4F09-805E-F13B98A653E8}" type="parTrans" cxnId="{AB7D079C-314E-476B-8A1C-1166E9420D4C}">
      <dgm:prSet/>
      <dgm:spPr/>
      <dgm:t>
        <a:bodyPr/>
        <a:lstStyle/>
        <a:p>
          <a:endParaRPr lang="zh-TW" altLang="en-US"/>
        </a:p>
      </dgm:t>
    </dgm:pt>
    <dgm:pt modelId="{24255DE1-0E60-4A18-B4D7-2E24C2E6C288}" type="sibTrans" cxnId="{AB7D079C-314E-476B-8A1C-1166E9420D4C}">
      <dgm:prSet/>
      <dgm:spPr/>
      <dgm:t>
        <a:bodyPr/>
        <a:lstStyle/>
        <a:p>
          <a:endParaRPr lang="zh-TW" altLang="en-US"/>
        </a:p>
      </dgm:t>
    </dgm:pt>
    <dgm:pt modelId="{9787D89D-205C-430F-92A4-2944736E0130}" type="pres">
      <dgm:prSet presAssocID="{1210CA64-82B4-4210-8D77-53182E45D8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7FFCEC0-992B-4246-A10E-F00B39E819C8}" type="pres">
      <dgm:prSet presAssocID="{47EC045D-B41B-4CC6-A0BA-63DE1B25DA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98366A-1AE2-4BEB-AD00-D37CAF8BD299}" type="pres">
      <dgm:prSet presAssocID="{EDA31AE1-941C-4A36-B59A-A14C88D9B864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4A4370AB-1712-4E77-B817-587BCAAFE8FE}" type="pres">
      <dgm:prSet presAssocID="{EDA31AE1-941C-4A36-B59A-A14C88D9B864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D3ECA43C-9C58-424A-AA76-6171DEC8FC70}" type="pres">
      <dgm:prSet presAssocID="{A48EF933-F929-4CD7-AB8F-8BAE3ADC8D3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939F70-7DC9-48C9-8B3B-76955500F80F}" type="pres">
      <dgm:prSet presAssocID="{029D5768-1A77-4A53-AA20-26953DF2FF5B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869D2AAB-D816-490F-92BC-78803D888A53}" type="pres">
      <dgm:prSet presAssocID="{029D5768-1A77-4A53-AA20-26953DF2FF5B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1508581C-179C-4050-B909-30D8CCBB4AE1}" type="pres">
      <dgm:prSet presAssocID="{5D290737-9A6B-41D7-9208-4AE3E17FD7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769EC3-C87E-4D1F-9E2F-54D68E22FF1D}" type="pres">
      <dgm:prSet presAssocID="{1400E3C6-B527-4798-94F4-1D840DBB4600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6E9060B6-76A0-4BDA-9AB7-C8EA70346EEB}" type="pres">
      <dgm:prSet presAssocID="{1400E3C6-B527-4798-94F4-1D840DBB4600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D335584-D53A-489F-8D79-347CBC0EF42B}" type="pres">
      <dgm:prSet presAssocID="{B3CDC6EA-DA64-4C2C-95A4-8040223E84E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38E007-4852-44D5-98ED-981F8A7EA13C}" type="pres">
      <dgm:prSet presAssocID="{F4DF8195-02F8-4FB8-9F30-7610728F86CF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E5343D07-FB05-459A-BE27-36097BD9AAA4}" type="pres">
      <dgm:prSet presAssocID="{F4DF8195-02F8-4FB8-9F30-7610728F86CF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EF67887D-232A-42F0-A89A-C24CAED0A267}" type="pres">
      <dgm:prSet presAssocID="{0789F6F8-FDFF-4BB8-B205-7232E3E5807E}" presName="node" presStyleLbl="node1" presStyleIdx="4" presStyleCnt="5" custScaleX="103151" custScaleY="816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5CA1B9-B45D-49F0-90C0-DF7F987E40F7}" type="pres">
      <dgm:prSet presAssocID="{24255DE1-0E60-4A18-B4D7-2E24C2E6C288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7AB1E6C2-6C61-4483-92A5-D9278D89CCE0}" type="pres">
      <dgm:prSet presAssocID="{24255DE1-0E60-4A18-B4D7-2E24C2E6C288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DFFF722E-8D34-4FB0-9693-B2D92D8DE27B}" type="presOf" srcId="{24255DE1-0E60-4A18-B4D7-2E24C2E6C288}" destId="{A05CA1B9-B45D-49F0-90C0-DF7F987E40F7}" srcOrd="0" destOrd="0" presId="urn:microsoft.com/office/officeart/2005/8/layout/cycle2"/>
    <dgm:cxn modelId="{6F6705BA-1342-4D9E-8A20-07562CEA2F58}" type="presOf" srcId="{1400E3C6-B527-4798-94F4-1D840DBB4600}" destId="{31769EC3-C87E-4D1F-9E2F-54D68E22FF1D}" srcOrd="0" destOrd="0" presId="urn:microsoft.com/office/officeart/2005/8/layout/cycle2"/>
    <dgm:cxn modelId="{DAE888BD-C501-4187-AA0C-291ECD179C6B}" type="presOf" srcId="{5D290737-9A6B-41D7-9208-4AE3E17FD7EE}" destId="{1508581C-179C-4050-B909-30D8CCBB4AE1}" srcOrd="0" destOrd="0" presId="urn:microsoft.com/office/officeart/2005/8/layout/cycle2"/>
    <dgm:cxn modelId="{67C517D8-858A-41CF-BBA2-5FCDA1967E56}" type="presOf" srcId="{EDA31AE1-941C-4A36-B59A-A14C88D9B864}" destId="{4A4370AB-1712-4E77-B817-587BCAAFE8FE}" srcOrd="1" destOrd="0" presId="urn:microsoft.com/office/officeart/2005/8/layout/cycle2"/>
    <dgm:cxn modelId="{AB7D079C-314E-476B-8A1C-1166E9420D4C}" srcId="{1210CA64-82B4-4210-8D77-53182E45D822}" destId="{0789F6F8-FDFF-4BB8-B205-7232E3E5807E}" srcOrd="4" destOrd="0" parTransId="{B6CE3177-C739-4F09-805E-F13B98A653E8}" sibTransId="{24255DE1-0E60-4A18-B4D7-2E24C2E6C288}"/>
    <dgm:cxn modelId="{5CBE0CDC-CBCB-4FEF-BDAF-EE57AF39679A}" type="presOf" srcId="{0789F6F8-FDFF-4BB8-B205-7232E3E5807E}" destId="{EF67887D-232A-42F0-A89A-C24CAED0A267}" srcOrd="0" destOrd="0" presId="urn:microsoft.com/office/officeart/2005/8/layout/cycle2"/>
    <dgm:cxn modelId="{0CDA69D5-BCFF-42EF-A201-E872A803F7BD}" type="presOf" srcId="{F4DF8195-02F8-4FB8-9F30-7610728F86CF}" destId="{DE38E007-4852-44D5-98ED-981F8A7EA13C}" srcOrd="0" destOrd="0" presId="urn:microsoft.com/office/officeart/2005/8/layout/cycle2"/>
    <dgm:cxn modelId="{8F693D24-5BAC-4ED7-B5E1-553682503F0E}" type="presOf" srcId="{B3CDC6EA-DA64-4C2C-95A4-8040223E84E7}" destId="{7D335584-D53A-489F-8D79-347CBC0EF42B}" srcOrd="0" destOrd="0" presId="urn:microsoft.com/office/officeart/2005/8/layout/cycle2"/>
    <dgm:cxn modelId="{C1EC4EF8-165D-46F6-8A4A-686E121AF5AD}" srcId="{1210CA64-82B4-4210-8D77-53182E45D822}" destId="{47EC045D-B41B-4CC6-A0BA-63DE1B25DA55}" srcOrd="0" destOrd="0" parTransId="{AC57926F-8DCD-4F51-B48F-7C0BD8F36FE9}" sibTransId="{EDA31AE1-941C-4A36-B59A-A14C88D9B864}"/>
    <dgm:cxn modelId="{3D05D62E-8479-4773-B42D-F86F66DE0E4C}" type="presOf" srcId="{1210CA64-82B4-4210-8D77-53182E45D822}" destId="{9787D89D-205C-430F-92A4-2944736E0130}" srcOrd="0" destOrd="0" presId="urn:microsoft.com/office/officeart/2005/8/layout/cycle2"/>
    <dgm:cxn modelId="{97505DB9-8635-449E-B454-DC19E512E4D6}" type="presOf" srcId="{029D5768-1A77-4A53-AA20-26953DF2FF5B}" destId="{869D2AAB-D816-490F-92BC-78803D888A53}" srcOrd="1" destOrd="0" presId="urn:microsoft.com/office/officeart/2005/8/layout/cycle2"/>
    <dgm:cxn modelId="{50A100E2-2B52-4A26-8C02-D02D72774431}" type="presOf" srcId="{F4DF8195-02F8-4FB8-9F30-7610728F86CF}" destId="{E5343D07-FB05-459A-BE27-36097BD9AAA4}" srcOrd="1" destOrd="0" presId="urn:microsoft.com/office/officeart/2005/8/layout/cycle2"/>
    <dgm:cxn modelId="{88A1D1E9-EB52-4AC2-BBF7-F04456F2E14B}" srcId="{1210CA64-82B4-4210-8D77-53182E45D822}" destId="{B3CDC6EA-DA64-4C2C-95A4-8040223E84E7}" srcOrd="3" destOrd="0" parTransId="{511214BE-362F-4F2D-BEC7-D0AB75C122C8}" sibTransId="{F4DF8195-02F8-4FB8-9F30-7610728F86CF}"/>
    <dgm:cxn modelId="{E5597F9C-1CD4-4931-8A11-309F9A33E5B2}" srcId="{1210CA64-82B4-4210-8D77-53182E45D822}" destId="{5D290737-9A6B-41D7-9208-4AE3E17FD7EE}" srcOrd="2" destOrd="0" parTransId="{29CEC925-ECDA-4325-B4E1-FD9A0ABDA7A8}" sibTransId="{1400E3C6-B527-4798-94F4-1D840DBB4600}"/>
    <dgm:cxn modelId="{36E7391D-AF5C-4398-B7C7-32CB4A642A69}" type="presOf" srcId="{47EC045D-B41B-4CC6-A0BA-63DE1B25DA55}" destId="{C7FFCEC0-992B-4246-A10E-F00B39E819C8}" srcOrd="0" destOrd="0" presId="urn:microsoft.com/office/officeart/2005/8/layout/cycle2"/>
    <dgm:cxn modelId="{DC4B011A-6050-4152-857D-7903FA27ECF6}" type="presOf" srcId="{24255DE1-0E60-4A18-B4D7-2E24C2E6C288}" destId="{7AB1E6C2-6C61-4483-92A5-D9278D89CCE0}" srcOrd="1" destOrd="0" presId="urn:microsoft.com/office/officeart/2005/8/layout/cycle2"/>
    <dgm:cxn modelId="{4C578BDD-C2C5-4A7F-B586-C1197BDAC55E}" type="presOf" srcId="{1400E3C6-B527-4798-94F4-1D840DBB4600}" destId="{6E9060B6-76A0-4BDA-9AB7-C8EA70346EEB}" srcOrd="1" destOrd="0" presId="urn:microsoft.com/office/officeart/2005/8/layout/cycle2"/>
    <dgm:cxn modelId="{A34A0691-87AD-4E34-88C7-F8C3C1A06A3B}" type="presOf" srcId="{A48EF933-F929-4CD7-AB8F-8BAE3ADC8D38}" destId="{D3ECA43C-9C58-424A-AA76-6171DEC8FC70}" srcOrd="0" destOrd="0" presId="urn:microsoft.com/office/officeart/2005/8/layout/cycle2"/>
    <dgm:cxn modelId="{852D67B5-FA90-4648-9FAE-8874DDF87331}" type="presOf" srcId="{EDA31AE1-941C-4A36-B59A-A14C88D9B864}" destId="{2C98366A-1AE2-4BEB-AD00-D37CAF8BD299}" srcOrd="0" destOrd="0" presId="urn:microsoft.com/office/officeart/2005/8/layout/cycle2"/>
    <dgm:cxn modelId="{857B1865-447F-44D5-AF82-1D18F8B60ED8}" srcId="{1210CA64-82B4-4210-8D77-53182E45D822}" destId="{A48EF933-F929-4CD7-AB8F-8BAE3ADC8D38}" srcOrd="1" destOrd="0" parTransId="{6D1F49E7-C603-48E3-913E-6625E6FE43F0}" sibTransId="{029D5768-1A77-4A53-AA20-26953DF2FF5B}"/>
    <dgm:cxn modelId="{AC3A6E48-F17D-4DCF-9BE3-321C6918EF3F}" type="presOf" srcId="{029D5768-1A77-4A53-AA20-26953DF2FF5B}" destId="{6B939F70-7DC9-48C9-8B3B-76955500F80F}" srcOrd="0" destOrd="0" presId="urn:microsoft.com/office/officeart/2005/8/layout/cycle2"/>
    <dgm:cxn modelId="{EB4BBEAE-8818-492A-8599-E0D4BA7337BF}" type="presParOf" srcId="{9787D89D-205C-430F-92A4-2944736E0130}" destId="{C7FFCEC0-992B-4246-A10E-F00B39E819C8}" srcOrd="0" destOrd="0" presId="urn:microsoft.com/office/officeart/2005/8/layout/cycle2"/>
    <dgm:cxn modelId="{64228828-499C-4FBF-BADF-F55E8BD40F6D}" type="presParOf" srcId="{9787D89D-205C-430F-92A4-2944736E0130}" destId="{2C98366A-1AE2-4BEB-AD00-D37CAF8BD299}" srcOrd="1" destOrd="0" presId="urn:microsoft.com/office/officeart/2005/8/layout/cycle2"/>
    <dgm:cxn modelId="{D42892DD-45F3-4234-B503-173BFD44C8BC}" type="presParOf" srcId="{2C98366A-1AE2-4BEB-AD00-D37CAF8BD299}" destId="{4A4370AB-1712-4E77-B817-587BCAAFE8FE}" srcOrd="0" destOrd="0" presId="urn:microsoft.com/office/officeart/2005/8/layout/cycle2"/>
    <dgm:cxn modelId="{99A9DAF6-4980-407A-99EF-9FBCA13BFC48}" type="presParOf" srcId="{9787D89D-205C-430F-92A4-2944736E0130}" destId="{D3ECA43C-9C58-424A-AA76-6171DEC8FC70}" srcOrd="2" destOrd="0" presId="urn:microsoft.com/office/officeart/2005/8/layout/cycle2"/>
    <dgm:cxn modelId="{E2E54812-5BCA-4612-9FF9-205880B0EA70}" type="presParOf" srcId="{9787D89D-205C-430F-92A4-2944736E0130}" destId="{6B939F70-7DC9-48C9-8B3B-76955500F80F}" srcOrd="3" destOrd="0" presId="urn:microsoft.com/office/officeart/2005/8/layout/cycle2"/>
    <dgm:cxn modelId="{D1DCCA19-C582-4484-91AC-03112B66C758}" type="presParOf" srcId="{6B939F70-7DC9-48C9-8B3B-76955500F80F}" destId="{869D2AAB-D816-490F-92BC-78803D888A53}" srcOrd="0" destOrd="0" presId="urn:microsoft.com/office/officeart/2005/8/layout/cycle2"/>
    <dgm:cxn modelId="{E7AFEBBC-28AD-42D3-B21E-D63346E3F8E8}" type="presParOf" srcId="{9787D89D-205C-430F-92A4-2944736E0130}" destId="{1508581C-179C-4050-B909-30D8CCBB4AE1}" srcOrd="4" destOrd="0" presId="urn:microsoft.com/office/officeart/2005/8/layout/cycle2"/>
    <dgm:cxn modelId="{0A64C2CB-0DDE-4190-8DBF-7A88022BC091}" type="presParOf" srcId="{9787D89D-205C-430F-92A4-2944736E0130}" destId="{31769EC3-C87E-4D1F-9E2F-54D68E22FF1D}" srcOrd="5" destOrd="0" presId="urn:microsoft.com/office/officeart/2005/8/layout/cycle2"/>
    <dgm:cxn modelId="{864AC795-6CF6-4FFF-905B-C0DE85588CA4}" type="presParOf" srcId="{31769EC3-C87E-4D1F-9E2F-54D68E22FF1D}" destId="{6E9060B6-76A0-4BDA-9AB7-C8EA70346EEB}" srcOrd="0" destOrd="0" presId="urn:microsoft.com/office/officeart/2005/8/layout/cycle2"/>
    <dgm:cxn modelId="{1D7737CE-1902-4E89-9C08-F0F9B1847CEF}" type="presParOf" srcId="{9787D89D-205C-430F-92A4-2944736E0130}" destId="{7D335584-D53A-489F-8D79-347CBC0EF42B}" srcOrd="6" destOrd="0" presId="urn:microsoft.com/office/officeart/2005/8/layout/cycle2"/>
    <dgm:cxn modelId="{EF6F0D8A-6052-439B-95C9-07B3D5F06A96}" type="presParOf" srcId="{9787D89D-205C-430F-92A4-2944736E0130}" destId="{DE38E007-4852-44D5-98ED-981F8A7EA13C}" srcOrd="7" destOrd="0" presId="urn:microsoft.com/office/officeart/2005/8/layout/cycle2"/>
    <dgm:cxn modelId="{08068047-0A9D-43F8-A4F1-52ED67E46412}" type="presParOf" srcId="{DE38E007-4852-44D5-98ED-981F8A7EA13C}" destId="{E5343D07-FB05-459A-BE27-36097BD9AAA4}" srcOrd="0" destOrd="0" presId="urn:microsoft.com/office/officeart/2005/8/layout/cycle2"/>
    <dgm:cxn modelId="{C843F1E4-9A7A-4389-9245-A9E04E754B2B}" type="presParOf" srcId="{9787D89D-205C-430F-92A4-2944736E0130}" destId="{EF67887D-232A-42F0-A89A-C24CAED0A267}" srcOrd="8" destOrd="0" presId="urn:microsoft.com/office/officeart/2005/8/layout/cycle2"/>
    <dgm:cxn modelId="{F502D350-598B-4A63-AD96-921B6BBA6159}" type="presParOf" srcId="{9787D89D-205C-430F-92A4-2944736E0130}" destId="{A05CA1B9-B45D-49F0-90C0-DF7F987E40F7}" srcOrd="9" destOrd="0" presId="urn:microsoft.com/office/officeart/2005/8/layout/cycle2"/>
    <dgm:cxn modelId="{BBE131EF-B28D-4CE9-AC20-1C82B33822F0}" type="presParOf" srcId="{A05CA1B9-B45D-49F0-90C0-DF7F987E40F7}" destId="{7AB1E6C2-6C61-4483-92A5-D9278D89CC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4D4F5E-A638-451A-93F5-00EECE9ACA1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1B61BA0-65AA-4E11-B9FE-55E3E7F62F78}">
      <dgm:prSet phldrT="[文字]" custT="1"/>
      <dgm:spPr/>
      <dgm:t>
        <a:bodyPr/>
        <a:lstStyle/>
        <a:p>
          <a:r>
            <a:rPr lang="zh-TW" altLang="en-US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品格英語學院</a:t>
          </a:r>
          <a:endParaRPr lang="zh-TW" altLang="en-US" sz="32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B95170-09C6-4FF8-BB4F-3CD3BE7C08EB}" type="parTrans" cxnId="{12F943BE-119B-4D53-A151-982363DDA565}">
      <dgm:prSet/>
      <dgm:spPr/>
      <dgm:t>
        <a:bodyPr/>
        <a:lstStyle/>
        <a:p>
          <a:endParaRPr lang="zh-TW" altLang="en-US"/>
        </a:p>
      </dgm:t>
    </dgm:pt>
    <dgm:pt modelId="{56555192-90B4-4479-AFA4-22B8CCE03943}" type="sibTrans" cxnId="{12F943BE-119B-4D53-A151-982363DDA565}">
      <dgm:prSet/>
      <dgm:spPr/>
      <dgm:t>
        <a:bodyPr/>
        <a:lstStyle/>
        <a:p>
          <a:endParaRPr lang="zh-TW" altLang="en-US"/>
        </a:p>
      </dgm:t>
    </dgm:pt>
    <dgm:pt modelId="{728B5481-D1B6-4628-8129-F2E2E4867007}">
      <dgm:prSet phldrT="[文字]"/>
      <dgm:spPr/>
      <dgm:t>
        <a:bodyPr/>
        <a:lstStyle/>
        <a:p>
          <a:r>
            <a:rPr lang="zh-TW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嘉義縣政府與宏達基金會</a:t>
          </a:r>
          <a:r>
            <a:rPr lang="zh-TW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合作</a:t>
          </a:r>
          <a:endParaRPr lang="zh-TW" altLang="en-US" dirty="0"/>
        </a:p>
      </dgm:t>
    </dgm:pt>
    <dgm:pt modelId="{7F309C72-712A-4CFF-BB8B-EBF1261B4BBA}" type="parTrans" cxnId="{AB386C38-45B7-4055-B82F-FE6088382D16}">
      <dgm:prSet/>
      <dgm:spPr/>
      <dgm:t>
        <a:bodyPr/>
        <a:lstStyle/>
        <a:p>
          <a:endParaRPr lang="zh-TW" altLang="en-US"/>
        </a:p>
      </dgm:t>
    </dgm:pt>
    <dgm:pt modelId="{AA3853FC-5C3E-4DA4-B7BC-7A49325AF85C}" type="sibTrans" cxnId="{AB386C38-45B7-4055-B82F-FE6088382D16}">
      <dgm:prSet/>
      <dgm:spPr/>
      <dgm:t>
        <a:bodyPr/>
        <a:lstStyle/>
        <a:p>
          <a:endParaRPr lang="zh-TW" altLang="en-US"/>
        </a:p>
      </dgm:t>
    </dgm:pt>
    <dgm:pt modelId="{E5824A12-AC17-4970-9774-47F59EEE6C3B}">
      <dgm:prSet phldrT="[文字]"/>
      <dgm:spPr/>
      <dgm:t>
        <a:bodyPr/>
        <a:lstStyle/>
        <a:p>
          <a:r>
            <a:rPr lang="zh-TW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對象為縣內</a:t>
          </a:r>
          <a:r>
            <a:rPr lang="zh-TW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國小四年級學生</a:t>
          </a:r>
          <a:r>
            <a:rPr lang="zh-TW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，課程為期五天四夜。</a:t>
          </a:r>
          <a:endParaRPr lang="zh-TW" altLang="en-US" dirty="0"/>
        </a:p>
      </dgm:t>
    </dgm:pt>
    <dgm:pt modelId="{A7ABB2A6-AB19-4158-882E-19E024EE80E6}" type="parTrans" cxnId="{351B0DB9-03A1-432E-916B-E1E652A3B670}">
      <dgm:prSet/>
      <dgm:spPr/>
      <dgm:t>
        <a:bodyPr/>
        <a:lstStyle/>
        <a:p>
          <a:endParaRPr lang="zh-TW" altLang="en-US"/>
        </a:p>
      </dgm:t>
    </dgm:pt>
    <dgm:pt modelId="{26903558-8353-4734-8370-766C2131788E}" type="sibTrans" cxnId="{351B0DB9-03A1-432E-916B-E1E652A3B670}">
      <dgm:prSet/>
      <dgm:spPr/>
      <dgm:t>
        <a:bodyPr/>
        <a:lstStyle/>
        <a:p>
          <a:endParaRPr lang="zh-TW" altLang="en-US"/>
        </a:p>
      </dgm:t>
    </dgm:pt>
    <dgm:pt modelId="{BA73287B-2BA2-4C00-AFA3-61DCF1946CA7}">
      <dgm:prSet phldrT="[文字]" custT="1"/>
      <dgm:spPr/>
      <dgm:t>
        <a:bodyPr/>
        <a:lstStyle/>
        <a:p>
          <a:r>
            <a:rPr lang="zh-TW" altLang="en-US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文光國際</a:t>
          </a:r>
          <a:endParaRPr lang="en-US" altLang="zh-TW" sz="3200" b="1" dirty="0" smtClean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英語村</a:t>
          </a:r>
          <a:endParaRPr lang="zh-TW" altLang="en-US" sz="32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1CF12C1-8752-47B1-A257-A6A28D07D8FC}" type="parTrans" cxnId="{FDE3E740-F58C-40BB-B4DF-8AE80E295455}">
      <dgm:prSet/>
      <dgm:spPr/>
      <dgm:t>
        <a:bodyPr/>
        <a:lstStyle/>
        <a:p>
          <a:endParaRPr lang="zh-TW" altLang="en-US"/>
        </a:p>
      </dgm:t>
    </dgm:pt>
    <dgm:pt modelId="{4250B325-1D44-4637-A6A2-91F2429A957F}" type="sibTrans" cxnId="{FDE3E740-F58C-40BB-B4DF-8AE80E295455}">
      <dgm:prSet/>
      <dgm:spPr/>
      <dgm:t>
        <a:bodyPr/>
        <a:lstStyle/>
        <a:p>
          <a:endParaRPr lang="zh-TW" altLang="en-US"/>
        </a:p>
      </dgm:t>
    </dgm:pt>
    <dgm:pt modelId="{564AF833-D8B5-47C8-BD99-D4D6371A1163}">
      <dgm:prSet phldrT="[文字]"/>
      <dgm:spPr/>
      <dgm:t>
        <a:bodyPr/>
        <a:lstStyle/>
        <a:p>
          <a:r>
            <a:rPr lang="zh-TW" altLang="en-US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rPr>
            <a:t>透過實境體驗，激發學習英語的興趣</a:t>
          </a:r>
          <a:endParaRPr lang="zh-TW" altLang="en-US" dirty="0"/>
        </a:p>
      </dgm:t>
    </dgm:pt>
    <dgm:pt modelId="{3B42497B-B37F-4DD5-AA50-7DB9483E719F}" type="parTrans" cxnId="{5F5F6909-E2E8-41A8-A772-91557A876406}">
      <dgm:prSet/>
      <dgm:spPr/>
      <dgm:t>
        <a:bodyPr/>
        <a:lstStyle/>
        <a:p>
          <a:endParaRPr lang="zh-TW" altLang="en-US"/>
        </a:p>
      </dgm:t>
    </dgm:pt>
    <dgm:pt modelId="{CFDB9F36-25F8-4039-89A8-2FAA207DBC6A}" type="sibTrans" cxnId="{5F5F6909-E2E8-41A8-A772-91557A876406}">
      <dgm:prSet/>
      <dgm:spPr/>
      <dgm:t>
        <a:bodyPr/>
        <a:lstStyle/>
        <a:p>
          <a:endParaRPr lang="zh-TW" altLang="en-US"/>
        </a:p>
      </dgm:t>
    </dgm:pt>
    <dgm:pt modelId="{665E000D-E05A-45F6-8F98-060EE8112CB7}">
      <dgm:prSet phldrT="[文字]"/>
      <dgm:spPr/>
      <dgm:t>
        <a:bodyPr/>
        <a:lstStyle/>
        <a:p>
          <a:r>
            <a:rPr lang="zh-TW" altLang="en-US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全縣五年級學生</a:t>
          </a:r>
          <a:r>
            <a:rPr lang="zh-TW" altLang="en-US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rPr>
            <a:t>，以偏遠及特偏學校優先</a:t>
          </a:r>
          <a:endParaRPr lang="zh-TW" altLang="en-US" dirty="0"/>
        </a:p>
      </dgm:t>
    </dgm:pt>
    <dgm:pt modelId="{4A93F5A3-E598-4510-8C33-3A88398B28FD}" type="parTrans" cxnId="{25F5B1AA-2534-40EC-99F9-3E23163DF6D9}">
      <dgm:prSet/>
      <dgm:spPr/>
      <dgm:t>
        <a:bodyPr/>
        <a:lstStyle/>
        <a:p>
          <a:endParaRPr lang="zh-TW" altLang="en-US"/>
        </a:p>
      </dgm:t>
    </dgm:pt>
    <dgm:pt modelId="{B7A59A8C-3BF0-44AE-80A2-6AB710A4E4CD}" type="sibTrans" cxnId="{25F5B1AA-2534-40EC-99F9-3E23163DF6D9}">
      <dgm:prSet/>
      <dgm:spPr/>
      <dgm:t>
        <a:bodyPr/>
        <a:lstStyle/>
        <a:p>
          <a:endParaRPr lang="zh-TW" altLang="en-US"/>
        </a:p>
      </dgm:t>
    </dgm:pt>
    <dgm:pt modelId="{82E45786-CC0B-4AF1-B4B4-C3DCD8FE070C}" type="pres">
      <dgm:prSet presAssocID="{234D4F5E-A638-451A-93F5-00EECE9ACA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6B6BDB5-C085-4C5C-B2AB-9992C1A8592F}" type="pres">
      <dgm:prSet presAssocID="{D1B61BA0-65AA-4E11-B9FE-55E3E7F62F78}" presName="composite" presStyleCnt="0"/>
      <dgm:spPr/>
    </dgm:pt>
    <dgm:pt modelId="{5A40BE9D-5650-4187-B318-77B99932A5EF}" type="pres">
      <dgm:prSet presAssocID="{D1B61BA0-65AA-4E11-B9FE-55E3E7F62F78}" presName="parentText" presStyleLbl="alignNode1" presStyleIdx="0" presStyleCnt="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933733-37A8-4A3F-8E72-982487F0FC9E}" type="pres">
      <dgm:prSet presAssocID="{D1B61BA0-65AA-4E11-B9FE-55E3E7F62F7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D5DD43-6FC7-44FC-808D-FBA1CCAC91A2}" type="pres">
      <dgm:prSet presAssocID="{56555192-90B4-4479-AFA4-22B8CCE03943}" presName="sp" presStyleCnt="0"/>
      <dgm:spPr/>
    </dgm:pt>
    <dgm:pt modelId="{74145D01-843E-4A8C-BFE9-05961C22C981}" type="pres">
      <dgm:prSet presAssocID="{BA73287B-2BA2-4C00-AFA3-61DCF1946CA7}" presName="composite" presStyleCnt="0"/>
      <dgm:spPr/>
    </dgm:pt>
    <dgm:pt modelId="{5D846897-31BD-4E9C-A09D-57287DB790F6}" type="pres">
      <dgm:prSet presAssocID="{BA73287B-2BA2-4C00-AFA3-61DCF1946CA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B3B033-E9BA-46DD-972E-CDAD6A7DA445}" type="pres">
      <dgm:prSet presAssocID="{BA73287B-2BA2-4C00-AFA3-61DCF1946CA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30438A6-D85B-40EC-9E29-0202427A538F}" type="presOf" srcId="{E5824A12-AC17-4970-9774-47F59EEE6C3B}" destId="{7D933733-37A8-4A3F-8E72-982487F0FC9E}" srcOrd="0" destOrd="1" presId="urn:microsoft.com/office/officeart/2005/8/layout/chevron2"/>
    <dgm:cxn modelId="{12F943BE-119B-4D53-A151-982363DDA565}" srcId="{234D4F5E-A638-451A-93F5-00EECE9ACA18}" destId="{D1B61BA0-65AA-4E11-B9FE-55E3E7F62F78}" srcOrd="0" destOrd="0" parTransId="{A2B95170-09C6-4FF8-BB4F-3CD3BE7C08EB}" sibTransId="{56555192-90B4-4479-AFA4-22B8CCE03943}"/>
    <dgm:cxn modelId="{74F91AA7-3BB7-49E7-9E61-69C9A2F9B64A}" type="presOf" srcId="{234D4F5E-A638-451A-93F5-00EECE9ACA18}" destId="{82E45786-CC0B-4AF1-B4B4-C3DCD8FE070C}" srcOrd="0" destOrd="0" presId="urn:microsoft.com/office/officeart/2005/8/layout/chevron2"/>
    <dgm:cxn modelId="{351B0DB9-03A1-432E-916B-E1E652A3B670}" srcId="{D1B61BA0-65AA-4E11-B9FE-55E3E7F62F78}" destId="{E5824A12-AC17-4970-9774-47F59EEE6C3B}" srcOrd="1" destOrd="0" parTransId="{A7ABB2A6-AB19-4158-882E-19E024EE80E6}" sibTransId="{26903558-8353-4734-8370-766C2131788E}"/>
    <dgm:cxn modelId="{5F5F6909-E2E8-41A8-A772-91557A876406}" srcId="{BA73287B-2BA2-4C00-AFA3-61DCF1946CA7}" destId="{564AF833-D8B5-47C8-BD99-D4D6371A1163}" srcOrd="0" destOrd="0" parTransId="{3B42497B-B37F-4DD5-AA50-7DB9483E719F}" sibTransId="{CFDB9F36-25F8-4039-89A8-2FAA207DBC6A}"/>
    <dgm:cxn modelId="{72918818-1DB2-4AC1-8188-D59F0161B7C7}" type="presOf" srcId="{728B5481-D1B6-4628-8129-F2E2E4867007}" destId="{7D933733-37A8-4A3F-8E72-982487F0FC9E}" srcOrd="0" destOrd="0" presId="urn:microsoft.com/office/officeart/2005/8/layout/chevron2"/>
    <dgm:cxn modelId="{BB5F474E-B74D-43DB-AB6B-84E88275ED98}" type="presOf" srcId="{564AF833-D8B5-47C8-BD99-D4D6371A1163}" destId="{9FB3B033-E9BA-46DD-972E-CDAD6A7DA445}" srcOrd="0" destOrd="0" presId="urn:microsoft.com/office/officeart/2005/8/layout/chevron2"/>
    <dgm:cxn modelId="{25F5B1AA-2534-40EC-99F9-3E23163DF6D9}" srcId="{BA73287B-2BA2-4C00-AFA3-61DCF1946CA7}" destId="{665E000D-E05A-45F6-8F98-060EE8112CB7}" srcOrd="1" destOrd="0" parTransId="{4A93F5A3-E598-4510-8C33-3A88398B28FD}" sibTransId="{B7A59A8C-3BF0-44AE-80A2-6AB710A4E4CD}"/>
    <dgm:cxn modelId="{328EAED0-B1A5-40B1-921F-447F80D6F13C}" type="presOf" srcId="{D1B61BA0-65AA-4E11-B9FE-55E3E7F62F78}" destId="{5A40BE9D-5650-4187-B318-77B99932A5EF}" srcOrd="0" destOrd="0" presId="urn:microsoft.com/office/officeart/2005/8/layout/chevron2"/>
    <dgm:cxn modelId="{AB386C38-45B7-4055-B82F-FE6088382D16}" srcId="{D1B61BA0-65AA-4E11-B9FE-55E3E7F62F78}" destId="{728B5481-D1B6-4628-8129-F2E2E4867007}" srcOrd="0" destOrd="0" parTransId="{7F309C72-712A-4CFF-BB8B-EBF1261B4BBA}" sibTransId="{AA3853FC-5C3E-4DA4-B7BC-7A49325AF85C}"/>
    <dgm:cxn modelId="{BC819E85-1CC2-4874-8A93-D823FFBF2519}" type="presOf" srcId="{BA73287B-2BA2-4C00-AFA3-61DCF1946CA7}" destId="{5D846897-31BD-4E9C-A09D-57287DB790F6}" srcOrd="0" destOrd="0" presId="urn:microsoft.com/office/officeart/2005/8/layout/chevron2"/>
    <dgm:cxn modelId="{FDE3E740-F58C-40BB-B4DF-8AE80E295455}" srcId="{234D4F5E-A638-451A-93F5-00EECE9ACA18}" destId="{BA73287B-2BA2-4C00-AFA3-61DCF1946CA7}" srcOrd="1" destOrd="0" parTransId="{A1CF12C1-8752-47B1-A257-A6A28D07D8FC}" sibTransId="{4250B325-1D44-4637-A6A2-91F2429A957F}"/>
    <dgm:cxn modelId="{0C806049-5F45-402E-B090-277C11A8D07B}" type="presOf" srcId="{665E000D-E05A-45F6-8F98-060EE8112CB7}" destId="{9FB3B033-E9BA-46DD-972E-CDAD6A7DA445}" srcOrd="0" destOrd="1" presId="urn:microsoft.com/office/officeart/2005/8/layout/chevron2"/>
    <dgm:cxn modelId="{CFA53E7B-4300-45BA-82FF-F15EFA3FFEA3}" type="presParOf" srcId="{82E45786-CC0B-4AF1-B4B4-C3DCD8FE070C}" destId="{96B6BDB5-C085-4C5C-B2AB-9992C1A8592F}" srcOrd="0" destOrd="0" presId="urn:microsoft.com/office/officeart/2005/8/layout/chevron2"/>
    <dgm:cxn modelId="{F27D0F89-BE4F-45E9-80B3-9C472E49E84C}" type="presParOf" srcId="{96B6BDB5-C085-4C5C-B2AB-9992C1A8592F}" destId="{5A40BE9D-5650-4187-B318-77B99932A5EF}" srcOrd="0" destOrd="0" presId="urn:microsoft.com/office/officeart/2005/8/layout/chevron2"/>
    <dgm:cxn modelId="{0A444C36-34D5-4711-A013-89DDFDC1C3ED}" type="presParOf" srcId="{96B6BDB5-C085-4C5C-B2AB-9992C1A8592F}" destId="{7D933733-37A8-4A3F-8E72-982487F0FC9E}" srcOrd="1" destOrd="0" presId="urn:microsoft.com/office/officeart/2005/8/layout/chevron2"/>
    <dgm:cxn modelId="{086135CB-0EEF-48F7-9470-2FF1581D0C2D}" type="presParOf" srcId="{82E45786-CC0B-4AF1-B4B4-C3DCD8FE070C}" destId="{50D5DD43-6FC7-44FC-808D-FBA1CCAC91A2}" srcOrd="1" destOrd="0" presId="urn:microsoft.com/office/officeart/2005/8/layout/chevron2"/>
    <dgm:cxn modelId="{D843E486-B0F6-4640-A53C-620560B6F96D}" type="presParOf" srcId="{82E45786-CC0B-4AF1-B4B4-C3DCD8FE070C}" destId="{74145D01-843E-4A8C-BFE9-05961C22C981}" srcOrd="2" destOrd="0" presId="urn:microsoft.com/office/officeart/2005/8/layout/chevron2"/>
    <dgm:cxn modelId="{17D6A212-667C-48EC-BA5C-0C4AC6BF7865}" type="presParOf" srcId="{74145D01-843E-4A8C-BFE9-05961C22C981}" destId="{5D846897-31BD-4E9C-A09D-57287DB790F6}" srcOrd="0" destOrd="0" presId="urn:microsoft.com/office/officeart/2005/8/layout/chevron2"/>
    <dgm:cxn modelId="{D8B78693-C6C5-4E95-B8E2-175D88450FCD}" type="presParOf" srcId="{74145D01-843E-4A8C-BFE9-05961C22C981}" destId="{9FB3B033-E9BA-46DD-972E-CDAD6A7DA4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00D3F3-A71A-43C0-8CE7-4726FD8DD1B3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62FC7CA2-3804-4695-B826-75C554E9C369}">
      <dgm:prSet phldrT="[文字]" custT="1"/>
      <dgm:spPr>
        <a:solidFill>
          <a:srgbClr val="7030A0"/>
        </a:solidFill>
      </dgm:spPr>
      <dgm:t>
        <a:bodyPr/>
        <a:lstStyle/>
        <a:p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四年級國語</a:t>
          </a:r>
          <a:endParaRPr lang="zh-TW" altLang="en-US" sz="28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7959ADA-8A02-49CC-ACAE-964B6415E063}" type="parTrans" cxnId="{6ACA1F26-39B3-4DD7-B5B7-A0C14219D0ED}">
      <dgm:prSet/>
      <dgm:spPr/>
      <dgm:t>
        <a:bodyPr/>
        <a:lstStyle/>
        <a:p>
          <a:endParaRPr lang="zh-TW" altLang="en-US"/>
        </a:p>
      </dgm:t>
    </dgm:pt>
    <dgm:pt modelId="{D2144D6E-F6B3-40CA-A871-1C74A2FD54EA}" type="sibTrans" cxnId="{6ACA1F26-39B3-4DD7-B5B7-A0C14219D0ED}">
      <dgm:prSet/>
      <dgm:spPr/>
      <dgm:t>
        <a:bodyPr/>
        <a:lstStyle/>
        <a:p>
          <a:endParaRPr lang="zh-TW" altLang="en-US"/>
        </a:p>
      </dgm:t>
    </dgm:pt>
    <dgm:pt modelId="{C67EA263-4FD6-4003-B776-34FE924846C2}">
      <dgm:prSet phldrT="[文字]"/>
      <dgm:spPr>
        <a:solidFill>
          <a:schemeClr val="accent5"/>
        </a:solidFill>
      </dgm:spPr>
      <dgm:t>
        <a:bodyPr/>
        <a:lstStyle/>
        <a:p>
          <a:r>
            <a:rPr lang="zh-TW" altLang="en-US" dirty="0" smtClean="0"/>
            <a:t>五年級</a:t>
          </a:r>
          <a:endParaRPr lang="en-US" altLang="zh-TW" dirty="0" smtClean="0"/>
        </a:p>
        <a:p>
          <a:r>
            <a:rPr lang="zh-TW" altLang="en-US" dirty="0" smtClean="0"/>
            <a:t>數學</a:t>
          </a:r>
          <a:endParaRPr lang="zh-TW" altLang="en-US" dirty="0"/>
        </a:p>
      </dgm:t>
    </dgm:pt>
    <dgm:pt modelId="{34BFFF83-0576-4005-ACED-4FB2624BAB90}" type="parTrans" cxnId="{50D86914-6777-4B30-B094-0ECD32ABB0DD}">
      <dgm:prSet/>
      <dgm:spPr/>
      <dgm:t>
        <a:bodyPr/>
        <a:lstStyle/>
        <a:p>
          <a:endParaRPr lang="zh-TW" altLang="en-US"/>
        </a:p>
      </dgm:t>
    </dgm:pt>
    <dgm:pt modelId="{495060E4-F68D-4385-A6C4-9C047CF1888D}" type="sibTrans" cxnId="{50D86914-6777-4B30-B094-0ECD32ABB0DD}">
      <dgm:prSet/>
      <dgm:spPr/>
      <dgm:t>
        <a:bodyPr/>
        <a:lstStyle/>
        <a:p>
          <a:endParaRPr lang="zh-TW" altLang="en-US"/>
        </a:p>
      </dgm:t>
    </dgm:pt>
    <dgm:pt modelId="{36BE4E49-359F-40A4-818D-374D57077E30}">
      <dgm:prSet phldrT="[文字]"/>
      <dgm:spPr/>
      <dgm:t>
        <a:bodyPr/>
        <a:lstStyle/>
        <a:p>
          <a:r>
            <a:rPr lang="zh-TW" altLang="en-US" dirty="0" smtClean="0"/>
            <a:t>六年級</a:t>
          </a:r>
          <a:endParaRPr lang="en-US" altLang="zh-TW" dirty="0" smtClean="0"/>
        </a:p>
        <a:p>
          <a:r>
            <a:rPr lang="zh-TW" altLang="en-US" dirty="0" smtClean="0"/>
            <a:t>英語</a:t>
          </a:r>
          <a:endParaRPr lang="zh-TW" altLang="en-US" dirty="0"/>
        </a:p>
      </dgm:t>
    </dgm:pt>
    <dgm:pt modelId="{0408FBD4-6139-4A81-8445-06C06E732603}" type="parTrans" cxnId="{978E3C8D-3A34-49C2-A0A8-79A61A217A05}">
      <dgm:prSet/>
      <dgm:spPr/>
      <dgm:t>
        <a:bodyPr/>
        <a:lstStyle/>
        <a:p>
          <a:endParaRPr lang="zh-TW" altLang="en-US"/>
        </a:p>
      </dgm:t>
    </dgm:pt>
    <dgm:pt modelId="{DA46DF4B-CC42-44CF-9523-CB6963BB421A}" type="sibTrans" cxnId="{978E3C8D-3A34-49C2-A0A8-79A61A217A05}">
      <dgm:prSet/>
      <dgm:spPr/>
      <dgm:t>
        <a:bodyPr/>
        <a:lstStyle/>
        <a:p>
          <a:endParaRPr lang="zh-TW" altLang="en-US"/>
        </a:p>
      </dgm:t>
    </dgm:pt>
    <dgm:pt modelId="{1BF110E6-DC80-46BA-82BA-204EE4052231}" type="pres">
      <dgm:prSet presAssocID="{4400D3F3-A71A-43C0-8CE7-4726FD8DD1B3}" presName="compositeShape" presStyleCnt="0">
        <dgm:presLayoutVars>
          <dgm:chMax val="7"/>
          <dgm:dir/>
          <dgm:resizeHandles val="exact"/>
        </dgm:presLayoutVars>
      </dgm:prSet>
      <dgm:spPr/>
    </dgm:pt>
    <dgm:pt modelId="{95D14E9B-6D81-41B7-BA12-49D278ED0E06}" type="pres">
      <dgm:prSet presAssocID="{4400D3F3-A71A-43C0-8CE7-4726FD8DD1B3}" presName="wedge1" presStyleLbl="node1" presStyleIdx="0" presStyleCnt="3" custScaleX="106086" custScaleY="108152"/>
      <dgm:spPr/>
      <dgm:t>
        <a:bodyPr/>
        <a:lstStyle/>
        <a:p>
          <a:endParaRPr lang="zh-TW" altLang="en-US"/>
        </a:p>
      </dgm:t>
    </dgm:pt>
    <dgm:pt modelId="{F3A771D7-460F-4590-A69E-E381763AE0EB}" type="pres">
      <dgm:prSet presAssocID="{4400D3F3-A71A-43C0-8CE7-4726FD8DD1B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6354C8-21B6-4054-936D-5D904C44D2FC}" type="pres">
      <dgm:prSet presAssocID="{4400D3F3-A71A-43C0-8CE7-4726FD8DD1B3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76038E30-261B-4A97-BF4A-7351FA61A414}" type="pres">
      <dgm:prSet presAssocID="{4400D3F3-A71A-43C0-8CE7-4726FD8DD1B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20B18A-D98E-44AD-A3BA-27704696FABE}" type="pres">
      <dgm:prSet presAssocID="{4400D3F3-A71A-43C0-8CE7-4726FD8DD1B3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7AC4D254-68EE-4BB3-99E2-77D5C695181B}" type="pres">
      <dgm:prSet presAssocID="{4400D3F3-A71A-43C0-8CE7-4726FD8DD1B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78E3C8D-3A34-49C2-A0A8-79A61A217A05}" srcId="{4400D3F3-A71A-43C0-8CE7-4726FD8DD1B3}" destId="{36BE4E49-359F-40A4-818D-374D57077E30}" srcOrd="2" destOrd="0" parTransId="{0408FBD4-6139-4A81-8445-06C06E732603}" sibTransId="{DA46DF4B-CC42-44CF-9523-CB6963BB421A}"/>
    <dgm:cxn modelId="{746E9D9A-BAEE-4BEB-BEE4-1153FA4E9AD8}" type="presOf" srcId="{36BE4E49-359F-40A4-818D-374D57077E30}" destId="{7620B18A-D98E-44AD-A3BA-27704696FABE}" srcOrd="0" destOrd="0" presId="urn:microsoft.com/office/officeart/2005/8/layout/chart3"/>
    <dgm:cxn modelId="{6ACA1F26-39B3-4DD7-B5B7-A0C14219D0ED}" srcId="{4400D3F3-A71A-43C0-8CE7-4726FD8DD1B3}" destId="{62FC7CA2-3804-4695-B826-75C554E9C369}" srcOrd="0" destOrd="0" parTransId="{17959ADA-8A02-49CC-ACAE-964B6415E063}" sibTransId="{D2144D6E-F6B3-40CA-A871-1C74A2FD54EA}"/>
    <dgm:cxn modelId="{94784B6A-0363-416B-A487-6DA9A1338532}" type="presOf" srcId="{62FC7CA2-3804-4695-B826-75C554E9C369}" destId="{F3A771D7-460F-4590-A69E-E381763AE0EB}" srcOrd="1" destOrd="0" presId="urn:microsoft.com/office/officeart/2005/8/layout/chart3"/>
    <dgm:cxn modelId="{3FFD2DFB-5C04-4AAE-A1B8-8FC3F5F3EC1E}" type="presOf" srcId="{36BE4E49-359F-40A4-818D-374D57077E30}" destId="{7AC4D254-68EE-4BB3-99E2-77D5C695181B}" srcOrd="1" destOrd="0" presId="urn:microsoft.com/office/officeart/2005/8/layout/chart3"/>
    <dgm:cxn modelId="{9B76398B-F31D-4C2D-8B65-F46E2CFDD1B1}" type="presOf" srcId="{62FC7CA2-3804-4695-B826-75C554E9C369}" destId="{95D14E9B-6D81-41B7-BA12-49D278ED0E06}" srcOrd="0" destOrd="0" presId="urn:microsoft.com/office/officeart/2005/8/layout/chart3"/>
    <dgm:cxn modelId="{0E254912-2311-49C2-8A55-47741C08F074}" type="presOf" srcId="{C67EA263-4FD6-4003-B776-34FE924846C2}" destId="{A16354C8-21B6-4054-936D-5D904C44D2FC}" srcOrd="0" destOrd="0" presId="urn:microsoft.com/office/officeart/2005/8/layout/chart3"/>
    <dgm:cxn modelId="{4E625595-FBBA-4439-A11A-E957DA4A36C5}" type="presOf" srcId="{C67EA263-4FD6-4003-B776-34FE924846C2}" destId="{76038E30-261B-4A97-BF4A-7351FA61A414}" srcOrd="1" destOrd="0" presId="urn:microsoft.com/office/officeart/2005/8/layout/chart3"/>
    <dgm:cxn modelId="{AF9173E7-CA77-4704-98F4-12BB86F3AFD2}" type="presOf" srcId="{4400D3F3-A71A-43C0-8CE7-4726FD8DD1B3}" destId="{1BF110E6-DC80-46BA-82BA-204EE4052231}" srcOrd="0" destOrd="0" presId="urn:microsoft.com/office/officeart/2005/8/layout/chart3"/>
    <dgm:cxn modelId="{50D86914-6777-4B30-B094-0ECD32ABB0DD}" srcId="{4400D3F3-A71A-43C0-8CE7-4726FD8DD1B3}" destId="{C67EA263-4FD6-4003-B776-34FE924846C2}" srcOrd="1" destOrd="0" parTransId="{34BFFF83-0576-4005-ACED-4FB2624BAB90}" sibTransId="{495060E4-F68D-4385-A6C4-9C047CF1888D}"/>
    <dgm:cxn modelId="{39C8862C-1352-424C-A953-6AD7CC711C03}" type="presParOf" srcId="{1BF110E6-DC80-46BA-82BA-204EE4052231}" destId="{95D14E9B-6D81-41B7-BA12-49D278ED0E06}" srcOrd="0" destOrd="0" presId="urn:microsoft.com/office/officeart/2005/8/layout/chart3"/>
    <dgm:cxn modelId="{E525B35F-FFDA-4D4B-9D64-4D4E5FE1FCB3}" type="presParOf" srcId="{1BF110E6-DC80-46BA-82BA-204EE4052231}" destId="{F3A771D7-460F-4590-A69E-E381763AE0EB}" srcOrd="1" destOrd="0" presId="urn:microsoft.com/office/officeart/2005/8/layout/chart3"/>
    <dgm:cxn modelId="{692FF095-123E-444C-8A16-2993468A47E9}" type="presParOf" srcId="{1BF110E6-DC80-46BA-82BA-204EE4052231}" destId="{A16354C8-21B6-4054-936D-5D904C44D2FC}" srcOrd="2" destOrd="0" presId="urn:microsoft.com/office/officeart/2005/8/layout/chart3"/>
    <dgm:cxn modelId="{B3E75297-EAD1-4A47-A0D1-09EA1B8A3A01}" type="presParOf" srcId="{1BF110E6-DC80-46BA-82BA-204EE4052231}" destId="{76038E30-261B-4A97-BF4A-7351FA61A414}" srcOrd="3" destOrd="0" presId="urn:microsoft.com/office/officeart/2005/8/layout/chart3"/>
    <dgm:cxn modelId="{10086D44-19DE-493F-8E66-C41575A6DFAB}" type="presParOf" srcId="{1BF110E6-DC80-46BA-82BA-204EE4052231}" destId="{7620B18A-D98E-44AD-A3BA-27704696FABE}" srcOrd="4" destOrd="0" presId="urn:microsoft.com/office/officeart/2005/8/layout/chart3"/>
    <dgm:cxn modelId="{CC00F16B-5A28-424F-96BC-986A997CB34A}" type="presParOf" srcId="{1BF110E6-DC80-46BA-82BA-204EE4052231}" destId="{7AC4D254-68EE-4BB3-99E2-77D5C695181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623CD2-6385-4316-BDA9-05F9AD6111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9A5F597-3ED8-4B1C-B703-B2F576A3312A}">
      <dgm:prSet phldrT="[文字]" custT="1"/>
      <dgm:spPr/>
      <dgm:t>
        <a:bodyPr/>
        <a:lstStyle/>
        <a:p>
          <a:r>
            <a: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作為教師教學調整參考</a:t>
          </a:r>
          <a:endParaRPr lang="zh-TW" altLang="en-US" sz="2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E141DF6-49F1-44BA-AC82-1028530B3C82}" type="parTrans" cxnId="{3D835C2B-80D1-4654-B0AA-CBA20E46165C}">
      <dgm:prSet/>
      <dgm:spPr/>
      <dgm:t>
        <a:bodyPr/>
        <a:lstStyle/>
        <a:p>
          <a:endParaRPr lang="zh-TW" altLang="en-US"/>
        </a:p>
      </dgm:t>
    </dgm:pt>
    <dgm:pt modelId="{972A5642-5999-4511-8605-D1362D0B9F53}" type="sibTrans" cxnId="{3D835C2B-80D1-4654-B0AA-CBA20E46165C}">
      <dgm:prSet/>
      <dgm:spPr/>
      <dgm:t>
        <a:bodyPr/>
        <a:lstStyle/>
        <a:p>
          <a:endParaRPr lang="zh-TW" altLang="en-US"/>
        </a:p>
      </dgm:t>
    </dgm:pt>
    <dgm:pt modelId="{6DAD570F-B82E-4F24-8EEB-1D5D0F1F5F78}">
      <dgm:prSet phldrT="[文字]"/>
      <dgm:spPr/>
      <dgm:t>
        <a:bodyPr/>
        <a:lstStyle/>
        <a:p>
          <a:r>
            <a:rPr lang="zh-TW" altLang="en-US" dirty="0" smtClean="0"/>
            <a:t>辦理補救教學依據</a:t>
          </a:r>
          <a:endParaRPr lang="zh-TW" altLang="en-US" dirty="0"/>
        </a:p>
      </dgm:t>
    </dgm:pt>
    <dgm:pt modelId="{DEA7EAFE-2013-48C2-8122-5EFDD59D4805}" type="parTrans" cxnId="{103AF02C-CA11-4D94-A8FB-85E4A6981B40}">
      <dgm:prSet/>
      <dgm:spPr/>
      <dgm:t>
        <a:bodyPr/>
        <a:lstStyle/>
        <a:p>
          <a:endParaRPr lang="zh-TW" altLang="en-US"/>
        </a:p>
      </dgm:t>
    </dgm:pt>
    <dgm:pt modelId="{72815698-CF63-47B0-B8B4-DE86BCDF604A}" type="sibTrans" cxnId="{103AF02C-CA11-4D94-A8FB-85E4A6981B40}">
      <dgm:prSet/>
      <dgm:spPr/>
      <dgm:t>
        <a:bodyPr/>
        <a:lstStyle/>
        <a:p>
          <a:endParaRPr lang="zh-TW" altLang="en-US"/>
        </a:p>
      </dgm:t>
    </dgm:pt>
    <dgm:pt modelId="{3E8B3E46-490B-48B8-98AF-0E423C93A19C}">
      <dgm:prSet phldrT="[文字]"/>
      <dgm:spPr/>
      <dgm:t>
        <a:bodyPr/>
        <a:lstStyle/>
        <a:p>
          <a:r>
            <a:rPr lang="zh-TW" altLang="en-US" dirty="0" smtClean="0"/>
            <a:t>檢核學生學習效能</a:t>
          </a:r>
          <a:endParaRPr lang="zh-TW" altLang="en-US" dirty="0"/>
        </a:p>
      </dgm:t>
    </dgm:pt>
    <dgm:pt modelId="{2C8F5A34-175F-4A99-A45F-34EBE2742966}" type="parTrans" cxnId="{DD97FBBE-E494-4296-AD75-692281500270}">
      <dgm:prSet/>
      <dgm:spPr/>
      <dgm:t>
        <a:bodyPr/>
        <a:lstStyle/>
        <a:p>
          <a:endParaRPr lang="zh-TW" altLang="en-US"/>
        </a:p>
      </dgm:t>
    </dgm:pt>
    <dgm:pt modelId="{198C8B06-66A8-4262-AB6D-D99BA069A872}" type="sibTrans" cxnId="{DD97FBBE-E494-4296-AD75-692281500270}">
      <dgm:prSet/>
      <dgm:spPr/>
      <dgm:t>
        <a:bodyPr/>
        <a:lstStyle/>
        <a:p>
          <a:endParaRPr lang="zh-TW" altLang="en-US"/>
        </a:p>
      </dgm:t>
    </dgm:pt>
    <dgm:pt modelId="{A6A13B95-84BB-4EB8-AB4E-83CF515C0CD1}" type="pres">
      <dgm:prSet presAssocID="{A5623CD2-6385-4316-BDA9-05F9AD6111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F039A43-C937-4BBF-A145-8FB85FAC2BDC}" type="pres">
      <dgm:prSet presAssocID="{09A5F597-3ED8-4B1C-B703-B2F576A3312A}" presName="parentLin" presStyleCnt="0"/>
      <dgm:spPr/>
    </dgm:pt>
    <dgm:pt modelId="{C5AB54CA-5631-4774-9324-A1E206744A9E}" type="pres">
      <dgm:prSet presAssocID="{09A5F597-3ED8-4B1C-B703-B2F576A3312A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9C248C8B-CD2E-410D-B1D6-01F0EB9347FE}" type="pres">
      <dgm:prSet presAssocID="{09A5F597-3ED8-4B1C-B703-B2F576A3312A}" presName="parentText" presStyleLbl="node1" presStyleIdx="0" presStyleCnt="3" custScaleX="125210" custScaleY="16195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C3E8E6-EBE2-46F1-ACB2-F42AEE1A379A}" type="pres">
      <dgm:prSet presAssocID="{09A5F597-3ED8-4B1C-B703-B2F576A3312A}" presName="negativeSpace" presStyleCnt="0"/>
      <dgm:spPr/>
    </dgm:pt>
    <dgm:pt modelId="{D0DB5DAB-824A-4CEB-AFC3-C1C6DCA91C7F}" type="pres">
      <dgm:prSet presAssocID="{09A5F597-3ED8-4B1C-B703-B2F576A3312A}" presName="childText" presStyleLbl="conFgAcc1" presStyleIdx="0" presStyleCnt="3">
        <dgm:presLayoutVars>
          <dgm:bulletEnabled val="1"/>
        </dgm:presLayoutVars>
      </dgm:prSet>
      <dgm:spPr/>
    </dgm:pt>
    <dgm:pt modelId="{3DB8645A-4C99-49F3-82A4-B668FCDEA8FA}" type="pres">
      <dgm:prSet presAssocID="{972A5642-5999-4511-8605-D1362D0B9F53}" presName="spaceBetweenRectangles" presStyleCnt="0"/>
      <dgm:spPr/>
    </dgm:pt>
    <dgm:pt modelId="{1CA05948-D0C9-4EED-B882-87DB6DE79468}" type="pres">
      <dgm:prSet presAssocID="{6DAD570F-B82E-4F24-8EEB-1D5D0F1F5F78}" presName="parentLin" presStyleCnt="0"/>
      <dgm:spPr/>
    </dgm:pt>
    <dgm:pt modelId="{D9ECB713-6116-4BAC-B25C-33C2A00DE04D}" type="pres">
      <dgm:prSet presAssocID="{6DAD570F-B82E-4F24-8EEB-1D5D0F1F5F78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881DDA14-E9E2-4B3D-A315-B4C97B7AA23C}" type="pres">
      <dgm:prSet presAssocID="{6DAD570F-B82E-4F24-8EEB-1D5D0F1F5F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DD1600-0D37-473E-A874-888070BE7464}" type="pres">
      <dgm:prSet presAssocID="{6DAD570F-B82E-4F24-8EEB-1D5D0F1F5F78}" presName="negativeSpace" presStyleCnt="0"/>
      <dgm:spPr/>
    </dgm:pt>
    <dgm:pt modelId="{FA82B342-26D4-445A-BB93-C59E3DF52510}" type="pres">
      <dgm:prSet presAssocID="{6DAD570F-B82E-4F24-8EEB-1D5D0F1F5F78}" presName="childText" presStyleLbl="conFgAcc1" presStyleIdx="1" presStyleCnt="3">
        <dgm:presLayoutVars>
          <dgm:bulletEnabled val="1"/>
        </dgm:presLayoutVars>
      </dgm:prSet>
      <dgm:spPr/>
    </dgm:pt>
    <dgm:pt modelId="{958FD02C-AEC6-4DD1-BB49-D75B038C59BA}" type="pres">
      <dgm:prSet presAssocID="{72815698-CF63-47B0-B8B4-DE86BCDF604A}" presName="spaceBetweenRectangles" presStyleCnt="0"/>
      <dgm:spPr/>
    </dgm:pt>
    <dgm:pt modelId="{FF225204-4EC4-4445-AB07-991065A1BC2F}" type="pres">
      <dgm:prSet presAssocID="{3E8B3E46-490B-48B8-98AF-0E423C93A19C}" presName="parentLin" presStyleCnt="0"/>
      <dgm:spPr/>
    </dgm:pt>
    <dgm:pt modelId="{F126BDE7-D501-4861-8A0B-167BE0AA5EC2}" type="pres">
      <dgm:prSet presAssocID="{3E8B3E46-490B-48B8-98AF-0E423C93A19C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788B058F-AB5E-4B95-84FA-D80E512605C9}" type="pres">
      <dgm:prSet presAssocID="{3E8B3E46-490B-48B8-98AF-0E423C93A19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757D71-DF3B-4E20-8C2B-7F4189D52C2B}" type="pres">
      <dgm:prSet presAssocID="{3E8B3E46-490B-48B8-98AF-0E423C93A19C}" presName="negativeSpace" presStyleCnt="0"/>
      <dgm:spPr/>
    </dgm:pt>
    <dgm:pt modelId="{1F5AC1EE-3BBC-41A6-8578-A06E522F1D14}" type="pres">
      <dgm:prSet presAssocID="{3E8B3E46-490B-48B8-98AF-0E423C93A1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D113156-2038-454D-9A67-D886CD7F1259}" type="presOf" srcId="{6DAD570F-B82E-4F24-8EEB-1D5D0F1F5F78}" destId="{881DDA14-E9E2-4B3D-A315-B4C97B7AA23C}" srcOrd="1" destOrd="0" presId="urn:microsoft.com/office/officeart/2005/8/layout/list1"/>
    <dgm:cxn modelId="{103AF02C-CA11-4D94-A8FB-85E4A6981B40}" srcId="{A5623CD2-6385-4316-BDA9-05F9AD61118F}" destId="{6DAD570F-B82E-4F24-8EEB-1D5D0F1F5F78}" srcOrd="1" destOrd="0" parTransId="{DEA7EAFE-2013-48C2-8122-5EFDD59D4805}" sibTransId="{72815698-CF63-47B0-B8B4-DE86BCDF604A}"/>
    <dgm:cxn modelId="{14AF1B01-D5FA-456F-8DD2-7AC4F97DD3D8}" type="presOf" srcId="{A5623CD2-6385-4316-BDA9-05F9AD61118F}" destId="{A6A13B95-84BB-4EB8-AB4E-83CF515C0CD1}" srcOrd="0" destOrd="0" presId="urn:microsoft.com/office/officeart/2005/8/layout/list1"/>
    <dgm:cxn modelId="{3D835C2B-80D1-4654-B0AA-CBA20E46165C}" srcId="{A5623CD2-6385-4316-BDA9-05F9AD61118F}" destId="{09A5F597-3ED8-4B1C-B703-B2F576A3312A}" srcOrd="0" destOrd="0" parTransId="{1E141DF6-49F1-44BA-AC82-1028530B3C82}" sibTransId="{972A5642-5999-4511-8605-D1362D0B9F53}"/>
    <dgm:cxn modelId="{D77BED32-3736-47AA-9464-DB3B56F525E3}" type="presOf" srcId="{3E8B3E46-490B-48B8-98AF-0E423C93A19C}" destId="{788B058F-AB5E-4B95-84FA-D80E512605C9}" srcOrd="1" destOrd="0" presId="urn:microsoft.com/office/officeart/2005/8/layout/list1"/>
    <dgm:cxn modelId="{DD97FBBE-E494-4296-AD75-692281500270}" srcId="{A5623CD2-6385-4316-BDA9-05F9AD61118F}" destId="{3E8B3E46-490B-48B8-98AF-0E423C93A19C}" srcOrd="2" destOrd="0" parTransId="{2C8F5A34-175F-4A99-A45F-34EBE2742966}" sibTransId="{198C8B06-66A8-4262-AB6D-D99BA069A872}"/>
    <dgm:cxn modelId="{46FBA0FB-831D-4DB6-97C2-0530C20065BC}" type="presOf" srcId="{09A5F597-3ED8-4B1C-B703-B2F576A3312A}" destId="{9C248C8B-CD2E-410D-B1D6-01F0EB9347FE}" srcOrd="1" destOrd="0" presId="urn:microsoft.com/office/officeart/2005/8/layout/list1"/>
    <dgm:cxn modelId="{8DDE879A-F8CE-4589-8BF7-FCF94B1EF019}" type="presOf" srcId="{3E8B3E46-490B-48B8-98AF-0E423C93A19C}" destId="{F126BDE7-D501-4861-8A0B-167BE0AA5EC2}" srcOrd="0" destOrd="0" presId="urn:microsoft.com/office/officeart/2005/8/layout/list1"/>
    <dgm:cxn modelId="{EBE61709-0450-4ADE-8EE9-6359EAABEC4A}" type="presOf" srcId="{6DAD570F-B82E-4F24-8EEB-1D5D0F1F5F78}" destId="{D9ECB713-6116-4BAC-B25C-33C2A00DE04D}" srcOrd="0" destOrd="0" presId="urn:microsoft.com/office/officeart/2005/8/layout/list1"/>
    <dgm:cxn modelId="{4FEE5C73-3143-4928-90C6-5074B892A211}" type="presOf" srcId="{09A5F597-3ED8-4B1C-B703-B2F576A3312A}" destId="{C5AB54CA-5631-4774-9324-A1E206744A9E}" srcOrd="0" destOrd="0" presId="urn:microsoft.com/office/officeart/2005/8/layout/list1"/>
    <dgm:cxn modelId="{AD78A818-0892-46C4-B722-49E6395C49D8}" type="presParOf" srcId="{A6A13B95-84BB-4EB8-AB4E-83CF515C0CD1}" destId="{0F039A43-C937-4BBF-A145-8FB85FAC2BDC}" srcOrd="0" destOrd="0" presId="urn:microsoft.com/office/officeart/2005/8/layout/list1"/>
    <dgm:cxn modelId="{FC890E6A-78C1-44C5-9F89-23EEDC9CD9FF}" type="presParOf" srcId="{0F039A43-C937-4BBF-A145-8FB85FAC2BDC}" destId="{C5AB54CA-5631-4774-9324-A1E206744A9E}" srcOrd="0" destOrd="0" presId="urn:microsoft.com/office/officeart/2005/8/layout/list1"/>
    <dgm:cxn modelId="{12059382-3ED7-4F6D-AEB6-EA316DC7E929}" type="presParOf" srcId="{0F039A43-C937-4BBF-A145-8FB85FAC2BDC}" destId="{9C248C8B-CD2E-410D-B1D6-01F0EB9347FE}" srcOrd="1" destOrd="0" presId="urn:microsoft.com/office/officeart/2005/8/layout/list1"/>
    <dgm:cxn modelId="{0A97E29B-04E0-455C-B3AF-CA4493C28E9B}" type="presParOf" srcId="{A6A13B95-84BB-4EB8-AB4E-83CF515C0CD1}" destId="{C6C3E8E6-EBE2-46F1-ACB2-F42AEE1A379A}" srcOrd="1" destOrd="0" presId="urn:microsoft.com/office/officeart/2005/8/layout/list1"/>
    <dgm:cxn modelId="{E401467B-626B-42B0-B2D0-6C6D2BC4D97C}" type="presParOf" srcId="{A6A13B95-84BB-4EB8-AB4E-83CF515C0CD1}" destId="{D0DB5DAB-824A-4CEB-AFC3-C1C6DCA91C7F}" srcOrd="2" destOrd="0" presId="urn:microsoft.com/office/officeart/2005/8/layout/list1"/>
    <dgm:cxn modelId="{0F763E7D-9F68-41BF-B083-7677C899BEDC}" type="presParOf" srcId="{A6A13B95-84BB-4EB8-AB4E-83CF515C0CD1}" destId="{3DB8645A-4C99-49F3-82A4-B668FCDEA8FA}" srcOrd="3" destOrd="0" presId="urn:microsoft.com/office/officeart/2005/8/layout/list1"/>
    <dgm:cxn modelId="{F8E886C9-D13E-4C10-9421-5FAC4922E68D}" type="presParOf" srcId="{A6A13B95-84BB-4EB8-AB4E-83CF515C0CD1}" destId="{1CA05948-D0C9-4EED-B882-87DB6DE79468}" srcOrd="4" destOrd="0" presId="urn:microsoft.com/office/officeart/2005/8/layout/list1"/>
    <dgm:cxn modelId="{C3E77B40-7D67-48C2-98FB-6389BD4AB352}" type="presParOf" srcId="{1CA05948-D0C9-4EED-B882-87DB6DE79468}" destId="{D9ECB713-6116-4BAC-B25C-33C2A00DE04D}" srcOrd="0" destOrd="0" presId="urn:microsoft.com/office/officeart/2005/8/layout/list1"/>
    <dgm:cxn modelId="{C8D74DF8-A0B8-427E-9BF7-8D24EE8CEC3B}" type="presParOf" srcId="{1CA05948-D0C9-4EED-B882-87DB6DE79468}" destId="{881DDA14-E9E2-4B3D-A315-B4C97B7AA23C}" srcOrd="1" destOrd="0" presId="urn:microsoft.com/office/officeart/2005/8/layout/list1"/>
    <dgm:cxn modelId="{6E601858-AA46-438A-A68D-8858EA85670E}" type="presParOf" srcId="{A6A13B95-84BB-4EB8-AB4E-83CF515C0CD1}" destId="{F6DD1600-0D37-473E-A874-888070BE7464}" srcOrd="5" destOrd="0" presId="urn:microsoft.com/office/officeart/2005/8/layout/list1"/>
    <dgm:cxn modelId="{70A53E30-F43D-437F-BA14-4DAD89B48973}" type="presParOf" srcId="{A6A13B95-84BB-4EB8-AB4E-83CF515C0CD1}" destId="{FA82B342-26D4-445A-BB93-C59E3DF52510}" srcOrd="6" destOrd="0" presId="urn:microsoft.com/office/officeart/2005/8/layout/list1"/>
    <dgm:cxn modelId="{FC793787-4A4A-4F9E-90AB-BE005B2429EB}" type="presParOf" srcId="{A6A13B95-84BB-4EB8-AB4E-83CF515C0CD1}" destId="{958FD02C-AEC6-4DD1-BB49-D75B038C59BA}" srcOrd="7" destOrd="0" presId="urn:microsoft.com/office/officeart/2005/8/layout/list1"/>
    <dgm:cxn modelId="{62DF14AF-000F-4194-A7EC-99FD5DAC7411}" type="presParOf" srcId="{A6A13B95-84BB-4EB8-AB4E-83CF515C0CD1}" destId="{FF225204-4EC4-4445-AB07-991065A1BC2F}" srcOrd="8" destOrd="0" presId="urn:microsoft.com/office/officeart/2005/8/layout/list1"/>
    <dgm:cxn modelId="{BD02F91A-D6AE-4DEB-B53C-146FA7B9582B}" type="presParOf" srcId="{FF225204-4EC4-4445-AB07-991065A1BC2F}" destId="{F126BDE7-D501-4861-8A0B-167BE0AA5EC2}" srcOrd="0" destOrd="0" presId="urn:microsoft.com/office/officeart/2005/8/layout/list1"/>
    <dgm:cxn modelId="{0FBE8E8F-F728-4E80-974A-274F8D2F7518}" type="presParOf" srcId="{FF225204-4EC4-4445-AB07-991065A1BC2F}" destId="{788B058F-AB5E-4B95-84FA-D80E512605C9}" srcOrd="1" destOrd="0" presId="urn:microsoft.com/office/officeart/2005/8/layout/list1"/>
    <dgm:cxn modelId="{208CF6C9-3229-4BF8-9FF7-C011A3E7601C}" type="presParOf" srcId="{A6A13B95-84BB-4EB8-AB4E-83CF515C0CD1}" destId="{A3757D71-DF3B-4E20-8C2B-7F4189D52C2B}" srcOrd="9" destOrd="0" presId="urn:microsoft.com/office/officeart/2005/8/layout/list1"/>
    <dgm:cxn modelId="{63B36F8B-C300-4AFE-9759-30654B45CE22}" type="presParOf" srcId="{A6A13B95-84BB-4EB8-AB4E-83CF515C0CD1}" destId="{1F5AC1EE-3BBC-41A6-8578-A06E522F1D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416823-5944-4178-9515-A36A17DF2DC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FB281D5-3BF4-49A4-9085-EBA56C0C16AF}">
      <dgm:prSet phldrT="[文字]"/>
      <dgm:spPr/>
      <dgm:t>
        <a:bodyPr/>
        <a:lstStyle/>
        <a:p>
          <a:r>
            <a:rPr lang="zh-TW" altLang="en-US" dirty="0" smtClean="0"/>
            <a:t>人口遷出</a:t>
          </a:r>
          <a:endParaRPr lang="zh-TW" altLang="en-US" dirty="0"/>
        </a:p>
      </dgm:t>
    </dgm:pt>
    <dgm:pt modelId="{95534132-ABB0-49B9-AEA0-1EF1BCF9BF7E}" type="parTrans" cxnId="{08A93664-663C-41A2-A797-43ED8CF95F59}">
      <dgm:prSet/>
      <dgm:spPr/>
      <dgm:t>
        <a:bodyPr/>
        <a:lstStyle/>
        <a:p>
          <a:endParaRPr lang="zh-TW" altLang="en-US"/>
        </a:p>
      </dgm:t>
    </dgm:pt>
    <dgm:pt modelId="{8F4BD0AA-D90E-4DA5-98B3-AB5A99E386BD}" type="sibTrans" cxnId="{08A93664-663C-41A2-A797-43ED8CF95F59}">
      <dgm:prSet/>
      <dgm:spPr/>
      <dgm:t>
        <a:bodyPr/>
        <a:lstStyle/>
        <a:p>
          <a:endParaRPr lang="zh-TW" altLang="en-US"/>
        </a:p>
      </dgm:t>
    </dgm:pt>
    <dgm:pt modelId="{24A37C6F-BE06-48E7-9BE3-D2BD577A8F9D}">
      <dgm:prSet phldrT="[文字]"/>
      <dgm:spPr/>
      <dgm:t>
        <a:bodyPr/>
        <a:lstStyle/>
        <a:p>
          <a:r>
            <a:rPr lang="zh-TW" altLang="en-US" b="1" dirty="0" smtClean="0"/>
            <a:t>小校小班     缺競爭力</a:t>
          </a:r>
          <a:r>
            <a:rPr lang="en-US" altLang="zh-TW" b="1" dirty="0" smtClean="0"/>
            <a:t>+</a:t>
          </a:r>
          <a:r>
            <a:rPr lang="zh-TW" altLang="en-US" b="1" dirty="0" smtClean="0"/>
            <a:t>不利群性</a:t>
          </a:r>
          <a:endParaRPr lang="zh-TW" altLang="en-US" b="1" dirty="0"/>
        </a:p>
      </dgm:t>
    </dgm:pt>
    <dgm:pt modelId="{5B263257-CE6F-47FA-84C1-7032620442D3}" type="parTrans" cxnId="{34C3BAD0-3675-45F1-857C-71C4DD4C5182}">
      <dgm:prSet/>
      <dgm:spPr/>
      <dgm:t>
        <a:bodyPr/>
        <a:lstStyle/>
        <a:p>
          <a:endParaRPr lang="zh-TW" altLang="en-US"/>
        </a:p>
      </dgm:t>
    </dgm:pt>
    <dgm:pt modelId="{D8C7836D-EF3C-4652-BF58-3ED9CB63B92A}" type="sibTrans" cxnId="{34C3BAD0-3675-45F1-857C-71C4DD4C5182}">
      <dgm:prSet/>
      <dgm:spPr/>
      <dgm:t>
        <a:bodyPr/>
        <a:lstStyle/>
        <a:p>
          <a:endParaRPr lang="zh-TW" altLang="en-US"/>
        </a:p>
      </dgm:t>
    </dgm:pt>
    <dgm:pt modelId="{D4A20F37-DF3B-4F4C-85FB-FAC69841CD62}">
      <dgm:prSet phldrT="[文字]"/>
      <dgm:spPr/>
      <dgm:t>
        <a:bodyPr/>
        <a:lstStyle/>
        <a:p>
          <a:r>
            <a:rPr lang="zh-TW" altLang="en-US" dirty="0" smtClean="0"/>
            <a:t>教育發展受限</a:t>
          </a:r>
          <a:endParaRPr lang="zh-TW" altLang="en-US" dirty="0"/>
        </a:p>
      </dgm:t>
    </dgm:pt>
    <dgm:pt modelId="{B8495044-D2F1-440A-8056-E1D500534828}" type="parTrans" cxnId="{29CE93C6-0597-419C-BCFD-D52D78218DF7}">
      <dgm:prSet/>
      <dgm:spPr/>
      <dgm:t>
        <a:bodyPr/>
        <a:lstStyle/>
        <a:p>
          <a:endParaRPr lang="zh-TW" altLang="en-US"/>
        </a:p>
      </dgm:t>
    </dgm:pt>
    <dgm:pt modelId="{610F513E-9D17-48FC-B03F-88F3B5A1B9B8}" type="sibTrans" cxnId="{29CE93C6-0597-419C-BCFD-D52D78218DF7}">
      <dgm:prSet/>
      <dgm:spPr/>
      <dgm:t>
        <a:bodyPr/>
        <a:lstStyle/>
        <a:p>
          <a:endParaRPr lang="zh-TW" altLang="en-US"/>
        </a:p>
      </dgm:t>
    </dgm:pt>
    <dgm:pt modelId="{74F9B55A-D576-4225-ADAE-3B0C97D03B2F}">
      <dgm:prSet phldrT="[文字]"/>
      <dgm:spPr/>
      <dgm:t>
        <a:bodyPr/>
        <a:lstStyle/>
        <a:p>
          <a:r>
            <a:rPr lang="zh-TW" altLang="en-US" b="1" dirty="0" smtClean="0"/>
            <a:t>自有財源不足     代理及鐘點師替代專任</a:t>
          </a:r>
          <a:endParaRPr lang="zh-TW" altLang="en-US" b="1" dirty="0"/>
        </a:p>
      </dgm:t>
    </dgm:pt>
    <dgm:pt modelId="{9E561C1E-7BF7-4BC6-A382-BFF1415E228D}" type="parTrans" cxnId="{BE49C1CA-74FC-4FE5-820B-7D844B374FD9}">
      <dgm:prSet/>
      <dgm:spPr/>
      <dgm:t>
        <a:bodyPr/>
        <a:lstStyle/>
        <a:p>
          <a:endParaRPr lang="zh-TW" altLang="en-US"/>
        </a:p>
      </dgm:t>
    </dgm:pt>
    <dgm:pt modelId="{7E6E077D-480C-4CEB-A3AD-100BA14A5FD1}" type="sibTrans" cxnId="{BE49C1CA-74FC-4FE5-820B-7D844B374FD9}">
      <dgm:prSet/>
      <dgm:spPr/>
      <dgm:t>
        <a:bodyPr/>
        <a:lstStyle/>
        <a:p>
          <a:endParaRPr lang="zh-TW" altLang="en-US"/>
        </a:p>
      </dgm:t>
    </dgm:pt>
    <dgm:pt modelId="{C9DB19C8-3329-4DE2-A391-250AFBF4F360}">
      <dgm:prSet phldrT="[文字]"/>
      <dgm:spPr/>
      <dgm:t>
        <a:bodyPr/>
        <a:lstStyle/>
        <a:p>
          <a:r>
            <a:rPr lang="zh-TW" altLang="en-US" b="1" dirty="0" smtClean="0"/>
            <a:t>中央政策從台北看天下</a:t>
          </a:r>
          <a:endParaRPr lang="zh-TW" altLang="en-US" b="1" dirty="0"/>
        </a:p>
      </dgm:t>
    </dgm:pt>
    <dgm:pt modelId="{EC54AF4F-4115-4857-961D-546855989469}" type="parTrans" cxnId="{4AAF4902-634E-4F18-A0B0-C35FA9985FD2}">
      <dgm:prSet/>
      <dgm:spPr/>
      <dgm:t>
        <a:bodyPr/>
        <a:lstStyle/>
        <a:p>
          <a:endParaRPr lang="zh-TW" altLang="en-US"/>
        </a:p>
      </dgm:t>
    </dgm:pt>
    <dgm:pt modelId="{476D8EF9-B30E-4767-A64C-68559C3617CD}" type="sibTrans" cxnId="{4AAF4902-634E-4F18-A0B0-C35FA9985FD2}">
      <dgm:prSet/>
      <dgm:spPr/>
      <dgm:t>
        <a:bodyPr/>
        <a:lstStyle/>
        <a:p>
          <a:endParaRPr lang="zh-TW" altLang="en-US"/>
        </a:p>
      </dgm:t>
    </dgm:pt>
    <dgm:pt modelId="{9704406C-8BBB-45D4-8BD2-264900C170A1}">
      <dgm:prSet phldrT="[文字]"/>
      <dgm:spPr/>
      <dgm:t>
        <a:bodyPr/>
        <a:lstStyle/>
        <a:p>
          <a:r>
            <a:rPr lang="zh-TW" altLang="en-US" b="1" dirty="0" smtClean="0"/>
            <a:t>教師缺活力    學生學力落差增加</a:t>
          </a:r>
          <a:endParaRPr lang="zh-TW" altLang="en-US" b="1" dirty="0"/>
        </a:p>
      </dgm:t>
    </dgm:pt>
    <dgm:pt modelId="{FACBD32D-628D-449D-BC35-3DD297158478}" type="sibTrans" cxnId="{B9C4D6BC-FC32-4D49-ADCE-69D70D7179DB}">
      <dgm:prSet/>
      <dgm:spPr/>
      <dgm:t>
        <a:bodyPr/>
        <a:lstStyle/>
        <a:p>
          <a:endParaRPr lang="zh-TW" altLang="en-US"/>
        </a:p>
      </dgm:t>
    </dgm:pt>
    <dgm:pt modelId="{7F543887-01BC-4E0E-A287-056DE61CFAFE}" type="parTrans" cxnId="{B9C4D6BC-FC32-4D49-ADCE-69D70D7179DB}">
      <dgm:prSet/>
      <dgm:spPr/>
      <dgm:t>
        <a:bodyPr/>
        <a:lstStyle/>
        <a:p>
          <a:endParaRPr lang="zh-TW" altLang="en-US"/>
        </a:p>
      </dgm:t>
    </dgm:pt>
    <dgm:pt modelId="{DF065571-E5C0-42D3-BCE0-180D13837FA0}">
      <dgm:prSet phldrT="[文字]"/>
      <dgm:spPr/>
      <dgm:t>
        <a:bodyPr/>
        <a:lstStyle/>
        <a:p>
          <a:r>
            <a:rPr lang="zh-TW" altLang="en-US" b="1" dirty="0" smtClean="0"/>
            <a:t>財政弱    教育設施設備老舊及陽春</a:t>
          </a:r>
          <a:endParaRPr lang="zh-TW" altLang="en-US" b="1" dirty="0"/>
        </a:p>
      </dgm:t>
    </dgm:pt>
    <dgm:pt modelId="{917CD8F1-A1B5-4EAA-902D-8363D58ADAE4}" type="parTrans" cxnId="{C633583E-4564-4152-960C-0974EFBE01FA}">
      <dgm:prSet/>
      <dgm:spPr/>
      <dgm:t>
        <a:bodyPr/>
        <a:lstStyle/>
        <a:p>
          <a:endParaRPr lang="zh-TW" altLang="en-US"/>
        </a:p>
      </dgm:t>
    </dgm:pt>
    <dgm:pt modelId="{C706871E-63B8-47B9-BF98-30FB6EAE4B25}" type="sibTrans" cxnId="{C633583E-4564-4152-960C-0974EFBE01FA}">
      <dgm:prSet/>
      <dgm:spPr/>
      <dgm:t>
        <a:bodyPr/>
        <a:lstStyle/>
        <a:p>
          <a:endParaRPr lang="zh-TW" altLang="en-US"/>
        </a:p>
      </dgm:t>
    </dgm:pt>
    <dgm:pt modelId="{EB56F09B-187D-4D77-BD2A-03BAFA6FC329}">
      <dgm:prSet phldrT="[文字]"/>
      <dgm:spPr/>
      <dgm:t>
        <a:bodyPr/>
        <a:lstStyle/>
        <a:p>
          <a:r>
            <a:rPr lang="zh-TW" altLang="en-US" b="1" dirty="0" smtClean="0"/>
            <a:t>就業機會少    單親、隔代及新移民家庭</a:t>
          </a:r>
          <a:endParaRPr lang="zh-TW" altLang="en-US" b="1" dirty="0"/>
        </a:p>
      </dgm:t>
    </dgm:pt>
    <dgm:pt modelId="{B4F2ECFC-FCDE-49EB-B6B1-CF4937D7C9F2}" type="parTrans" cxnId="{8AA23767-54B2-4A1F-98A3-9CECBD523EB9}">
      <dgm:prSet/>
      <dgm:spPr/>
      <dgm:t>
        <a:bodyPr/>
        <a:lstStyle/>
        <a:p>
          <a:endParaRPr lang="zh-TW" altLang="en-US"/>
        </a:p>
      </dgm:t>
    </dgm:pt>
    <dgm:pt modelId="{011BECA5-E4DD-4386-8BC6-41FAC5879EE8}" type="sibTrans" cxnId="{8AA23767-54B2-4A1F-98A3-9CECBD523EB9}">
      <dgm:prSet/>
      <dgm:spPr/>
      <dgm:t>
        <a:bodyPr/>
        <a:lstStyle/>
        <a:p>
          <a:endParaRPr lang="zh-TW" altLang="en-US"/>
        </a:p>
      </dgm:t>
    </dgm:pt>
    <dgm:pt modelId="{D21D1114-14B5-4C94-83D6-FD81A93B2A2C}" type="pres">
      <dgm:prSet presAssocID="{FE416823-5944-4178-9515-A36A17DF2DC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801B4EA-3F80-4D0D-8F8F-D5C676614341}" type="pres">
      <dgm:prSet presAssocID="{9FB281D5-3BF4-49A4-9085-EBA56C0C16AF}" presName="linNode" presStyleCnt="0"/>
      <dgm:spPr/>
    </dgm:pt>
    <dgm:pt modelId="{8A270C16-5510-4EA9-B9E5-F241DB79DE03}" type="pres">
      <dgm:prSet presAssocID="{9FB281D5-3BF4-49A4-9085-EBA56C0C16AF}" presName="parentShp" presStyleLbl="node1" presStyleIdx="0" presStyleCnt="2" custLinFactNeighborX="-1597" custLinFactNeighborY="5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05234D-A153-4EED-87DF-3B0385F7843E}" type="pres">
      <dgm:prSet presAssocID="{9FB281D5-3BF4-49A4-9085-EBA56C0C16A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E1ADB2-6408-4126-A4D9-E7FE8529AEFC}" type="pres">
      <dgm:prSet presAssocID="{8F4BD0AA-D90E-4DA5-98B3-AB5A99E386BD}" presName="spacing" presStyleCnt="0"/>
      <dgm:spPr/>
    </dgm:pt>
    <dgm:pt modelId="{58534021-3636-41E0-B5E4-8DC2672D5078}" type="pres">
      <dgm:prSet presAssocID="{D4A20F37-DF3B-4F4C-85FB-FAC69841CD62}" presName="linNode" presStyleCnt="0"/>
      <dgm:spPr/>
    </dgm:pt>
    <dgm:pt modelId="{6BB62ADE-1F53-46DE-A0E4-2333BFFC6C03}" type="pres">
      <dgm:prSet presAssocID="{D4A20F37-DF3B-4F4C-85FB-FAC69841CD6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C4FE60-9000-4F7F-B066-D16B8D6E097E}" type="pres">
      <dgm:prSet presAssocID="{D4A20F37-DF3B-4F4C-85FB-FAC69841CD62}" presName="childShp" presStyleLbl="bgAccFollowNode1" presStyleIdx="1" presStyleCnt="2" custLinFactNeighborX="0" custLinFactNeighborY="-5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609449C-2800-4013-AC39-1FE9560BE242}" type="presOf" srcId="{C9DB19C8-3329-4DE2-A391-250AFBF4F360}" destId="{74C4FE60-9000-4F7F-B066-D16B8D6E097E}" srcOrd="0" destOrd="1" presId="urn:microsoft.com/office/officeart/2005/8/layout/vList6"/>
    <dgm:cxn modelId="{8AA23767-54B2-4A1F-98A3-9CECBD523EB9}" srcId="{D4A20F37-DF3B-4F4C-85FB-FAC69841CD62}" destId="{EB56F09B-187D-4D77-BD2A-03BAFA6FC329}" srcOrd="2" destOrd="0" parTransId="{B4F2ECFC-FCDE-49EB-B6B1-CF4937D7C9F2}" sibTransId="{011BECA5-E4DD-4386-8BC6-41FAC5879EE8}"/>
    <dgm:cxn modelId="{34C3BAD0-3675-45F1-857C-71C4DD4C5182}" srcId="{9FB281D5-3BF4-49A4-9085-EBA56C0C16AF}" destId="{24A37C6F-BE06-48E7-9BE3-D2BD577A8F9D}" srcOrd="0" destOrd="0" parTransId="{5B263257-CE6F-47FA-84C1-7032620442D3}" sibTransId="{D8C7836D-EF3C-4652-BF58-3ED9CB63B92A}"/>
    <dgm:cxn modelId="{B9C4D6BC-FC32-4D49-ADCE-69D70D7179DB}" srcId="{9FB281D5-3BF4-49A4-9085-EBA56C0C16AF}" destId="{9704406C-8BBB-45D4-8BD2-264900C170A1}" srcOrd="1" destOrd="0" parTransId="{7F543887-01BC-4E0E-A287-056DE61CFAFE}" sibTransId="{FACBD32D-628D-449D-BC35-3DD297158478}"/>
    <dgm:cxn modelId="{AF2B54C7-A504-45F8-9BED-F69317C84091}" type="presOf" srcId="{D4A20F37-DF3B-4F4C-85FB-FAC69841CD62}" destId="{6BB62ADE-1F53-46DE-A0E4-2333BFFC6C03}" srcOrd="0" destOrd="0" presId="urn:microsoft.com/office/officeart/2005/8/layout/vList6"/>
    <dgm:cxn modelId="{131B1DDD-A29D-49D7-AD55-2B7459AF9579}" type="presOf" srcId="{FE416823-5944-4178-9515-A36A17DF2DC4}" destId="{D21D1114-14B5-4C94-83D6-FD81A93B2A2C}" srcOrd="0" destOrd="0" presId="urn:microsoft.com/office/officeart/2005/8/layout/vList6"/>
    <dgm:cxn modelId="{BE49C1CA-74FC-4FE5-820B-7D844B374FD9}" srcId="{D4A20F37-DF3B-4F4C-85FB-FAC69841CD62}" destId="{74F9B55A-D576-4225-ADAE-3B0C97D03B2F}" srcOrd="0" destOrd="0" parTransId="{9E561C1E-7BF7-4BC6-A382-BFF1415E228D}" sibTransId="{7E6E077D-480C-4CEB-A3AD-100BA14A5FD1}"/>
    <dgm:cxn modelId="{4AAF4902-634E-4F18-A0B0-C35FA9985FD2}" srcId="{D4A20F37-DF3B-4F4C-85FB-FAC69841CD62}" destId="{C9DB19C8-3329-4DE2-A391-250AFBF4F360}" srcOrd="1" destOrd="0" parTransId="{EC54AF4F-4115-4857-961D-546855989469}" sibTransId="{476D8EF9-B30E-4767-A64C-68559C3617CD}"/>
    <dgm:cxn modelId="{836B3EA6-E181-49A4-AA22-15549A178628}" type="presOf" srcId="{9FB281D5-3BF4-49A4-9085-EBA56C0C16AF}" destId="{8A270C16-5510-4EA9-B9E5-F241DB79DE03}" srcOrd="0" destOrd="0" presId="urn:microsoft.com/office/officeart/2005/8/layout/vList6"/>
    <dgm:cxn modelId="{CD26D6E3-EE63-48D5-8094-44DA24F06C6D}" type="presOf" srcId="{24A37C6F-BE06-48E7-9BE3-D2BD577A8F9D}" destId="{D005234D-A153-4EED-87DF-3B0385F7843E}" srcOrd="0" destOrd="0" presId="urn:microsoft.com/office/officeart/2005/8/layout/vList6"/>
    <dgm:cxn modelId="{C2483740-0F47-4A72-A65C-4E5FE2FDA840}" type="presOf" srcId="{EB56F09B-187D-4D77-BD2A-03BAFA6FC329}" destId="{74C4FE60-9000-4F7F-B066-D16B8D6E097E}" srcOrd="0" destOrd="2" presId="urn:microsoft.com/office/officeart/2005/8/layout/vList6"/>
    <dgm:cxn modelId="{F8E4F604-CB64-49DA-9144-C7AFF7538D22}" type="presOf" srcId="{9704406C-8BBB-45D4-8BD2-264900C170A1}" destId="{D005234D-A153-4EED-87DF-3B0385F7843E}" srcOrd="0" destOrd="1" presId="urn:microsoft.com/office/officeart/2005/8/layout/vList6"/>
    <dgm:cxn modelId="{29CE93C6-0597-419C-BCFD-D52D78218DF7}" srcId="{FE416823-5944-4178-9515-A36A17DF2DC4}" destId="{D4A20F37-DF3B-4F4C-85FB-FAC69841CD62}" srcOrd="1" destOrd="0" parTransId="{B8495044-D2F1-440A-8056-E1D500534828}" sibTransId="{610F513E-9D17-48FC-B03F-88F3B5A1B9B8}"/>
    <dgm:cxn modelId="{8DCF31A2-D669-4821-8330-57F3F5396AB2}" type="presOf" srcId="{74F9B55A-D576-4225-ADAE-3B0C97D03B2F}" destId="{74C4FE60-9000-4F7F-B066-D16B8D6E097E}" srcOrd="0" destOrd="0" presId="urn:microsoft.com/office/officeart/2005/8/layout/vList6"/>
    <dgm:cxn modelId="{C633583E-4564-4152-960C-0974EFBE01FA}" srcId="{9FB281D5-3BF4-49A4-9085-EBA56C0C16AF}" destId="{DF065571-E5C0-42D3-BCE0-180D13837FA0}" srcOrd="2" destOrd="0" parTransId="{917CD8F1-A1B5-4EAA-902D-8363D58ADAE4}" sibTransId="{C706871E-63B8-47B9-BF98-30FB6EAE4B25}"/>
    <dgm:cxn modelId="{EA217E7F-5092-4C13-9E4A-F40672D0DCDD}" type="presOf" srcId="{DF065571-E5C0-42D3-BCE0-180D13837FA0}" destId="{D005234D-A153-4EED-87DF-3B0385F7843E}" srcOrd="0" destOrd="2" presId="urn:microsoft.com/office/officeart/2005/8/layout/vList6"/>
    <dgm:cxn modelId="{08A93664-663C-41A2-A797-43ED8CF95F59}" srcId="{FE416823-5944-4178-9515-A36A17DF2DC4}" destId="{9FB281D5-3BF4-49A4-9085-EBA56C0C16AF}" srcOrd="0" destOrd="0" parTransId="{95534132-ABB0-49B9-AEA0-1EF1BCF9BF7E}" sibTransId="{8F4BD0AA-D90E-4DA5-98B3-AB5A99E386BD}"/>
    <dgm:cxn modelId="{EB2F5814-ED91-4567-9B91-695775E98B67}" type="presParOf" srcId="{D21D1114-14B5-4C94-83D6-FD81A93B2A2C}" destId="{5801B4EA-3F80-4D0D-8F8F-D5C676614341}" srcOrd="0" destOrd="0" presId="urn:microsoft.com/office/officeart/2005/8/layout/vList6"/>
    <dgm:cxn modelId="{AC88AB24-3208-4F06-9429-A72BC67ADE94}" type="presParOf" srcId="{5801B4EA-3F80-4D0D-8F8F-D5C676614341}" destId="{8A270C16-5510-4EA9-B9E5-F241DB79DE03}" srcOrd="0" destOrd="0" presId="urn:microsoft.com/office/officeart/2005/8/layout/vList6"/>
    <dgm:cxn modelId="{7B013E35-8766-4A85-A155-1BF8747BAC15}" type="presParOf" srcId="{5801B4EA-3F80-4D0D-8F8F-D5C676614341}" destId="{D005234D-A153-4EED-87DF-3B0385F7843E}" srcOrd="1" destOrd="0" presId="urn:microsoft.com/office/officeart/2005/8/layout/vList6"/>
    <dgm:cxn modelId="{1C0B7FA5-24F8-48D8-85E3-784038EEE14C}" type="presParOf" srcId="{D21D1114-14B5-4C94-83D6-FD81A93B2A2C}" destId="{00E1ADB2-6408-4126-A4D9-E7FE8529AEFC}" srcOrd="1" destOrd="0" presId="urn:microsoft.com/office/officeart/2005/8/layout/vList6"/>
    <dgm:cxn modelId="{25063559-98CE-4A6A-89E0-3FCE09574A0A}" type="presParOf" srcId="{D21D1114-14B5-4C94-83D6-FD81A93B2A2C}" destId="{58534021-3636-41E0-B5E4-8DC2672D5078}" srcOrd="2" destOrd="0" presId="urn:microsoft.com/office/officeart/2005/8/layout/vList6"/>
    <dgm:cxn modelId="{6D6F41FD-B8F1-4BE8-BA84-3F8004DE50CB}" type="presParOf" srcId="{58534021-3636-41E0-B5E4-8DC2672D5078}" destId="{6BB62ADE-1F53-46DE-A0E4-2333BFFC6C03}" srcOrd="0" destOrd="0" presId="urn:microsoft.com/office/officeart/2005/8/layout/vList6"/>
    <dgm:cxn modelId="{B9A24BB5-5F4E-4A74-8D49-DC9DD89D5F0D}" type="presParOf" srcId="{58534021-3636-41E0-B5E4-8DC2672D5078}" destId="{74C4FE60-9000-4F7F-B066-D16B8D6E09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060923-1B32-4B7D-9BC9-F8BE19EDDA22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D9F2078-5E4C-41D6-9DE6-936873A7E21C}">
      <dgm:prSet phldrT="[文字]" custT="1"/>
      <dgm:spPr/>
      <dgm:t>
        <a:bodyPr/>
        <a:lstStyle/>
        <a:p>
          <a:r>
            <a:rPr lang="zh-TW" altLang="en-US" sz="32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窘境</a:t>
          </a:r>
          <a:endParaRPr lang="zh-TW" altLang="en-US" sz="32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67E9D67-5B89-4171-8A79-C94E2FE52BD0}" type="parTrans" cxnId="{0A3053CB-0C73-4EFD-8E03-04DF653D029E}">
      <dgm:prSet/>
      <dgm:spPr/>
      <dgm:t>
        <a:bodyPr/>
        <a:lstStyle/>
        <a:p>
          <a:endParaRPr lang="zh-TW" altLang="en-US"/>
        </a:p>
      </dgm:t>
    </dgm:pt>
    <dgm:pt modelId="{1C0432B9-19E5-493A-AA94-59964E9300BB}" type="sibTrans" cxnId="{0A3053CB-0C73-4EFD-8E03-04DF653D029E}">
      <dgm:prSet/>
      <dgm:spPr/>
      <dgm:t>
        <a:bodyPr/>
        <a:lstStyle/>
        <a:p>
          <a:endParaRPr lang="zh-TW" altLang="en-US"/>
        </a:p>
      </dgm:t>
    </dgm:pt>
    <dgm:pt modelId="{252B5A3A-940F-4AC2-94E1-F4115FAD1723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自有財源不足</a:t>
          </a:r>
          <a:endParaRPr lang="zh-TW" altLang="en-US" sz="28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BA9AA73-281E-4E67-9ECF-8A1828BF3140}" type="parTrans" cxnId="{FBD3B6B8-EF47-47D6-BC49-A4E03B700EF8}">
      <dgm:prSet/>
      <dgm:spPr/>
      <dgm:t>
        <a:bodyPr/>
        <a:lstStyle/>
        <a:p>
          <a:endParaRPr lang="zh-TW" altLang="en-US"/>
        </a:p>
      </dgm:t>
    </dgm:pt>
    <dgm:pt modelId="{7A1DC9BA-F05F-4C5C-AA09-7872BF4936C1}" type="sibTrans" cxnId="{FBD3B6B8-EF47-47D6-BC49-A4E03B700EF8}">
      <dgm:prSet/>
      <dgm:spPr/>
      <dgm:t>
        <a:bodyPr/>
        <a:lstStyle/>
        <a:p>
          <a:endParaRPr lang="zh-TW" altLang="en-US"/>
        </a:p>
      </dgm:t>
    </dgm:pt>
    <dgm:pt modelId="{46A3E930-CCB2-4593-A788-B26508DB87DD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配合中央政策</a:t>
          </a:r>
          <a:r>
            <a: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民間資源挹注</a:t>
          </a:r>
          <a:endParaRPr lang="zh-TW" altLang="en-US" sz="28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F450310-3A55-4591-917F-AFE35326E583}" type="parTrans" cxnId="{AEF52190-0B29-453E-9199-E77F2B047A64}">
      <dgm:prSet/>
      <dgm:spPr/>
      <dgm:t>
        <a:bodyPr/>
        <a:lstStyle/>
        <a:p>
          <a:endParaRPr lang="zh-TW" altLang="en-US"/>
        </a:p>
      </dgm:t>
    </dgm:pt>
    <dgm:pt modelId="{84BEFB1A-B592-4781-9FD6-6940165E0679}" type="sibTrans" cxnId="{AEF52190-0B29-453E-9199-E77F2B047A64}">
      <dgm:prSet/>
      <dgm:spPr/>
      <dgm:t>
        <a:bodyPr/>
        <a:lstStyle/>
        <a:p>
          <a:endParaRPr lang="zh-TW" altLang="en-US"/>
        </a:p>
      </dgm:t>
    </dgm:pt>
    <dgm:pt modelId="{9381272F-58EE-42F4-BEEB-220C6F957F48}">
      <dgm:prSet phldrT="[文字]" custT="1"/>
      <dgm:spPr/>
      <dgm:t>
        <a:bodyPr/>
        <a:lstStyle/>
        <a:p>
          <a:r>
            <a:rPr lang="zh-TW" altLang="en-US" sz="32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契機</a:t>
          </a:r>
          <a:endParaRPr lang="zh-TW" altLang="en-US" sz="32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31ED092-7864-48CF-B832-9CE175393034}" type="parTrans" cxnId="{31461F04-79CB-4545-861B-5CEF994338A1}">
      <dgm:prSet/>
      <dgm:spPr/>
      <dgm:t>
        <a:bodyPr/>
        <a:lstStyle/>
        <a:p>
          <a:endParaRPr lang="zh-TW" altLang="en-US"/>
        </a:p>
      </dgm:t>
    </dgm:pt>
    <dgm:pt modelId="{4D064C82-5D8A-4B33-B540-4BE95AC384A8}" type="sibTrans" cxnId="{31461F04-79CB-4545-861B-5CEF994338A1}">
      <dgm:prSet/>
      <dgm:spPr/>
      <dgm:t>
        <a:bodyPr/>
        <a:lstStyle/>
        <a:p>
          <a:endParaRPr lang="zh-TW" altLang="en-US"/>
        </a:p>
      </dgm:t>
    </dgm:pt>
    <dgm:pt modelId="{45714797-48B3-42B1-A080-A7F3D56A4392}">
      <dgm:prSet phldrT="[文字]" custT="1"/>
      <dgm:spPr/>
      <dgm:t>
        <a:bodyPr/>
        <a:lstStyle/>
        <a:p>
          <a:r>
            <a: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103</a:t>
          </a:r>
          <a:r>
            <a:rPr lang="zh-TW" altLang="en-US" sz="3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</a:t>
          </a:r>
          <a:r>
            <a: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11</a:t>
          </a:r>
          <a:r>
            <a:rPr lang="zh-TW" altLang="en-US" sz="3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月實驗教育三法通過</a:t>
          </a:r>
          <a:endParaRPr lang="zh-TW" altLang="en-US" sz="3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2ACB28F-B5A5-4E63-926C-D4D2ACCBB1F4}" type="parTrans" cxnId="{C1C2B53A-6B08-4E86-82E2-B9A4B4B40CE7}">
      <dgm:prSet/>
      <dgm:spPr/>
      <dgm:t>
        <a:bodyPr/>
        <a:lstStyle/>
        <a:p>
          <a:endParaRPr lang="zh-TW" altLang="en-US"/>
        </a:p>
      </dgm:t>
    </dgm:pt>
    <dgm:pt modelId="{DE074AC8-B737-491F-A355-DEA841E54057}" type="sibTrans" cxnId="{C1C2B53A-6B08-4E86-82E2-B9A4B4B40CE7}">
      <dgm:prSet/>
      <dgm:spPr/>
      <dgm:t>
        <a:bodyPr/>
        <a:lstStyle/>
        <a:p>
          <a:endParaRPr lang="zh-TW" altLang="en-US"/>
        </a:p>
      </dgm:t>
    </dgm:pt>
    <dgm:pt modelId="{A96F44A2-EA5A-4112-8485-69B711FBB54A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單親隔代教養情形嚴重</a:t>
          </a:r>
          <a:endParaRPr lang="zh-TW" altLang="en-US" sz="28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AFBAB89-6D2D-4BD5-BBF8-B365C180CF14}" type="parTrans" cxnId="{27C558F0-9C4E-4A72-BE7E-FF531AB62D7F}">
      <dgm:prSet/>
      <dgm:spPr/>
    </dgm:pt>
    <dgm:pt modelId="{32249CFA-1B55-4F30-9EAD-5FF62B51F5C5}" type="sibTrans" cxnId="{27C558F0-9C4E-4A72-BE7E-FF531AB62D7F}">
      <dgm:prSet/>
      <dgm:spPr/>
    </dgm:pt>
    <dgm:pt modelId="{D8077593-AC99-4FB2-86D5-DBE2408E7D25}" type="pres">
      <dgm:prSet presAssocID="{44060923-1B32-4B7D-9BC9-F8BE19EDDA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817B4ED-A163-4542-A929-3ECCD065DC7C}" type="pres">
      <dgm:prSet presAssocID="{7D9F2078-5E4C-41D6-9DE6-936873A7E21C}" presName="composite" presStyleCnt="0"/>
      <dgm:spPr/>
    </dgm:pt>
    <dgm:pt modelId="{9C53BDEC-79A3-4EA1-AB0E-387E14B55489}" type="pres">
      <dgm:prSet presAssocID="{7D9F2078-5E4C-41D6-9DE6-936873A7E21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B2D8B8-0A8F-43AF-AA20-860CB1ED795D}" type="pres">
      <dgm:prSet presAssocID="{7D9F2078-5E4C-41D6-9DE6-936873A7E21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89D798-E46A-4DD0-86AF-1DCADF00B980}" type="pres">
      <dgm:prSet presAssocID="{1C0432B9-19E5-493A-AA94-59964E9300BB}" presName="sp" presStyleCnt="0"/>
      <dgm:spPr/>
    </dgm:pt>
    <dgm:pt modelId="{AF35EAB7-FB1D-4438-A2C8-D47693EB70F6}" type="pres">
      <dgm:prSet presAssocID="{9381272F-58EE-42F4-BEEB-220C6F957F48}" presName="composite" presStyleCnt="0"/>
      <dgm:spPr/>
    </dgm:pt>
    <dgm:pt modelId="{D49BC487-B736-4BD7-BEF7-D3D67331FC9D}" type="pres">
      <dgm:prSet presAssocID="{9381272F-58EE-42F4-BEEB-220C6F957F4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1104CE-2F6F-40A4-8866-695D2ADD2FE4}" type="pres">
      <dgm:prSet presAssocID="{9381272F-58EE-42F4-BEEB-220C6F957F48}" presName="descendantText" presStyleLbl="alignAcc1" presStyleIdx="1" presStyleCnt="2" custLinFactNeighborX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261AB3-BD73-478A-ADDC-26C6532E4B36}" type="presOf" srcId="{9381272F-58EE-42F4-BEEB-220C6F957F48}" destId="{D49BC487-B736-4BD7-BEF7-D3D67331FC9D}" srcOrd="0" destOrd="0" presId="urn:microsoft.com/office/officeart/2005/8/layout/chevron2"/>
    <dgm:cxn modelId="{31461F04-79CB-4545-861B-5CEF994338A1}" srcId="{44060923-1B32-4B7D-9BC9-F8BE19EDDA22}" destId="{9381272F-58EE-42F4-BEEB-220C6F957F48}" srcOrd="1" destOrd="0" parTransId="{831ED092-7864-48CF-B832-9CE175393034}" sibTransId="{4D064C82-5D8A-4B33-B540-4BE95AC384A8}"/>
    <dgm:cxn modelId="{C1C2B53A-6B08-4E86-82E2-B9A4B4B40CE7}" srcId="{9381272F-58EE-42F4-BEEB-220C6F957F48}" destId="{45714797-48B3-42B1-A080-A7F3D56A4392}" srcOrd="0" destOrd="0" parTransId="{62ACB28F-B5A5-4E63-926C-D4D2ACCBB1F4}" sibTransId="{DE074AC8-B737-491F-A355-DEA841E54057}"/>
    <dgm:cxn modelId="{B85A6E87-BD40-4526-959D-2EB5F10E25A6}" type="presOf" srcId="{44060923-1B32-4B7D-9BC9-F8BE19EDDA22}" destId="{D8077593-AC99-4FB2-86D5-DBE2408E7D25}" srcOrd="0" destOrd="0" presId="urn:microsoft.com/office/officeart/2005/8/layout/chevron2"/>
    <dgm:cxn modelId="{FFBD95AC-D58C-49F4-A636-A6D313782F7F}" type="presOf" srcId="{252B5A3A-940F-4AC2-94E1-F4115FAD1723}" destId="{8BB2D8B8-0A8F-43AF-AA20-860CB1ED795D}" srcOrd="0" destOrd="0" presId="urn:microsoft.com/office/officeart/2005/8/layout/chevron2"/>
    <dgm:cxn modelId="{AFC5D8ED-A939-4DD8-A89E-A700464BC914}" type="presOf" srcId="{45714797-48B3-42B1-A080-A7F3D56A4392}" destId="{3B1104CE-2F6F-40A4-8866-695D2ADD2FE4}" srcOrd="0" destOrd="0" presId="urn:microsoft.com/office/officeart/2005/8/layout/chevron2"/>
    <dgm:cxn modelId="{AEF52190-0B29-453E-9199-E77F2B047A64}" srcId="{7D9F2078-5E4C-41D6-9DE6-936873A7E21C}" destId="{46A3E930-CCB2-4593-A788-B26508DB87DD}" srcOrd="1" destOrd="0" parTransId="{9F450310-3A55-4591-917F-AFE35326E583}" sibTransId="{84BEFB1A-B592-4781-9FD6-6940165E0679}"/>
    <dgm:cxn modelId="{F84005D2-CD60-4775-BA4C-2981A0B0496A}" type="presOf" srcId="{A96F44A2-EA5A-4112-8485-69B711FBB54A}" destId="{8BB2D8B8-0A8F-43AF-AA20-860CB1ED795D}" srcOrd="0" destOrd="2" presId="urn:microsoft.com/office/officeart/2005/8/layout/chevron2"/>
    <dgm:cxn modelId="{0A3053CB-0C73-4EFD-8E03-04DF653D029E}" srcId="{44060923-1B32-4B7D-9BC9-F8BE19EDDA22}" destId="{7D9F2078-5E4C-41D6-9DE6-936873A7E21C}" srcOrd="0" destOrd="0" parTransId="{767E9D67-5B89-4171-8A79-C94E2FE52BD0}" sibTransId="{1C0432B9-19E5-493A-AA94-59964E9300BB}"/>
    <dgm:cxn modelId="{27C558F0-9C4E-4A72-BE7E-FF531AB62D7F}" srcId="{7D9F2078-5E4C-41D6-9DE6-936873A7E21C}" destId="{A96F44A2-EA5A-4112-8485-69B711FBB54A}" srcOrd="2" destOrd="0" parTransId="{BAFBAB89-6D2D-4BD5-BBF8-B365C180CF14}" sibTransId="{32249CFA-1B55-4F30-9EAD-5FF62B51F5C5}"/>
    <dgm:cxn modelId="{972E3F14-0A6D-4AB7-B603-BEE1CD219052}" type="presOf" srcId="{46A3E930-CCB2-4593-A788-B26508DB87DD}" destId="{8BB2D8B8-0A8F-43AF-AA20-860CB1ED795D}" srcOrd="0" destOrd="1" presId="urn:microsoft.com/office/officeart/2005/8/layout/chevron2"/>
    <dgm:cxn modelId="{FBD3B6B8-EF47-47D6-BC49-A4E03B700EF8}" srcId="{7D9F2078-5E4C-41D6-9DE6-936873A7E21C}" destId="{252B5A3A-940F-4AC2-94E1-F4115FAD1723}" srcOrd="0" destOrd="0" parTransId="{7BA9AA73-281E-4E67-9ECF-8A1828BF3140}" sibTransId="{7A1DC9BA-F05F-4C5C-AA09-7872BF4936C1}"/>
    <dgm:cxn modelId="{1C0F778C-69B7-4CFC-AC87-A87916FAFA9B}" type="presOf" srcId="{7D9F2078-5E4C-41D6-9DE6-936873A7E21C}" destId="{9C53BDEC-79A3-4EA1-AB0E-387E14B55489}" srcOrd="0" destOrd="0" presId="urn:microsoft.com/office/officeart/2005/8/layout/chevron2"/>
    <dgm:cxn modelId="{E63B6482-6223-424F-869B-0B22B2F9CE9A}" type="presParOf" srcId="{D8077593-AC99-4FB2-86D5-DBE2408E7D25}" destId="{E817B4ED-A163-4542-A929-3ECCD065DC7C}" srcOrd="0" destOrd="0" presId="urn:microsoft.com/office/officeart/2005/8/layout/chevron2"/>
    <dgm:cxn modelId="{1F5378D9-0CB7-406D-A11C-6CD3E1186455}" type="presParOf" srcId="{E817B4ED-A163-4542-A929-3ECCD065DC7C}" destId="{9C53BDEC-79A3-4EA1-AB0E-387E14B55489}" srcOrd="0" destOrd="0" presId="urn:microsoft.com/office/officeart/2005/8/layout/chevron2"/>
    <dgm:cxn modelId="{B99B7D32-7378-4144-ADD5-C85EC9E7B7BF}" type="presParOf" srcId="{E817B4ED-A163-4542-A929-3ECCD065DC7C}" destId="{8BB2D8B8-0A8F-43AF-AA20-860CB1ED795D}" srcOrd="1" destOrd="0" presId="urn:microsoft.com/office/officeart/2005/8/layout/chevron2"/>
    <dgm:cxn modelId="{D7ED1768-53E1-4A27-9369-3661B725A8ED}" type="presParOf" srcId="{D8077593-AC99-4FB2-86D5-DBE2408E7D25}" destId="{1889D798-E46A-4DD0-86AF-1DCADF00B980}" srcOrd="1" destOrd="0" presId="urn:microsoft.com/office/officeart/2005/8/layout/chevron2"/>
    <dgm:cxn modelId="{57686070-2D83-4DA0-A4CB-0C02D5070CFB}" type="presParOf" srcId="{D8077593-AC99-4FB2-86D5-DBE2408E7D25}" destId="{AF35EAB7-FB1D-4438-A2C8-D47693EB70F6}" srcOrd="2" destOrd="0" presId="urn:microsoft.com/office/officeart/2005/8/layout/chevron2"/>
    <dgm:cxn modelId="{64815DBD-A52F-40BB-B733-EA15A5658757}" type="presParOf" srcId="{AF35EAB7-FB1D-4438-A2C8-D47693EB70F6}" destId="{D49BC487-B736-4BD7-BEF7-D3D67331FC9D}" srcOrd="0" destOrd="0" presId="urn:microsoft.com/office/officeart/2005/8/layout/chevron2"/>
    <dgm:cxn modelId="{64FDED21-AD31-426C-9A95-0853D5DD056D}" type="presParOf" srcId="{AF35EAB7-FB1D-4438-A2C8-D47693EB70F6}" destId="{3B1104CE-2F6F-40A4-8866-695D2ADD2F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442C59-9A22-494E-8AEA-4F3B6889B62A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61FDD4C-AB3A-47B0-A26A-844544383901}">
      <dgm:prSet custT="1"/>
      <dgm:spPr/>
      <dgm:t>
        <a:bodyPr/>
        <a:lstStyle/>
        <a:p>
          <a:pPr rtl="0"/>
          <a:r>
            <a:rPr lang="zh-TW" sz="2400" b="1" dirty="0" smtClean="0"/>
            <a:t>梅山鄉   </a:t>
          </a:r>
          <a:endParaRPr lang="en-US" altLang="zh-TW" sz="2400" b="1" dirty="0" smtClean="0"/>
        </a:p>
        <a:p>
          <a:pPr rtl="0"/>
          <a:r>
            <a:rPr lang="zh-TW" sz="2400" b="1" dirty="0" smtClean="0"/>
            <a:t>太平國小</a:t>
          </a:r>
          <a:endParaRPr lang="zh-TW" sz="2400" dirty="0"/>
        </a:p>
      </dgm:t>
    </dgm:pt>
    <dgm:pt modelId="{8C752C83-73EC-44BB-B8B1-D1C3217BFA81}" type="parTrans" cxnId="{C4F00597-CD3C-43CC-8D00-0C242C965A13}">
      <dgm:prSet/>
      <dgm:spPr/>
      <dgm:t>
        <a:bodyPr/>
        <a:lstStyle/>
        <a:p>
          <a:endParaRPr lang="zh-TW" altLang="en-US"/>
        </a:p>
      </dgm:t>
    </dgm:pt>
    <dgm:pt modelId="{D82CB3F1-E230-40F0-96C5-A5FEE992D395}" type="sibTrans" cxnId="{C4F00597-CD3C-43CC-8D00-0C242C965A13}">
      <dgm:prSet/>
      <dgm:spPr/>
      <dgm:t>
        <a:bodyPr/>
        <a:lstStyle/>
        <a:p>
          <a:endParaRPr lang="zh-TW" altLang="en-US"/>
        </a:p>
      </dgm:t>
    </dgm:pt>
    <dgm:pt modelId="{4A73F8DE-5A5E-499E-A58B-3655AC0B276D}">
      <dgm:prSet/>
      <dgm:spPr/>
      <dgm:t>
        <a:bodyPr/>
        <a:lstStyle/>
        <a:p>
          <a:pPr rtl="0"/>
          <a:r>
            <a:rPr lang="zh-TW" b="1" dirty="0" smtClean="0"/>
            <a:t>梅山鄉   </a:t>
          </a:r>
          <a:endParaRPr lang="en-US" altLang="zh-TW" b="1" dirty="0" smtClean="0"/>
        </a:p>
        <a:p>
          <a:pPr rtl="0"/>
          <a:r>
            <a:rPr lang="zh-TW" b="1" dirty="0" smtClean="0"/>
            <a:t>太興國小與仁和國小</a:t>
          </a:r>
          <a:endParaRPr lang="zh-TW" dirty="0"/>
        </a:p>
      </dgm:t>
    </dgm:pt>
    <dgm:pt modelId="{09481EFF-1F2D-4F2C-9751-4E9DA9098C4B}" type="parTrans" cxnId="{46CBFB1B-EB1C-4533-AADF-26CCE565851E}">
      <dgm:prSet/>
      <dgm:spPr/>
      <dgm:t>
        <a:bodyPr/>
        <a:lstStyle/>
        <a:p>
          <a:endParaRPr lang="zh-TW" altLang="en-US"/>
        </a:p>
      </dgm:t>
    </dgm:pt>
    <dgm:pt modelId="{584EBC6B-79A0-4DF2-9AC3-1EE185962345}" type="sibTrans" cxnId="{46CBFB1B-EB1C-4533-AADF-26CCE565851E}">
      <dgm:prSet/>
      <dgm:spPr/>
      <dgm:t>
        <a:bodyPr/>
        <a:lstStyle/>
        <a:p>
          <a:endParaRPr lang="zh-TW" altLang="en-US"/>
        </a:p>
      </dgm:t>
    </dgm:pt>
    <dgm:pt modelId="{42492814-FD4C-46E8-8FE6-2AD5B39B79C4}">
      <dgm:prSet custT="1"/>
      <dgm:spPr/>
      <dgm:t>
        <a:bodyPr/>
        <a:lstStyle/>
        <a:p>
          <a:pPr rtl="0"/>
          <a:r>
            <a:rPr lang="zh-TW" sz="2400" b="1" dirty="0" smtClean="0"/>
            <a:t>阿里山鄉 </a:t>
          </a:r>
          <a:endParaRPr lang="en-US" altLang="zh-TW" sz="2400" b="1" dirty="0" smtClean="0"/>
        </a:p>
        <a:p>
          <a:pPr rtl="0"/>
          <a:r>
            <a:rPr lang="zh-TW" sz="2400" b="1" dirty="0" smtClean="0"/>
            <a:t>豐山國小</a:t>
          </a:r>
          <a:endParaRPr lang="zh-TW" sz="2400" dirty="0"/>
        </a:p>
      </dgm:t>
    </dgm:pt>
    <dgm:pt modelId="{429CE1B1-FA9A-4319-8C1D-9BC82C9CCACF}" type="parTrans" cxnId="{7E24C000-9505-46F6-9ECF-64B9772254EF}">
      <dgm:prSet/>
      <dgm:spPr/>
      <dgm:t>
        <a:bodyPr/>
        <a:lstStyle/>
        <a:p>
          <a:endParaRPr lang="zh-TW" altLang="en-US"/>
        </a:p>
      </dgm:t>
    </dgm:pt>
    <dgm:pt modelId="{D0FBCEB6-EB02-4DE7-BA95-0B47BE4C6333}" type="sibTrans" cxnId="{7E24C000-9505-46F6-9ECF-64B9772254EF}">
      <dgm:prSet/>
      <dgm:spPr/>
      <dgm:t>
        <a:bodyPr/>
        <a:lstStyle/>
        <a:p>
          <a:endParaRPr lang="zh-TW" altLang="en-US"/>
        </a:p>
      </dgm:t>
    </dgm:pt>
    <dgm:pt modelId="{390D207A-07E1-4802-B33F-75C646534C24}" type="pres">
      <dgm:prSet presAssocID="{F8442C59-9A22-494E-8AEA-4F3B6889B6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72149F5-4C76-4CC5-9F59-6EEE8CA2CB9F}" type="pres">
      <dgm:prSet presAssocID="{F8442C59-9A22-494E-8AEA-4F3B6889B62A}" presName="fgShape" presStyleLbl="fgShp" presStyleIdx="0" presStyleCnt="1"/>
      <dgm:spPr/>
    </dgm:pt>
    <dgm:pt modelId="{7BC439A4-529E-4CF7-9666-0E1F11028ABC}" type="pres">
      <dgm:prSet presAssocID="{F8442C59-9A22-494E-8AEA-4F3B6889B62A}" presName="linComp" presStyleCnt="0"/>
      <dgm:spPr/>
    </dgm:pt>
    <dgm:pt modelId="{1D4F8C1D-95E1-46BA-AFC9-E9EB633C9515}" type="pres">
      <dgm:prSet presAssocID="{361FDD4C-AB3A-47B0-A26A-844544383901}" presName="compNode" presStyleCnt="0"/>
      <dgm:spPr/>
    </dgm:pt>
    <dgm:pt modelId="{466B3005-0131-4DB3-BDE2-031CD9428940}" type="pres">
      <dgm:prSet presAssocID="{361FDD4C-AB3A-47B0-A26A-844544383901}" presName="bkgdShape" presStyleLbl="node1" presStyleIdx="0" presStyleCnt="3"/>
      <dgm:spPr/>
      <dgm:t>
        <a:bodyPr/>
        <a:lstStyle/>
        <a:p>
          <a:endParaRPr lang="zh-TW" altLang="en-US"/>
        </a:p>
      </dgm:t>
    </dgm:pt>
    <dgm:pt modelId="{155B607E-6E7B-4377-9F82-12BA253E9B26}" type="pres">
      <dgm:prSet presAssocID="{361FDD4C-AB3A-47B0-A26A-84454438390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6ECA62-D9F1-481A-AD86-53EA6FCA690B}" type="pres">
      <dgm:prSet presAssocID="{361FDD4C-AB3A-47B0-A26A-844544383901}" presName="invisiNode" presStyleLbl="node1" presStyleIdx="0" presStyleCnt="3"/>
      <dgm:spPr/>
    </dgm:pt>
    <dgm:pt modelId="{F5E44EE8-3354-4056-A685-4DDF15616F7B}" type="pres">
      <dgm:prSet presAssocID="{361FDD4C-AB3A-47B0-A26A-844544383901}" presName="imagNode" presStyleLbl="fgImgPlace1" presStyleIdx="0" presStyleCnt="3"/>
      <dgm:spPr>
        <a:solidFill>
          <a:schemeClr val="accent5"/>
        </a:solidFill>
      </dgm:spPr>
    </dgm:pt>
    <dgm:pt modelId="{5C2FC310-9A6D-4ABB-B882-F0E058D44ADA}" type="pres">
      <dgm:prSet presAssocID="{D82CB3F1-E230-40F0-96C5-A5FEE992D395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84FFE5B4-EB6F-4063-BAC8-770E8B313525}" type="pres">
      <dgm:prSet presAssocID="{4A73F8DE-5A5E-499E-A58B-3655AC0B276D}" presName="compNode" presStyleCnt="0"/>
      <dgm:spPr/>
    </dgm:pt>
    <dgm:pt modelId="{C19D6DFA-6FF0-4E9F-8D4D-182DC529FF86}" type="pres">
      <dgm:prSet presAssocID="{4A73F8DE-5A5E-499E-A58B-3655AC0B276D}" presName="bkgdShape" presStyleLbl="node1" presStyleIdx="1" presStyleCnt="3" custLinFactNeighborX="0" custLinFactNeighborY="637"/>
      <dgm:spPr/>
      <dgm:t>
        <a:bodyPr/>
        <a:lstStyle/>
        <a:p>
          <a:endParaRPr lang="zh-TW" altLang="en-US"/>
        </a:p>
      </dgm:t>
    </dgm:pt>
    <dgm:pt modelId="{A6A3F00D-BF58-4CC5-ABF4-F0DA80328231}" type="pres">
      <dgm:prSet presAssocID="{4A73F8DE-5A5E-499E-A58B-3655AC0B276D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DC14CF-7B57-434C-9667-7B11434887C6}" type="pres">
      <dgm:prSet presAssocID="{4A73F8DE-5A5E-499E-A58B-3655AC0B276D}" presName="invisiNode" presStyleLbl="node1" presStyleIdx="1" presStyleCnt="3"/>
      <dgm:spPr/>
    </dgm:pt>
    <dgm:pt modelId="{AFC524E5-DEE3-4B6A-ADCA-73FC6353F550}" type="pres">
      <dgm:prSet presAssocID="{4A73F8DE-5A5E-499E-A58B-3655AC0B276D}" presName="imagNode" presStyleLbl="fgImgPlace1" presStyleIdx="1" presStyleCnt="3"/>
      <dgm:spPr>
        <a:solidFill>
          <a:srgbClr val="00B0F0"/>
        </a:solidFill>
      </dgm:spPr>
    </dgm:pt>
    <dgm:pt modelId="{B3EE58DD-1596-47DC-AD44-0934E2099B7F}" type="pres">
      <dgm:prSet presAssocID="{584EBC6B-79A0-4DF2-9AC3-1EE185962345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AADCB30A-D452-4C35-BEB8-E0E3C2862C2F}" type="pres">
      <dgm:prSet presAssocID="{42492814-FD4C-46E8-8FE6-2AD5B39B79C4}" presName="compNode" presStyleCnt="0"/>
      <dgm:spPr/>
    </dgm:pt>
    <dgm:pt modelId="{C9669CF0-0AD3-4A4A-A3C5-3D584C23ED37}" type="pres">
      <dgm:prSet presAssocID="{42492814-FD4C-46E8-8FE6-2AD5B39B79C4}" presName="bkgdShape" presStyleLbl="node1" presStyleIdx="2" presStyleCnt="3"/>
      <dgm:spPr/>
      <dgm:t>
        <a:bodyPr/>
        <a:lstStyle/>
        <a:p>
          <a:endParaRPr lang="zh-TW" altLang="en-US"/>
        </a:p>
      </dgm:t>
    </dgm:pt>
    <dgm:pt modelId="{F4D7D75D-D4FD-4C59-B2C1-0F86F2F1689D}" type="pres">
      <dgm:prSet presAssocID="{42492814-FD4C-46E8-8FE6-2AD5B39B79C4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18451B-0FEA-450D-AD8A-27201F66F7CE}" type="pres">
      <dgm:prSet presAssocID="{42492814-FD4C-46E8-8FE6-2AD5B39B79C4}" presName="invisiNode" presStyleLbl="node1" presStyleIdx="2" presStyleCnt="3"/>
      <dgm:spPr/>
    </dgm:pt>
    <dgm:pt modelId="{090AD84D-EF12-4158-97C8-149B2D4C080B}" type="pres">
      <dgm:prSet presAssocID="{42492814-FD4C-46E8-8FE6-2AD5B39B79C4}" presName="imagNode" presStyleLbl="fgImgPlace1" presStyleIdx="2" presStyleCnt="3"/>
      <dgm:spPr>
        <a:solidFill>
          <a:srgbClr val="7030A0"/>
        </a:solidFill>
      </dgm:spPr>
    </dgm:pt>
  </dgm:ptLst>
  <dgm:cxnLst>
    <dgm:cxn modelId="{2549667F-D8E6-4331-812E-ADA3CE51EB2A}" type="presOf" srcId="{4A73F8DE-5A5E-499E-A58B-3655AC0B276D}" destId="{C19D6DFA-6FF0-4E9F-8D4D-182DC529FF86}" srcOrd="0" destOrd="0" presId="urn:microsoft.com/office/officeart/2005/8/layout/hList7"/>
    <dgm:cxn modelId="{C4F00597-CD3C-43CC-8D00-0C242C965A13}" srcId="{F8442C59-9A22-494E-8AEA-4F3B6889B62A}" destId="{361FDD4C-AB3A-47B0-A26A-844544383901}" srcOrd="0" destOrd="0" parTransId="{8C752C83-73EC-44BB-B8B1-D1C3217BFA81}" sibTransId="{D82CB3F1-E230-40F0-96C5-A5FEE992D395}"/>
    <dgm:cxn modelId="{7DD3E877-F436-4F20-AE2A-54A7910BD339}" type="presOf" srcId="{D82CB3F1-E230-40F0-96C5-A5FEE992D395}" destId="{5C2FC310-9A6D-4ABB-B882-F0E058D44ADA}" srcOrd="0" destOrd="0" presId="urn:microsoft.com/office/officeart/2005/8/layout/hList7"/>
    <dgm:cxn modelId="{8A5F64A6-A195-48B6-B32E-71DA995AB4A3}" type="presOf" srcId="{F8442C59-9A22-494E-8AEA-4F3B6889B62A}" destId="{390D207A-07E1-4802-B33F-75C646534C24}" srcOrd="0" destOrd="0" presId="urn:microsoft.com/office/officeart/2005/8/layout/hList7"/>
    <dgm:cxn modelId="{6E4B24F0-E730-44A8-99B6-0F6464D672B4}" type="presOf" srcId="{361FDD4C-AB3A-47B0-A26A-844544383901}" destId="{155B607E-6E7B-4377-9F82-12BA253E9B26}" srcOrd="1" destOrd="0" presId="urn:microsoft.com/office/officeart/2005/8/layout/hList7"/>
    <dgm:cxn modelId="{C930B5AC-D56A-4CFA-AACE-DAE19E28081B}" type="presOf" srcId="{4A73F8DE-5A5E-499E-A58B-3655AC0B276D}" destId="{A6A3F00D-BF58-4CC5-ABF4-F0DA80328231}" srcOrd="1" destOrd="0" presId="urn:microsoft.com/office/officeart/2005/8/layout/hList7"/>
    <dgm:cxn modelId="{D73C31BC-9950-470E-988B-D42807F6B621}" type="presOf" srcId="{42492814-FD4C-46E8-8FE6-2AD5B39B79C4}" destId="{C9669CF0-0AD3-4A4A-A3C5-3D584C23ED37}" srcOrd="0" destOrd="0" presId="urn:microsoft.com/office/officeart/2005/8/layout/hList7"/>
    <dgm:cxn modelId="{A7089F13-9C9D-4E03-A4ED-333A41149EEA}" type="presOf" srcId="{584EBC6B-79A0-4DF2-9AC3-1EE185962345}" destId="{B3EE58DD-1596-47DC-AD44-0934E2099B7F}" srcOrd="0" destOrd="0" presId="urn:microsoft.com/office/officeart/2005/8/layout/hList7"/>
    <dgm:cxn modelId="{2255703E-76AF-4B37-85E4-0A14EEC19040}" type="presOf" srcId="{361FDD4C-AB3A-47B0-A26A-844544383901}" destId="{466B3005-0131-4DB3-BDE2-031CD9428940}" srcOrd="0" destOrd="0" presId="urn:microsoft.com/office/officeart/2005/8/layout/hList7"/>
    <dgm:cxn modelId="{46CBFB1B-EB1C-4533-AADF-26CCE565851E}" srcId="{F8442C59-9A22-494E-8AEA-4F3B6889B62A}" destId="{4A73F8DE-5A5E-499E-A58B-3655AC0B276D}" srcOrd="1" destOrd="0" parTransId="{09481EFF-1F2D-4F2C-9751-4E9DA9098C4B}" sibTransId="{584EBC6B-79A0-4DF2-9AC3-1EE185962345}"/>
    <dgm:cxn modelId="{5CA5307D-069C-483F-BD75-1A30DB4753F2}" type="presOf" srcId="{42492814-FD4C-46E8-8FE6-2AD5B39B79C4}" destId="{F4D7D75D-D4FD-4C59-B2C1-0F86F2F1689D}" srcOrd="1" destOrd="0" presId="urn:microsoft.com/office/officeart/2005/8/layout/hList7"/>
    <dgm:cxn modelId="{7E24C000-9505-46F6-9ECF-64B9772254EF}" srcId="{F8442C59-9A22-494E-8AEA-4F3B6889B62A}" destId="{42492814-FD4C-46E8-8FE6-2AD5B39B79C4}" srcOrd="2" destOrd="0" parTransId="{429CE1B1-FA9A-4319-8C1D-9BC82C9CCACF}" sibTransId="{D0FBCEB6-EB02-4DE7-BA95-0B47BE4C6333}"/>
    <dgm:cxn modelId="{A63F20C8-3927-4DEE-8BA2-40F2EAE260BF}" type="presParOf" srcId="{390D207A-07E1-4802-B33F-75C646534C24}" destId="{272149F5-4C76-4CC5-9F59-6EEE8CA2CB9F}" srcOrd="0" destOrd="0" presId="urn:microsoft.com/office/officeart/2005/8/layout/hList7"/>
    <dgm:cxn modelId="{F5048A4C-EF18-4FBC-82E1-5C93BE9241A8}" type="presParOf" srcId="{390D207A-07E1-4802-B33F-75C646534C24}" destId="{7BC439A4-529E-4CF7-9666-0E1F11028ABC}" srcOrd="1" destOrd="0" presId="urn:microsoft.com/office/officeart/2005/8/layout/hList7"/>
    <dgm:cxn modelId="{42688FEC-F9A8-4660-92E3-1E9A18D02570}" type="presParOf" srcId="{7BC439A4-529E-4CF7-9666-0E1F11028ABC}" destId="{1D4F8C1D-95E1-46BA-AFC9-E9EB633C9515}" srcOrd="0" destOrd="0" presId="urn:microsoft.com/office/officeart/2005/8/layout/hList7"/>
    <dgm:cxn modelId="{8708B3AB-A63A-4984-9F53-B98579B29ABF}" type="presParOf" srcId="{1D4F8C1D-95E1-46BA-AFC9-E9EB633C9515}" destId="{466B3005-0131-4DB3-BDE2-031CD9428940}" srcOrd="0" destOrd="0" presId="urn:microsoft.com/office/officeart/2005/8/layout/hList7"/>
    <dgm:cxn modelId="{05FFF0A9-5084-497F-80AD-5B3E836893A1}" type="presParOf" srcId="{1D4F8C1D-95E1-46BA-AFC9-E9EB633C9515}" destId="{155B607E-6E7B-4377-9F82-12BA253E9B26}" srcOrd="1" destOrd="0" presId="urn:microsoft.com/office/officeart/2005/8/layout/hList7"/>
    <dgm:cxn modelId="{F4CD0EC8-B88E-4D3B-AFA0-51BC68ECF606}" type="presParOf" srcId="{1D4F8C1D-95E1-46BA-AFC9-E9EB633C9515}" destId="{226ECA62-D9F1-481A-AD86-53EA6FCA690B}" srcOrd="2" destOrd="0" presId="urn:microsoft.com/office/officeart/2005/8/layout/hList7"/>
    <dgm:cxn modelId="{3A6D896E-5F53-4B87-8286-90EAFC7133B8}" type="presParOf" srcId="{1D4F8C1D-95E1-46BA-AFC9-E9EB633C9515}" destId="{F5E44EE8-3354-4056-A685-4DDF15616F7B}" srcOrd="3" destOrd="0" presId="urn:microsoft.com/office/officeart/2005/8/layout/hList7"/>
    <dgm:cxn modelId="{F54274B0-8020-4BBB-B301-3A7EC8FB6BCF}" type="presParOf" srcId="{7BC439A4-529E-4CF7-9666-0E1F11028ABC}" destId="{5C2FC310-9A6D-4ABB-B882-F0E058D44ADA}" srcOrd="1" destOrd="0" presId="urn:microsoft.com/office/officeart/2005/8/layout/hList7"/>
    <dgm:cxn modelId="{356DFB24-8F51-49ED-827C-60FE5AC20783}" type="presParOf" srcId="{7BC439A4-529E-4CF7-9666-0E1F11028ABC}" destId="{84FFE5B4-EB6F-4063-BAC8-770E8B313525}" srcOrd="2" destOrd="0" presId="urn:microsoft.com/office/officeart/2005/8/layout/hList7"/>
    <dgm:cxn modelId="{1540004F-77FC-4B92-997F-1502D4BFBEDD}" type="presParOf" srcId="{84FFE5B4-EB6F-4063-BAC8-770E8B313525}" destId="{C19D6DFA-6FF0-4E9F-8D4D-182DC529FF86}" srcOrd="0" destOrd="0" presId="urn:microsoft.com/office/officeart/2005/8/layout/hList7"/>
    <dgm:cxn modelId="{120DB6B9-1525-4861-9664-2FAAC8189421}" type="presParOf" srcId="{84FFE5B4-EB6F-4063-BAC8-770E8B313525}" destId="{A6A3F00D-BF58-4CC5-ABF4-F0DA80328231}" srcOrd="1" destOrd="0" presId="urn:microsoft.com/office/officeart/2005/8/layout/hList7"/>
    <dgm:cxn modelId="{252299E2-EEFD-42CD-962B-94DD0C286F11}" type="presParOf" srcId="{84FFE5B4-EB6F-4063-BAC8-770E8B313525}" destId="{B6DC14CF-7B57-434C-9667-7B11434887C6}" srcOrd="2" destOrd="0" presId="urn:microsoft.com/office/officeart/2005/8/layout/hList7"/>
    <dgm:cxn modelId="{67804F25-EC8D-4136-B921-DB5692DE0A58}" type="presParOf" srcId="{84FFE5B4-EB6F-4063-BAC8-770E8B313525}" destId="{AFC524E5-DEE3-4B6A-ADCA-73FC6353F550}" srcOrd="3" destOrd="0" presId="urn:microsoft.com/office/officeart/2005/8/layout/hList7"/>
    <dgm:cxn modelId="{F5E1F617-303E-40D8-AE51-75C7494CFCFA}" type="presParOf" srcId="{7BC439A4-529E-4CF7-9666-0E1F11028ABC}" destId="{B3EE58DD-1596-47DC-AD44-0934E2099B7F}" srcOrd="3" destOrd="0" presId="urn:microsoft.com/office/officeart/2005/8/layout/hList7"/>
    <dgm:cxn modelId="{D92AB4EF-E036-454C-B3BD-4C2EE95E05B8}" type="presParOf" srcId="{7BC439A4-529E-4CF7-9666-0E1F11028ABC}" destId="{AADCB30A-D452-4C35-BEB8-E0E3C2862C2F}" srcOrd="4" destOrd="0" presId="urn:microsoft.com/office/officeart/2005/8/layout/hList7"/>
    <dgm:cxn modelId="{C4E709EE-B1B2-4D62-AEFB-2EAAC543A4EC}" type="presParOf" srcId="{AADCB30A-D452-4C35-BEB8-E0E3C2862C2F}" destId="{C9669CF0-0AD3-4A4A-A3C5-3D584C23ED37}" srcOrd="0" destOrd="0" presId="urn:microsoft.com/office/officeart/2005/8/layout/hList7"/>
    <dgm:cxn modelId="{DA604379-C235-4111-A741-84B79256DFF1}" type="presParOf" srcId="{AADCB30A-D452-4C35-BEB8-E0E3C2862C2F}" destId="{F4D7D75D-D4FD-4C59-B2C1-0F86F2F1689D}" srcOrd="1" destOrd="0" presId="urn:microsoft.com/office/officeart/2005/8/layout/hList7"/>
    <dgm:cxn modelId="{E36FE66A-ED01-4749-A567-27B75BD0F7BE}" type="presParOf" srcId="{AADCB30A-D452-4C35-BEB8-E0E3C2862C2F}" destId="{4218451B-0FEA-450D-AD8A-27201F66F7CE}" srcOrd="2" destOrd="0" presId="urn:microsoft.com/office/officeart/2005/8/layout/hList7"/>
    <dgm:cxn modelId="{01D3E47C-8342-4DEB-B7EB-DA3D0EBA9BAC}" type="presParOf" srcId="{AADCB30A-D452-4C35-BEB8-E0E3C2862C2F}" destId="{090AD84D-EF12-4158-97C8-149B2D4C080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5D76F-D1B7-46F9-AB04-45B47760D44D}">
      <dsp:nvSpPr>
        <dsp:cNvPr id="0" name=""/>
        <dsp:cNvSpPr/>
      </dsp:nvSpPr>
      <dsp:spPr>
        <a:xfrm rot="10800000">
          <a:off x="1280927" y="889"/>
          <a:ext cx="4577540" cy="511751"/>
        </a:xfrm>
        <a:prstGeom prst="homePlate">
          <a:avLst/>
        </a:prstGeom>
        <a:gradFill rotWithShape="0">
          <a:gsLst>
            <a:gs pos="40000">
              <a:srgbClr val="7030A0"/>
            </a:gs>
            <a:gs pos="73000">
              <a:srgbClr val="7D864C"/>
            </a:gs>
            <a:gs pos="89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一、前言</a:t>
          </a:r>
          <a:endParaRPr lang="zh-TW" altLang="en-US" sz="28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889"/>
        <a:ext cx="4449602" cy="511751"/>
      </dsp:txXfrm>
    </dsp:sp>
    <dsp:sp modelId="{544E07D8-F05F-4CE6-9199-88209526BDC3}">
      <dsp:nvSpPr>
        <dsp:cNvPr id="0" name=""/>
        <dsp:cNvSpPr/>
      </dsp:nvSpPr>
      <dsp:spPr>
        <a:xfrm>
          <a:off x="1025051" y="889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987E8-D32A-4695-935B-3E0C3D1EA0BB}">
      <dsp:nvSpPr>
        <dsp:cNvPr id="0" name=""/>
        <dsp:cNvSpPr/>
      </dsp:nvSpPr>
      <dsp:spPr>
        <a:xfrm rot="10800000">
          <a:off x="1280927" y="665402"/>
          <a:ext cx="4577540" cy="511751"/>
        </a:xfrm>
        <a:prstGeom prst="homePlate">
          <a:avLst/>
        </a:prstGeom>
        <a:gradFill rotWithShape="0">
          <a:gsLst>
            <a:gs pos="5000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二、現況分析</a:t>
          </a:r>
          <a:endParaRPr lang="zh-TW" altLang="en-US" sz="28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665402"/>
        <a:ext cx="4449602" cy="511751"/>
      </dsp:txXfrm>
    </dsp:sp>
    <dsp:sp modelId="{D7106D16-4CB8-4DBB-84C3-53A0019FE3E1}">
      <dsp:nvSpPr>
        <dsp:cNvPr id="0" name=""/>
        <dsp:cNvSpPr/>
      </dsp:nvSpPr>
      <dsp:spPr>
        <a:xfrm>
          <a:off x="1025051" y="665402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8932F-F0D4-4B91-BE2A-C312CDB3BAF4}">
      <dsp:nvSpPr>
        <dsp:cNvPr id="0" name=""/>
        <dsp:cNvSpPr/>
      </dsp:nvSpPr>
      <dsp:spPr>
        <a:xfrm rot="10800000">
          <a:off x="1280927" y="1329916"/>
          <a:ext cx="4577540" cy="511751"/>
        </a:xfrm>
        <a:prstGeom prst="homePlate">
          <a:avLst/>
        </a:prstGeom>
        <a:gradFill rotWithShape="0">
          <a:gsLst>
            <a:gs pos="3700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三、教育現況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1329916"/>
        <a:ext cx="4449602" cy="511751"/>
      </dsp:txXfrm>
    </dsp:sp>
    <dsp:sp modelId="{A2F81F92-4354-4AB8-A034-C2B47FAFF636}">
      <dsp:nvSpPr>
        <dsp:cNvPr id="0" name=""/>
        <dsp:cNvSpPr/>
      </dsp:nvSpPr>
      <dsp:spPr>
        <a:xfrm>
          <a:off x="1025051" y="1329916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59F10-1406-498E-B238-40CE2CA2D827}">
      <dsp:nvSpPr>
        <dsp:cNvPr id="0" name=""/>
        <dsp:cNvSpPr/>
      </dsp:nvSpPr>
      <dsp:spPr>
        <a:xfrm rot="10800000">
          <a:off x="1280927" y="1994429"/>
          <a:ext cx="4577540" cy="511751"/>
        </a:xfrm>
        <a:prstGeom prst="homePlate">
          <a:avLst/>
        </a:prstGeom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四、目前措施與作為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1994429"/>
        <a:ext cx="4449602" cy="511751"/>
      </dsp:txXfrm>
    </dsp:sp>
    <dsp:sp modelId="{5BAE7C40-D732-4541-9A09-9728F5A9B9D0}">
      <dsp:nvSpPr>
        <dsp:cNvPr id="0" name=""/>
        <dsp:cNvSpPr/>
      </dsp:nvSpPr>
      <dsp:spPr>
        <a:xfrm>
          <a:off x="1025051" y="1994429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F422A-47E8-4FBE-B04F-3C845D6DA989}">
      <dsp:nvSpPr>
        <dsp:cNvPr id="0" name=""/>
        <dsp:cNvSpPr/>
      </dsp:nvSpPr>
      <dsp:spPr>
        <a:xfrm rot="10800000">
          <a:off x="1280927" y="2658942"/>
          <a:ext cx="4577540" cy="511751"/>
        </a:xfrm>
        <a:prstGeom prst="homePlate">
          <a:avLst/>
        </a:prstGeom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五、接續措施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2658942"/>
        <a:ext cx="4449602" cy="511751"/>
      </dsp:txXfrm>
    </dsp:sp>
    <dsp:sp modelId="{7C79CF01-4DEE-43C8-9AAB-467332F058D4}">
      <dsp:nvSpPr>
        <dsp:cNvPr id="0" name=""/>
        <dsp:cNvSpPr/>
      </dsp:nvSpPr>
      <dsp:spPr>
        <a:xfrm>
          <a:off x="1025051" y="2658942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59F93-576B-49D0-8362-204EA569465A}">
      <dsp:nvSpPr>
        <dsp:cNvPr id="0" name=""/>
        <dsp:cNvSpPr/>
      </dsp:nvSpPr>
      <dsp:spPr>
        <a:xfrm rot="10800000">
          <a:off x="1280927" y="3323456"/>
          <a:ext cx="4577540" cy="511751"/>
        </a:xfrm>
        <a:prstGeom prst="homePlate">
          <a:avLst/>
        </a:prstGeom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六、問題討論</a:t>
          </a:r>
          <a:endParaRPr lang="zh-TW" altLang="en-US" sz="28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3323456"/>
        <a:ext cx="4449602" cy="511751"/>
      </dsp:txXfrm>
    </dsp:sp>
    <dsp:sp modelId="{5B4A5933-0E92-4AEA-9D5D-5F5E4BE0FF0C}">
      <dsp:nvSpPr>
        <dsp:cNvPr id="0" name=""/>
        <dsp:cNvSpPr/>
      </dsp:nvSpPr>
      <dsp:spPr>
        <a:xfrm>
          <a:off x="1025051" y="3323456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179C6-0819-4A2E-BACC-B50F22A6FBFA}">
      <dsp:nvSpPr>
        <dsp:cNvPr id="0" name=""/>
        <dsp:cNvSpPr/>
      </dsp:nvSpPr>
      <dsp:spPr>
        <a:xfrm rot="10800000">
          <a:off x="1280927" y="3987969"/>
          <a:ext cx="4577540" cy="511751"/>
        </a:xfrm>
        <a:prstGeom prst="homePlate">
          <a:avLst/>
        </a:prstGeom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七、解決方案</a:t>
          </a:r>
          <a:endParaRPr lang="zh-TW" altLang="en-US" sz="28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3987969"/>
        <a:ext cx="4449602" cy="511751"/>
      </dsp:txXfrm>
    </dsp:sp>
    <dsp:sp modelId="{DA85161E-B144-4825-82EB-13CABD4C6FEA}">
      <dsp:nvSpPr>
        <dsp:cNvPr id="0" name=""/>
        <dsp:cNvSpPr/>
      </dsp:nvSpPr>
      <dsp:spPr>
        <a:xfrm>
          <a:off x="1025051" y="3987969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05E34-5314-424B-9717-FD5B69EF293E}">
      <dsp:nvSpPr>
        <dsp:cNvPr id="0" name=""/>
        <dsp:cNvSpPr/>
      </dsp:nvSpPr>
      <dsp:spPr>
        <a:xfrm rot="10800000">
          <a:off x="1280927" y="4652482"/>
          <a:ext cx="4577540" cy="511751"/>
        </a:xfrm>
        <a:prstGeom prst="homePlate">
          <a:avLst/>
        </a:prstGeom>
        <a:gradFill rotWithShape="0">
          <a:gsLst>
            <a:gs pos="0">
              <a:srgbClr val="7030A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5668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八、結論</a:t>
          </a:r>
          <a:endParaRPr lang="zh-TW" altLang="en-US" sz="28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408865" y="4652482"/>
        <a:ext cx="4449602" cy="511751"/>
      </dsp:txXfrm>
    </dsp:sp>
    <dsp:sp modelId="{D201110D-0511-4971-8972-216DA5313733}">
      <dsp:nvSpPr>
        <dsp:cNvPr id="0" name=""/>
        <dsp:cNvSpPr/>
      </dsp:nvSpPr>
      <dsp:spPr>
        <a:xfrm>
          <a:off x="1025051" y="4652482"/>
          <a:ext cx="511751" cy="511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16451" y="2903185"/>
            <a:ext cx="7766936" cy="1267982"/>
          </a:xfrm>
        </p:spPr>
        <p:txBody>
          <a:bodyPr/>
          <a:lstStyle/>
          <a:p>
            <a:pPr algn="ctr"/>
            <a:r>
              <a:rPr lang="zh-TW" altLang="en-US" sz="4800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嘉義縣政府</a:t>
            </a:r>
            <a:r>
              <a:rPr lang="en-US" altLang="zh-TW" sz="4800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4800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zh-TW" altLang="en-US" sz="6600" dirty="0">
              <a:solidFill>
                <a:schemeClr val="bg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16451" y="4368837"/>
            <a:ext cx="7766936" cy="1955446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縣政人才培訓班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第五組專題報告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53645" y="766523"/>
            <a:ext cx="89561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>
                <a:solidFill>
                  <a:srgbClr val="0070C0"/>
                </a:solidFill>
                <a:latin typeface="+mn-ea"/>
              </a:rPr>
              <a:t>嘉義新二代</a:t>
            </a:r>
            <a:r>
              <a:rPr lang="en-US" altLang="zh-TW" sz="6000" b="1" dirty="0" smtClean="0">
                <a:solidFill>
                  <a:srgbClr val="0070C0"/>
                </a:solidFill>
                <a:latin typeface="+mn-ea"/>
              </a:rPr>
              <a:t>-</a:t>
            </a:r>
          </a:p>
          <a:p>
            <a:r>
              <a:rPr lang="zh-TW" altLang="en-US" sz="6000" b="1" dirty="0" smtClean="0">
                <a:solidFill>
                  <a:srgbClr val="0070C0"/>
                </a:solidFill>
                <a:latin typeface="+mn-ea"/>
              </a:rPr>
              <a:t>學齡</a:t>
            </a:r>
            <a:r>
              <a:rPr lang="zh-TW" altLang="en-US" sz="6000" b="1" dirty="0">
                <a:solidFill>
                  <a:srgbClr val="0070C0"/>
                </a:solidFill>
                <a:latin typeface="+mn-ea"/>
              </a:rPr>
              <a:t>人口流失之探討</a:t>
            </a:r>
          </a:p>
        </p:txBody>
      </p:sp>
    </p:spTree>
    <p:extLst>
      <p:ext uri="{BB962C8B-B14F-4D97-AF65-F5344CB8AC3E}">
        <p14:creationId xmlns:p14="http://schemas.microsoft.com/office/powerpoint/2010/main" val="1340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5485" y="221048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嘉教五讚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056596"/>
              </p:ext>
            </p:extLst>
          </p:nvPr>
        </p:nvGraphicFramePr>
        <p:xfrm>
          <a:off x="265444" y="527223"/>
          <a:ext cx="8596668" cy="6046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499286" y="3731740"/>
            <a:ext cx="1466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游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泳力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07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551936"/>
            <a:ext cx="8596668" cy="1320800"/>
          </a:xfrm>
        </p:spPr>
        <p:txBody>
          <a:bodyPr/>
          <a:lstStyle/>
          <a:p>
            <a:pPr lvl="0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英語力提升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196194"/>
              </p:ext>
            </p:extLst>
          </p:nvPr>
        </p:nvGraphicFramePr>
        <p:xfrm>
          <a:off x="677334" y="1392195"/>
          <a:ext cx="8596668" cy="4649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3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學力檢測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383239"/>
              </p:ext>
            </p:extLst>
          </p:nvPr>
        </p:nvGraphicFramePr>
        <p:xfrm>
          <a:off x="677334" y="1383957"/>
          <a:ext cx="4306558" cy="4860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907964438"/>
              </p:ext>
            </p:extLst>
          </p:nvPr>
        </p:nvGraphicFramePr>
        <p:xfrm>
          <a:off x="5050101" y="1930400"/>
          <a:ext cx="5118443" cy="391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920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與大學專業合作發展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34151" y="1629872"/>
            <a:ext cx="31391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</a:t>
            </a:r>
            <a:r>
              <a:rPr lang="zh-TW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400" b="1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發展</a:t>
            </a:r>
            <a:r>
              <a:rPr lang="zh-TW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合作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endParaRPr lang="en-US" altLang="zh-TW" sz="2400" b="1" kern="1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sz="24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b="1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ㄧ</a:t>
            </a:r>
            <a:r>
              <a:rPr lang="en-US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嘉義大學</a:t>
            </a:r>
            <a:endParaRPr lang="en-US" altLang="zh-TW" sz="24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4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中正大學</a:t>
            </a:r>
            <a:endParaRPr lang="en-US" altLang="zh-TW" sz="24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400" b="1" kern="1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400" b="1" kern="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400" b="1" kern="1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b="1" kern="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政治大學</a:t>
            </a:r>
            <a:endParaRPr lang="zh-TW" altLang="zh-TW" sz="2400" kern="1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889474" y="2492401"/>
            <a:ext cx="3972464" cy="1027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地輔導</a:t>
            </a:r>
            <a:endParaRPr lang="zh-TW" altLang="en-US" sz="6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華康超明體" pitchFamily="49" charset="-120"/>
              <a:cs typeface="+mn-cs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823571" y="4081474"/>
            <a:ext cx="3972464" cy="1027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外部資源</a:t>
            </a:r>
            <a:endParaRPr lang="en-US" altLang="zh-TW" sz="6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引入</a:t>
            </a:r>
            <a:endParaRPr lang="zh-TW" altLang="en-US" sz="6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華康超明體" pitchFamily="49" charset="-120"/>
              <a:cs typeface="+mn-cs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3525795" y="2685535"/>
            <a:ext cx="988540" cy="626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3435808" y="4420116"/>
            <a:ext cx="988540" cy="626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4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78941"/>
            <a:ext cx="8596668" cy="840259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實施成效檢討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就學人口流失雖減緩，但成效不大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88828"/>
              </p:ext>
            </p:extLst>
          </p:nvPr>
        </p:nvGraphicFramePr>
        <p:xfrm>
          <a:off x="611788" y="2045291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向右箭號 9"/>
          <p:cNvSpPr/>
          <p:nvPr/>
        </p:nvSpPr>
        <p:spPr>
          <a:xfrm>
            <a:off x="5288693" y="2403690"/>
            <a:ext cx="197707" cy="16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5486400" y="2870594"/>
            <a:ext cx="214184" cy="192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4975668" y="3265147"/>
            <a:ext cx="214185" cy="191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5741773" y="4300150"/>
            <a:ext cx="164756" cy="205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5527589" y="5173363"/>
            <a:ext cx="214184" cy="18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51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8A270C16-5510-4EA9-B9E5-F241DB79D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A270C16-5510-4EA9-B9E5-F241DB79D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A270C16-5510-4EA9-B9E5-F241DB79D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8A270C16-5510-4EA9-B9E5-F241DB79D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D005234D-A153-4EED-87DF-3B0385F78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D005234D-A153-4EED-87DF-3B0385F78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005234D-A153-4EED-87DF-3B0385F78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005234D-A153-4EED-87DF-3B0385F78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6BB62ADE-1F53-46DE-A0E4-2333BFFC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BB62ADE-1F53-46DE-A0E4-2333BFFC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BB62ADE-1F53-46DE-A0E4-2333BFFC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BB62ADE-1F53-46DE-A0E4-2333BFFC6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74C4FE60-9000-4F7F-B066-D16B8D6E0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4C4FE60-9000-4F7F-B066-D16B8D6E0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74C4FE60-9000-4F7F-B066-D16B8D6E0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74C4FE60-9000-4F7F-B066-D16B8D6E0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687" y="241852"/>
            <a:ext cx="8596668" cy="9906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三、教育現況</a:t>
            </a:r>
            <a:endParaRPr lang="zh-TW" altLang="en-US" sz="4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205939"/>
              </p:ext>
            </p:extLst>
          </p:nvPr>
        </p:nvGraphicFramePr>
        <p:xfrm>
          <a:off x="377687" y="1232452"/>
          <a:ext cx="8896315" cy="5168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6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四、目前措施與作為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99483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058652" y="2490961"/>
            <a:ext cx="20176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人文生態小學    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069492" y="2490961"/>
            <a:ext cx="19441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混齡教學實驗</a:t>
            </a:r>
            <a:r>
              <a:rPr lang="zh-TW" altLang="zh-TW" b="1" dirty="0"/>
              <a:t>    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820930" y="2578443"/>
            <a:ext cx="21418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政治大學合作    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3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8551" y="430695"/>
            <a:ext cx="8937298" cy="177704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、揭續措施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—1</a:t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解決小校行政及設施設備不足問題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901646"/>
              </p:ext>
            </p:extLst>
          </p:nvPr>
        </p:nvGraphicFramePr>
        <p:xfrm>
          <a:off x="667395" y="1490869"/>
          <a:ext cx="8596668" cy="471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17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507" y="617837"/>
            <a:ext cx="8596668" cy="1960605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五、揭續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—2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結合偏鄉生態亮點，提升偏鄉與都市競爭差異，提供另類學習環境及教材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66400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5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2787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五、揭續措施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—3—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亮點學校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結合地方產業，提供有心向學學生專案輔導；培訓無心課業學生謀生技能及畢業後出路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50701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1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714238" y="378941"/>
            <a:ext cx="8596668" cy="774357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報告大綱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94194"/>
              </p:ext>
            </p:extLst>
          </p:nvPr>
        </p:nvGraphicFramePr>
        <p:xfrm>
          <a:off x="1952368" y="1153298"/>
          <a:ext cx="6883519" cy="516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43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4414" y="662073"/>
            <a:ext cx="8596668" cy="1320800"/>
          </a:xfrm>
        </p:spPr>
        <p:txBody>
          <a:bodyPr/>
          <a:lstStyle/>
          <a:p>
            <a:pPr lvl="0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、解決方案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887174"/>
              </p:ext>
            </p:extLst>
          </p:nvPr>
        </p:nvGraphicFramePr>
        <p:xfrm>
          <a:off x="655754" y="1162879"/>
          <a:ext cx="8596668" cy="530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5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92F-FE4C-4DEB-AC61-EF474C349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0B839-1D09-4080-908C-0B012F16F8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39CD8-2D49-4D5C-9BEE-753142AE95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2">
        <p:bldSub>
          <a:bldDgm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9626" y="387178"/>
            <a:ext cx="8596668" cy="897925"/>
          </a:xfrm>
        </p:spPr>
        <p:txBody>
          <a:bodyPr>
            <a:normAutofit/>
          </a:bodyPr>
          <a:lstStyle/>
          <a:p>
            <a:pPr lvl="0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937495"/>
              </p:ext>
            </p:extLst>
          </p:nvPr>
        </p:nvGraphicFramePr>
        <p:xfrm>
          <a:off x="652620" y="2373392"/>
          <a:ext cx="8596668" cy="421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247502" y="3632886"/>
            <a:ext cx="1779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嘉義囝仔不認輸</a:t>
            </a:r>
            <a:endParaRPr lang="zh-TW" altLang="en-US" sz="3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782595" y="2982097"/>
            <a:ext cx="1235675" cy="100501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弱勢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形圖說文字 7"/>
          <p:cNvSpPr/>
          <p:nvPr/>
        </p:nvSpPr>
        <p:spPr>
          <a:xfrm>
            <a:off x="3089190" y="2373392"/>
            <a:ext cx="1182128" cy="103707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擘畫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橢圓形圖說文字 8"/>
          <p:cNvSpPr/>
          <p:nvPr/>
        </p:nvSpPr>
        <p:spPr>
          <a:xfrm>
            <a:off x="5383425" y="1812325"/>
            <a:ext cx="1140939" cy="10388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競爭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形圖說文字 9"/>
          <p:cNvSpPr/>
          <p:nvPr/>
        </p:nvSpPr>
        <p:spPr>
          <a:xfrm>
            <a:off x="7792995" y="1383956"/>
            <a:ext cx="1120346" cy="10791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夢想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04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簡報結束</a:t>
            </a:r>
            <a:endParaRPr lang="zh-TW" altLang="en-US" sz="7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17" y="2516837"/>
            <a:ext cx="6067166" cy="434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8369" y="281608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8524" y="1328567"/>
            <a:ext cx="8596668" cy="5277973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本縣人口從民國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84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565,804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94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年降為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557,101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人，減少了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近萬人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94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年到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年僅剩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519,839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人，減少了近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萬人。這種極速減少的情況使人口問題成本縣迫切必須面對的問題。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0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8524" y="914401"/>
            <a:ext cx="8596668" cy="5692140"/>
          </a:xfrm>
        </p:spPr>
        <p:txBody>
          <a:bodyPr>
            <a:normAutofit lnSpcReduction="10000"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這組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，追蹤了三段（每段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年）嘉義之子的人口變化，發現一個共同的情況。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在嘉義出生的人口，到了六歲即將就讀國小時，將流失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1200-1500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人，而到了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歲即將就讀國中時，又將流失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500-600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1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國中入學人口</a:t>
            </a:r>
            <a:r>
              <a:rPr lang="en-US" altLang="zh-TW" dirty="0"/>
              <a:t>0-6-12</a:t>
            </a:r>
            <a:r>
              <a:rPr lang="zh-TW" altLang="en-US" dirty="0"/>
              <a:t>歲變化情形</a:t>
            </a:r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97" y="1572843"/>
            <a:ext cx="7587100" cy="4490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43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國中入學人口</a:t>
            </a:r>
            <a:r>
              <a:rPr lang="en-US" altLang="zh-TW" dirty="0" smtClean="0"/>
              <a:t>0-6-12</a:t>
            </a:r>
            <a:r>
              <a:rPr lang="zh-TW" altLang="en-US" dirty="0" smtClean="0"/>
              <a:t>歲變化</a:t>
            </a:r>
            <a:r>
              <a:rPr lang="zh-TW" altLang="en-US" dirty="0"/>
              <a:t>情形</a:t>
            </a:r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08" y="1651128"/>
            <a:ext cx="7211987" cy="4247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5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國中入學人口</a:t>
            </a:r>
            <a:r>
              <a:rPr lang="en-US" altLang="zh-TW" dirty="0"/>
              <a:t>0-6-12</a:t>
            </a:r>
            <a:r>
              <a:rPr lang="zh-TW" altLang="en-US" dirty="0"/>
              <a:t>歲變化情形</a:t>
            </a:r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75" y="1697380"/>
            <a:ext cx="7525025" cy="41926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60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8524" y="617221"/>
            <a:ext cx="8596668" cy="598932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情況，本組推估是因為就學的選擇，導致人口的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流失。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出生率不斷下降的此刻，留住在地出生的嘉義之子，似乎更是本縣需積極著力的重要面向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460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8480" y="230660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二、教育現況分析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目前措施與作為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31808"/>
              </p:ext>
            </p:extLst>
          </p:nvPr>
        </p:nvGraphicFramePr>
        <p:xfrm>
          <a:off x="717090" y="1119660"/>
          <a:ext cx="9122649" cy="539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82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653</Words>
  <Application>Microsoft Office PowerPoint</Application>
  <PresentationFormat>寬螢幕</PresentationFormat>
  <Paragraphs>126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華康超明體</vt:lpstr>
      <vt:lpstr>微軟正黑體</vt:lpstr>
      <vt:lpstr>標楷體</vt:lpstr>
      <vt:lpstr>Arial</vt:lpstr>
      <vt:lpstr>Times New Roman</vt:lpstr>
      <vt:lpstr>Trebuchet MS</vt:lpstr>
      <vt:lpstr>Wingdings 2</vt:lpstr>
      <vt:lpstr>Wingdings 3</vt:lpstr>
      <vt:lpstr>多面向</vt:lpstr>
      <vt:lpstr>嘉義縣政府105年度</vt:lpstr>
      <vt:lpstr>報告大綱</vt:lpstr>
      <vt:lpstr>一、前言</vt:lpstr>
      <vt:lpstr>PowerPoint 簡報</vt:lpstr>
      <vt:lpstr>國中入學人口0-6-12歲變化情形</vt:lpstr>
      <vt:lpstr>國中入學人口0-6-12歲變化情形</vt:lpstr>
      <vt:lpstr>國中入學人口0-6-12歲變化情形</vt:lpstr>
      <vt:lpstr>PowerPoint 簡報</vt:lpstr>
      <vt:lpstr>二、教育現況分析—目前措施與作為</vt:lpstr>
      <vt:lpstr>嘉教五讚</vt:lpstr>
      <vt:lpstr>英語力提升 </vt:lpstr>
      <vt:lpstr>學力檢測</vt:lpstr>
      <vt:lpstr>與大學專業合作發展 </vt:lpstr>
      <vt:lpstr>實施成效檢討 —就學人口流失雖減緩，但成效不大 </vt:lpstr>
      <vt:lpstr>三、教育現況</vt:lpstr>
      <vt:lpstr>四、目前措施與作為</vt:lpstr>
      <vt:lpstr>五、揭續措施—1     解決小校行政及設施設備不足問題</vt:lpstr>
      <vt:lpstr>五、揭續措施—2     結合偏鄉生態亮點，提升偏鄉與都市競爭差異，提供另類學習環境及教材</vt:lpstr>
      <vt:lpstr>五、揭續措施—3—亮點學校     結合地方產業，提供有心向學學生專案輔導；培訓無心課業學生謀生技能及畢業後出路</vt:lpstr>
      <vt:lpstr>六、解決方案 </vt:lpstr>
      <vt:lpstr>七、結論</vt:lpstr>
      <vt:lpstr>簡報結束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嘉義縣政府105年度</dc:title>
  <dc:creator>賀惠芳</dc:creator>
  <cp:lastModifiedBy>吳德男</cp:lastModifiedBy>
  <cp:revision>81</cp:revision>
  <dcterms:created xsi:type="dcterms:W3CDTF">2016-05-31T02:33:42Z</dcterms:created>
  <dcterms:modified xsi:type="dcterms:W3CDTF">2016-06-27T07:46:51Z</dcterms:modified>
</cp:coreProperties>
</file>