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74" r:id="rId7"/>
    <p:sldId id="263" r:id="rId8"/>
    <p:sldId id="275" r:id="rId9"/>
    <p:sldId id="264" r:id="rId10"/>
    <p:sldId id="276" r:id="rId11"/>
    <p:sldId id="277" r:id="rId12"/>
    <p:sldId id="278" r:id="rId13"/>
    <p:sldId id="260" r:id="rId14"/>
    <p:sldId id="279" r:id="rId15"/>
    <p:sldId id="270" r:id="rId16"/>
    <p:sldId id="261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tw.formosasoft.com/cpage/download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tw.formosasoft.com/cpage/download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D78F9-4874-44DE-8682-5ACDDC187EA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zh-TW" altLang="en-US"/>
        </a:p>
      </dgm:t>
    </dgm:pt>
    <dgm:pt modelId="{E17E0567-806C-4EC2-BA02-65A5D5A51A01}">
      <dgm:prSet/>
      <dgm:spPr/>
      <dgm:t>
        <a:bodyPr/>
        <a:lstStyle/>
        <a:p>
          <a:pPr rtl="0"/>
          <a:r>
            <a:rPr lang="zh-TW" baseline="0" smtClean="0">
              <a:latin typeface="微軟正黑體" pitchFamily="34" charset="-120"/>
              <a:ea typeface="微軟正黑體" pitchFamily="34" charset="-120"/>
            </a:rPr>
            <a:t>軟體下載及安裝</a:t>
          </a:r>
          <a:endParaRPr lang="zh-TW">
            <a:latin typeface="微軟正黑體" pitchFamily="34" charset="-120"/>
            <a:ea typeface="微軟正黑體" pitchFamily="34" charset="-120"/>
          </a:endParaRPr>
        </a:p>
      </dgm:t>
    </dgm:pt>
    <dgm:pt modelId="{9EEE61C6-121A-4479-80B4-4AD9BD3B353E}" type="parTrans" cxnId="{7121517A-4E1E-4561-8FD6-933921B2814B}">
      <dgm:prSet/>
      <dgm:spPr/>
      <dgm:t>
        <a:bodyPr/>
        <a:lstStyle/>
        <a:p>
          <a:endParaRPr lang="zh-TW" altLang="en-US"/>
        </a:p>
      </dgm:t>
    </dgm:pt>
    <dgm:pt modelId="{A1F781DC-88A2-4E00-A359-7611ECA31E85}" type="sibTrans" cxnId="{7121517A-4E1E-4561-8FD6-933921B2814B}">
      <dgm:prSet/>
      <dgm:spPr/>
      <dgm:t>
        <a:bodyPr/>
        <a:lstStyle/>
        <a:p>
          <a:endParaRPr lang="zh-TW" altLang="en-US"/>
        </a:p>
      </dgm:t>
    </dgm:pt>
    <dgm:pt modelId="{5F675669-4FFE-4790-B48C-22EEFFA4CC6D}">
      <dgm:prSet/>
      <dgm:spPr/>
      <dgm:t>
        <a:bodyPr/>
        <a:lstStyle/>
        <a:p>
          <a:pPr rtl="0"/>
          <a:r>
            <a:rPr lang="zh-TW" baseline="0" dirty="0" smtClean="0">
              <a:latin typeface="微軟正黑體" pitchFamily="34" charset="-120"/>
              <a:ea typeface="微軟正黑體" pitchFamily="34" charset="-120"/>
            </a:rPr>
            <a:t>前置準備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853B2732-356F-4502-A8EB-D56533AAFC1D}" type="parTrans" cxnId="{F421AE86-F6B5-496F-B2F7-49B55EBCC57C}">
      <dgm:prSet/>
      <dgm:spPr/>
      <dgm:t>
        <a:bodyPr/>
        <a:lstStyle/>
        <a:p>
          <a:endParaRPr lang="zh-TW" altLang="en-US"/>
        </a:p>
      </dgm:t>
    </dgm:pt>
    <dgm:pt modelId="{E9842B49-372F-4974-93A3-219FEA4DE1A2}" type="sibTrans" cxnId="{F421AE86-F6B5-496F-B2F7-49B55EBCC57C}">
      <dgm:prSet/>
      <dgm:spPr/>
      <dgm:t>
        <a:bodyPr/>
        <a:lstStyle/>
        <a:p>
          <a:endParaRPr lang="zh-TW" altLang="en-US"/>
        </a:p>
      </dgm:t>
    </dgm:pt>
    <dgm:pt modelId="{48B66C2A-5463-44BD-9F89-2B740322410D}">
      <dgm:prSet custT="1"/>
      <dgm:spPr/>
      <dgm:t>
        <a:bodyPr/>
        <a:lstStyle/>
        <a:p>
          <a:pPr rtl="0"/>
          <a:r>
            <a:rPr lang="zh-TW" altLang="en-US" sz="2000" baseline="0" smtClean="0">
              <a:latin typeface="微軟正黑體" pitchFamily="34" charset="-120"/>
              <a:ea typeface="微軟正黑體" pitchFamily="34" charset="-120"/>
            </a:rPr>
            <a:t>麥克風設定</a:t>
          </a:r>
          <a:endParaRPr lang="zh-TW" altLang="en-US" sz="2000">
            <a:latin typeface="微軟正黑體" pitchFamily="34" charset="-120"/>
            <a:ea typeface="微軟正黑體" pitchFamily="34" charset="-120"/>
          </a:endParaRPr>
        </a:p>
      </dgm:t>
    </dgm:pt>
    <dgm:pt modelId="{15F5AA11-0844-4BCF-83E5-00C180D1CC58}" type="parTrans" cxnId="{012235DE-5CE7-4172-BBE9-1750217CE064}">
      <dgm:prSet/>
      <dgm:spPr/>
      <dgm:t>
        <a:bodyPr/>
        <a:lstStyle/>
        <a:p>
          <a:endParaRPr lang="zh-TW" altLang="en-US"/>
        </a:p>
      </dgm:t>
    </dgm:pt>
    <dgm:pt modelId="{0BAB6016-4EE8-4A4A-9D5C-E7FDA3D6C838}" type="sibTrans" cxnId="{012235DE-5CE7-4172-BBE9-1750217CE064}">
      <dgm:prSet/>
      <dgm:spPr/>
      <dgm:t>
        <a:bodyPr/>
        <a:lstStyle/>
        <a:p>
          <a:endParaRPr lang="zh-TW" altLang="en-US"/>
        </a:p>
      </dgm:t>
    </dgm:pt>
    <dgm:pt modelId="{54A1850A-26A0-46D6-B241-3DC078C65044}">
      <dgm:prSet custT="1"/>
      <dgm:spPr/>
      <dgm:t>
        <a:bodyPr/>
        <a:lstStyle/>
        <a:p>
          <a:pPr rtl="0"/>
          <a:r>
            <a:rPr lang="en-US" sz="2000" baseline="0" dirty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2000" baseline="0" dirty="0" smtClean="0">
              <a:latin typeface="微軟正黑體" pitchFamily="34" charset="-120"/>
              <a:ea typeface="微軟正黑體" pitchFamily="34" charset="-120"/>
            </a:rPr>
            <a:t>設定動畫</a:t>
          </a:r>
          <a:endParaRPr 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6B25DF5E-858F-429A-9AE8-F6C10AAF71E4}" type="parTrans" cxnId="{4726E8EE-037E-4807-906C-60E6CAF3971F}">
      <dgm:prSet/>
      <dgm:spPr/>
      <dgm:t>
        <a:bodyPr/>
        <a:lstStyle/>
        <a:p>
          <a:endParaRPr lang="zh-TW" altLang="en-US"/>
        </a:p>
      </dgm:t>
    </dgm:pt>
    <dgm:pt modelId="{E0A9BF6C-829B-4143-8D85-2F07B7910020}" type="sibTrans" cxnId="{4726E8EE-037E-4807-906C-60E6CAF3971F}">
      <dgm:prSet/>
      <dgm:spPr/>
      <dgm:t>
        <a:bodyPr/>
        <a:lstStyle/>
        <a:p>
          <a:endParaRPr lang="zh-TW" altLang="en-US"/>
        </a:p>
      </dgm:t>
    </dgm:pt>
    <dgm:pt modelId="{941D3B70-E4CB-476D-85B5-4FF5480C2F56}">
      <dgm:prSet custT="1"/>
      <dgm:spPr/>
      <dgm:t>
        <a:bodyPr/>
        <a:lstStyle/>
        <a:p>
          <a:pPr rtl="0"/>
          <a:r>
            <a:rPr lang="en-US" sz="2000" baseline="0" dirty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2000" baseline="0" dirty="0" smtClean="0">
              <a:latin typeface="微軟正黑體" pitchFamily="34" charset="-120"/>
              <a:ea typeface="微軟正黑體" pitchFamily="34" charset="-120"/>
            </a:rPr>
            <a:t>插入影片</a:t>
          </a:r>
          <a:endParaRPr 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50EB9E41-B976-4799-BDE9-F63DB1474E42}" type="parTrans" cxnId="{4C21623D-1E00-4DAC-9B66-9D4F5CC52017}">
      <dgm:prSet/>
      <dgm:spPr/>
      <dgm:t>
        <a:bodyPr/>
        <a:lstStyle/>
        <a:p>
          <a:endParaRPr lang="zh-TW" altLang="en-US"/>
        </a:p>
      </dgm:t>
    </dgm:pt>
    <dgm:pt modelId="{E93B3098-5A74-4E59-9ACE-B8A214E3870D}" type="sibTrans" cxnId="{4C21623D-1E00-4DAC-9B66-9D4F5CC52017}">
      <dgm:prSet/>
      <dgm:spPr/>
      <dgm:t>
        <a:bodyPr/>
        <a:lstStyle/>
        <a:p>
          <a:endParaRPr lang="zh-TW" altLang="en-US"/>
        </a:p>
      </dgm:t>
    </dgm:pt>
    <dgm:pt modelId="{EFED4C71-39F4-45B7-A7B8-113B6371091D}">
      <dgm:prSet custT="1"/>
      <dgm:spPr/>
      <dgm:t>
        <a:bodyPr/>
        <a:lstStyle/>
        <a:p>
          <a:pPr rtl="0"/>
          <a:r>
            <a:rPr lang="en-US" sz="2000" baseline="0" dirty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2000" baseline="0" dirty="0" smtClean="0">
              <a:latin typeface="微軟正黑體" pitchFamily="34" charset="-120"/>
              <a:ea typeface="微軟正黑體" pitchFamily="34" charset="-120"/>
            </a:rPr>
            <a:t>插入圖片</a:t>
          </a:r>
          <a:endParaRPr 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7CBEAB28-9F02-4808-9092-1D855C4C96BD}" type="parTrans" cxnId="{E70C165E-2BF1-4079-867B-9B3125F56786}">
      <dgm:prSet/>
      <dgm:spPr/>
      <dgm:t>
        <a:bodyPr/>
        <a:lstStyle/>
        <a:p>
          <a:endParaRPr lang="zh-TW" altLang="en-US"/>
        </a:p>
      </dgm:t>
    </dgm:pt>
    <dgm:pt modelId="{129A9717-CF65-4F6D-A61F-649E632BE26D}" type="sibTrans" cxnId="{E70C165E-2BF1-4079-867B-9B3125F56786}">
      <dgm:prSet/>
      <dgm:spPr/>
      <dgm:t>
        <a:bodyPr/>
        <a:lstStyle/>
        <a:p>
          <a:endParaRPr lang="zh-TW" altLang="en-US"/>
        </a:p>
      </dgm:t>
    </dgm:pt>
    <dgm:pt modelId="{CE87DD6D-E53B-4591-88E7-E02A074847BF}">
      <dgm:prSet/>
      <dgm:spPr/>
      <dgm:t>
        <a:bodyPr/>
        <a:lstStyle/>
        <a:p>
          <a:pPr rtl="0"/>
          <a:r>
            <a:rPr lang="en-US" baseline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baseline="0" smtClean="0">
              <a:latin typeface="微軟正黑體" pitchFamily="34" charset="-120"/>
              <a:ea typeface="微軟正黑體" pitchFamily="34" charset="-120"/>
            </a:rPr>
            <a:t>錄製</a:t>
          </a:r>
          <a:endParaRPr lang="zh-TW">
            <a:latin typeface="微軟正黑體" pitchFamily="34" charset="-120"/>
            <a:ea typeface="微軟正黑體" pitchFamily="34" charset="-120"/>
          </a:endParaRPr>
        </a:p>
      </dgm:t>
    </dgm:pt>
    <dgm:pt modelId="{A404309A-5E78-467D-AFB4-612D3C592776}" type="parTrans" cxnId="{C7888597-08F9-4BAD-BE7B-2EE329139273}">
      <dgm:prSet/>
      <dgm:spPr/>
      <dgm:t>
        <a:bodyPr/>
        <a:lstStyle/>
        <a:p>
          <a:endParaRPr lang="zh-TW" altLang="en-US"/>
        </a:p>
      </dgm:t>
    </dgm:pt>
    <dgm:pt modelId="{F4D0A867-A475-4C6B-A4C1-119220EB258E}" type="sibTrans" cxnId="{C7888597-08F9-4BAD-BE7B-2EE329139273}">
      <dgm:prSet/>
      <dgm:spPr/>
      <dgm:t>
        <a:bodyPr/>
        <a:lstStyle/>
        <a:p>
          <a:endParaRPr lang="zh-TW" altLang="en-US"/>
        </a:p>
      </dgm:t>
    </dgm:pt>
    <dgm:pt modelId="{5C41CDE8-0E16-461C-8808-294FBC93831C}">
      <dgm:prSet/>
      <dgm:spPr/>
      <dgm:t>
        <a:bodyPr/>
        <a:lstStyle/>
        <a:p>
          <a:pPr rtl="0"/>
          <a:r>
            <a:rPr lang="zh-TW" baseline="0" dirty="0" smtClean="0">
              <a:latin typeface="微軟正黑體" pitchFamily="34" charset="-120"/>
              <a:ea typeface="微軟正黑體" pitchFamily="34" charset="-120"/>
            </a:rPr>
            <a:t>螢幕錄製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83BDA7BF-4E5F-4DE6-9802-521F55E6E2A4}" type="parTrans" cxnId="{7F4F3CE0-A33C-4173-8852-CCD3E1B3A3BF}">
      <dgm:prSet/>
      <dgm:spPr/>
      <dgm:t>
        <a:bodyPr/>
        <a:lstStyle/>
        <a:p>
          <a:endParaRPr lang="zh-TW" altLang="en-US"/>
        </a:p>
      </dgm:t>
    </dgm:pt>
    <dgm:pt modelId="{8D88EEDC-BA21-40DA-8154-3F0A0CC3674E}" type="sibTrans" cxnId="{7F4F3CE0-A33C-4173-8852-CCD3E1B3A3BF}">
      <dgm:prSet/>
      <dgm:spPr/>
      <dgm:t>
        <a:bodyPr/>
        <a:lstStyle/>
        <a:p>
          <a:endParaRPr lang="zh-TW" altLang="en-US"/>
        </a:p>
      </dgm:t>
    </dgm:pt>
    <dgm:pt modelId="{43A70A96-0B3D-4D20-BE5D-87C6E82CE8CA}" type="pres">
      <dgm:prSet presAssocID="{3EDD78F9-4874-44DE-8682-5ACDDC187E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35ABE1B-5695-462D-8322-273C1414C347}" type="pres">
      <dgm:prSet presAssocID="{E17E0567-806C-4EC2-BA02-65A5D5A51A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2077AA-60D2-406E-BB26-D352D904B852}" type="pres">
      <dgm:prSet presAssocID="{A1F781DC-88A2-4E00-A359-7611ECA31E85}" presName="spacer" presStyleCnt="0"/>
      <dgm:spPr/>
    </dgm:pt>
    <dgm:pt modelId="{424C3275-CAF0-4458-B34C-6BBF4AD3DC2F}" type="pres">
      <dgm:prSet presAssocID="{5F675669-4FFE-4790-B48C-22EEFFA4CC6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9B9480-4DA3-4E27-89B9-939DA780F37E}" type="pres">
      <dgm:prSet presAssocID="{5F675669-4FFE-4790-B48C-22EEFFA4CC6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58517D-6299-4102-8457-2F83E9B296B7}" type="pres">
      <dgm:prSet presAssocID="{CE87DD6D-E53B-4591-88E7-E02A074847B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4B31B1-8790-40DB-8114-F307C520AAF9}" type="pres">
      <dgm:prSet presAssocID="{F4D0A867-A475-4C6B-A4C1-119220EB258E}" presName="spacer" presStyleCnt="0"/>
      <dgm:spPr/>
    </dgm:pt>
    <dgm:pt modelId="{B757B1BB-0FEE-4E32-8993-5473EE5B9ABA}" type="pres">
      <dgm:prSet presAssocID="{5C41CDE8-0E16-461C-8808-294FBC93831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3E54B4C-9F84-4A12-B9F3-7B456ED807AC}" type="presOf" srcId="{CE87DD6D-E53B-4591-88E7-E02A074847BF}" destId="{F158517D-6299-4102-8457-2F83E9B296B7}" srcOrd="0" destOrd="0" presId="urn:microsoft.com/office/officeart/2005/8/layout/vList2"/>
    <dgm:cxn modelId="{13B7258D-C8A9-4F2F-99E2-261ADF7AFC29}" type="presOf" srcId="{EFED4C71-39F4-45B7-A7B8-113B6371091D}" destId="{919B9480-4DA3-4E27-89B9-939DA780F37E}" srcOrd="0" destOrd="3" presId="urn:microsoft.com/office/officeart/2005/8/layout/vList2"/>
    <dgm:cxn modelId="{4726E8EE-037E-4807-906C-60E6CAF3971F}" srcId="{5F675669-4FFE-4790-B48C-22EEFFA4CC6D}" destId="{54A1850A-26A0-46D6-B241-3DC078C65044}" srcOrd="1" destOrd="0" parTransId="{6B25DF5E-858F-429A-9AE8-F6C10AAF71E4}" sibTransId="{E0A9BF6C-829B-4143-8D85-2F07B7910020}"/>
    <dgm:cxn modelId="{4312213D-E97C-4EAB-B257-920EACD7D565}" type="presOf" srcId="{3EDD78F9-4874-44DE-8682-5ACDDC187EAA}" destId="{43A70A96-0B3D-4D20-BE5D-87C6E82CE8CA}" srcOrd="0" destOrd="0" presId="urn:microsoft.com/office/officeart/2005/8/layout/vList2"/>
    <dgm:cxn modelId="{7121517A-4E1E-4561-8FD6-933921B2814B}" srcId="{3EDD78F9-4874-44DE-8682-5ACDDC187EAA}" destId="{E17E0567-806C-4EC2-BA02-65A5D5A51A01}" srcOrd="0" destOrd="0" parTransId="{9EEE61C6-121A-4479-80B4-4AD9BD3B353E}" sibTransId="{A1F781DC-88A2-4E00-A359-7611ECA31E85}"/>
    <dgm:cxn modelId="{7F4F3CE0-A33C-4173-8852-CCD3E1B3A3BF}" srcId="{3EDD78F9-4874-44DE-8682-5ACDDC187EAA}" destId="{5C41CDE8-0E16-461C-8808-294FBC93831C}" srcOrd="3" destOrd="0" parTransId="{83BDA7BF-4E5F-4DE6-9802-521F55E6E2A4}" sibTransId="{8D88EEDC-BA21-40DA-8154-3F0A0CC3674E}"/>
    <dgm:cxn modelId="{E70C165E-2BF1-4079-867B-9B3125F56786}" srcId="{5F675669-4FFE-4790-B48C-22EEFFA4CC6D}" destId="{EFED4C71-39F4-45B7-A7B8-113B6371091D}" srcOrd="3" destOrd="0" parTransId="{7CBEAB28-9F02-4808-9092-1D855C4C96BD}" sibTransId="{129A9717-CF65-4F6D-A61F-649E632BE26D}"/>
    <dgm:cxn modelId="{160CD5BE-9BD5-4F18-A9BC-3D3431F6065C}" type="presOf" srcId="{5C41CDE8-0E16-461C-8808-294FBC93831C}" destId="{B757B1BB-0FEE-4E32-8993-5473EE5B9ABA}" srcOrd="0" destOrd="0" presId="urn:microsoft.com/office/officeart/2005/8/layout/vList2"/>
    <dgm:cxn modelId="{A3E07AA3-87F1-4AC4-A1E9-FD0C609A4141}" type="presOf" srcId="{E17E0567-806C-4EC2-BA02-65A5D5A51A01}" destId="{F35ABE1B-5695-462D-8322-273C1414C347}" srcOrd="0" destOrd="0" presId="urn:microsoft.com/office/officeart/2005/8/layout/vList2"/>
    <dgm:cxn modelId="{012235DE-5CE7-4172-BBE9-1750217CE064}" srcId="{5F675669-4FFE-4790-B48C-22EEFFA4CC6D}" destId="{48B66C2A-5463-44BD-9F89-2B740322410D}" srcOrd="0" destOrd="0" parTransId="{15F5AA11-0844-4BCF-83E5-00C180D1CC58}" sibTransId="{0BAB6016-4EE8-4A4A-9D5C-E7FDA3D6C838}"/>
    <dgm:cxn modelId="{3916A9DB-E1E1-43BE-8C6C-7E414D1A6D3D}" type="presOf" srcId="{5F675669-4FFE-4790-B48C-22EEFFA4CC6D}" destId="{424C3275-CAF0-4458-B34C-6BBF4AD3DC2F}" srcOrd="0" destOrd="0" presId="urn:microsoft.com/office/officeart/2005/8/layout/vList2"/>
    <dgm:cxn modelId="{F421AE86-F6B5-496F-B2F7-49B55EBCC57C}" srcId="{3EDD78F9-4874-44DE-8682-5ACDDC187EAA}" destId="{5F675669-4FFE-4790-B48C-22EEFFA4CC6D}" srcOrd="1" destOrd="0" parTransId="{853B2732-356F-4502-A8EB-D56533AAFC1D}" sibTransId="{E9842B49-372F-4974-93A3-219FEA4DE1A2}"/>
    <dgm:cxn modelId="{4C21623D-1E00-4DAC-9B66-9D4F5CC52017}" srcId="{5F675669-4FFE-4790-B48C-22EEFFA4CC6D}" destId="{941D3B70-E4CB-476D-85B5-4FF5480C2F56}" srcOrd="2" destOrd="0" parTransId="{50EB9E41-B976-4799-BDE9-F63DB1474E42}" sibTransId="{E93B3098-5A74-4E59-9ACE-B8A214E3870D}"/>
    <dgm:cxn modelId="{7AFFAFD3-FD81-41C7-8D9D-03CEFEE7DDEA}" type="presOf" srcId="{48B66C2A-5463-44BD-9F89-2B740322410D}" destId="{919B9480-4DA3-4E27-89B9-939DA780F37E}" srcOrd="0" destOrd="0" presId="urn:microsoft.com/office/officeart/2005/8/layout/vList2"/>
    <dgm:cxn modelId="{AC6C047E-D6F0-408E-882C-63FC40DAD925}" type="presOf" srcId="{54A1850A-26A0-46D6-B241-3DC078C65044}" destId="{919B9480-4DA3-4E27-89B9-939DA780F37E}" srcOrd="0" destOrd="1" presId="urn:microsoft.com/office/officeart/2005/8/layout/vList2"/>
    <dgm:cxn modelId="{2F00293F-EB7A-48A4-B779-07D33F0B1AA2}" type="presOf" srcId="{941D3B70-E4CB-476D-85B5-4FF5480C2F56}" destId="{919B9480-4DA3-4E27-89B9-939DA780F37E}" srcOrd="0" destOrd="2" presId="urn:microsoft.com/office/officeart/2005/8/layout/vList2"/>
    <dgm:cxn modelId="{C7888597-08F9-4BAD-BE7B-2EE329139273}" srcId="{3EDD78F9-4874-44DE-8682-5ACDDC187EAA}" destId="{CE87DD6D-E53B-4591-88E7-E02A074847BF}" srcOrd="2" destOrd="0" parTransId="{A404309A-5E78-467D-AFB4-612D3C592776}" sibTransId="{F4D0A867-A475-4C6B-A4C1-119220EB258E}"/>
    <dgm:cxn modelId="{45683CE9-5727-4F7C-9302-69CBC9FCF3B1}" type="presParOf" srcId="{43A70A96-0B3D-4D20-BE5D-87C6E82CE8CA}" destId="{F35ABE1B-5695-462D-8322-273C1414C347}" srcOrd="0" destOrd="0" presId="urn:microsoft.com/office/officeart/2005/8/layout/vList2"/>
    <dgm:cxn modelId="{4E51EC5B-1437-4ABB-B676-DB5E823919B2}" type="presParOf" srcId="{43A70A96-0B3D-4D20-BE5D-87C6E82CE8CA}" destId="{8F2077AA-60D2-406E-BB26-D352D904B852}" srcOrd="1" destOrd="0" presId="urn:microsoft.com/office/officeart/2005/8/layout/vList2"/>
    <dgm:cxn modelId="{F6E6002E-5BB6-4EAB-90A1-58A369AF6671}" type="presParOf" srcId="{43A70A96-0B3D-4D20-BE5D-87C6E82CE8CA}" destId="{424C3275-CAF0-4458-B34C-6BBF4AD3DC2F}" srcOrd="2" destOrd="0" presId="urn:microsoft.com/office/officeart/2005/8/layout/vList2"/>
    <dgm:cxn modelId="{3048B8AF-9413-4582-8913-7B33796C2C71}" type="presParOf" srcId="{43A70A96-0B3D-4D20-BE5D-87C6E82CE8CA}" destId="{919B9480-4DA3-4E27-89B9-939DA780F37E}" srcOrd="3" destOrd="0" presId="urn:microsoft.com/office/officeart/2005/8/layout/vList2"/>
    <dgm:cxn modelId="{6F4D8DFB-0BAC-41D4-8A08-A3340B748DAF}" type="presParOf" srcId="{43A70A96-0B3D-4D20-BE5D-87C6E82CE8CA}" destId="{F158517D-6299-4102-8457-2F83E9B296B7}" srcOrd="4" destOrd="0" presId="urn:microsoft.com/office/officeart/2005/8/layout/vList2"/>
    <dgm:cxn modelId="{27AE1E90-07DB-4F7B-9F4B-B25DBC6F79EB}" type="presParOf" srcId="{43A70A96-0B3D-4D20-BE5D-87C6E82CE8CA}" destId="{2A4B31B1-8790-40DB-8114-F307C520AAF9}" srcOrd="5" destOrd="0" presId="urn:microsoft.com/office/officeart/2005/8/layout/vList2"/>
    <dgm:cxn modelId="{8509D423-8BEB-4299-A194-7B1845CB35CD}" type="presParOf" srcId="{43A70A96-0B3D-4D20-BE5D-87C6E82CE8CA}" destId="{B757B1BB-0FEE-4E32-8993-5473EE5B9AB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5B67CB-C63A-4873-9E12-C6B9BC8BB0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FFCAE1E-14D1-4A01-878E-1BF4BD19EC9F}">
      <dgm:prSet/>
      <dgm:spPr/>
      <dgm:t>
        <a:bodyPr/>
        <a:lstStyle/>
        <a:p>
          <a:pPr algn="ctr" rtl="0"/>
          <a:r>
            <a:rPr lang="zh-TW" dirty="0" smtClean="0">
              <a:latin typeface="微軟正黑體" pitchFamily="34" charset="-120"/>
              <a:ea typeface="微軟正黑體" pitchFamily="34" charset="-120"/>
            </a:rPr>
            <a:t>快速鍵：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B63D862A-DE70-4F66-BE84-03F7092D64CC}" type="parTrans" cxnId="{70D322B5-F872-4F00-B6FF-CD8DCA131FBA}">
      <dgm:prSet/>
      <dgm:spPr/>
      <dgm:t>
        <a:bodyPr/>
        <a:lstStyle/>
        <a:p>
          <a:endParaRPr lang="zh-TW" altLang="en-US"/>
        </a:p>
      </dgm:t>
    </dgm:pt>
    <dgm:pt modelId="{92D436FD-73E0-4B74-881E-705D4DFCC5B9}" type="sibTrans" cxnId="{70D322B5-F872-4F00-B6FF-CD8DCA131FBA}">
      <dgm:prSet/>
      <dgm:spPr/>
      <dgm:t>
        <a:bodyPr/>
        <a:lstStyle/>
        <a:p>
          <a:endParaRPr lang="zh-TW" altLang="en-US"/>
        </a:p>
      </dgm:t>
    </dgm:pt>
    <dgm:pt modelId="{6F425704-FD8A-40CE-A8D2-0187CF31023D}">
      <dgm:prSet/>
      <dgm:spPr/>
      <dgm:t>
        <a:bodyPr/>
        <a:lstStyle/>
        <a:p>
          <a:pPr algn="l" rtl="0"/>
          <a:r>
            <a:rPr lang="en-US" dirty="0" smtClean="0">
              <a:latin typeface="微軟正黑體" pitchFamily="34" charset="-120"/>
              <a:ea typeface="微軟正黑體" pitchFamily="34" charset="-120"/>
            </a:rPr>
            <a:t>F12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開始</a:t>
          </a:r>
          <a:r>
            <a:rPr lang="en-US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結束錄影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3D0EBBC6-F7A7-432A-BC42-47C3853DE2BF}" type="parTrans" cxnId="{81006A0B-EA01-491B-AB0B-06555E689970}">
      <dgm:prSet/>
      <dgm:spPr/>
      <dgm:t>
        <a:bodyPr/>
        <a:lstStyle/>
        <a:p>
          <a:endParaRPr lang="zh-TW" altLang="en-US"/>
        </a:p>
      </dgm:t>
    </dgm:pt>
    <dgm:pt modelId="{9EAE3C3A-44AE-4829-966B-A938E0689600}" type="sibTrans" cxnId="{81006A0B-EA01-491B-AB0B-06555E689970}">
      <dgm:prSet/>
      <dgm:spPr/>
      <dgm:t>
        <a:bodyPr/>
        <a:lstStyle/>
        <a:p>
          <a:endParaRPr lang="zh-TW" altLang="en-US"/>
        </a:p>
      </dgm:t>
    </dgm:pt>
    <dgm:pt modelId="{DEB62485-C848-42F8-824D-713A8AC40CCD}">
      <dgm:prSet/>
      <dgm:spPr/>
      <dgm:t>
        <a:bodyPr/>
        <a:lstStyle/>
        <a:p>
          <a:pPr algn="l" rtl="0"/>
          <a:r>
            <a:rPr lang="en-US" dirty="0" smtClean="0">
              <a:latin typeface="微軟正黑體" pitchFamily="34" charset="-120"/>
              <a:ea typeface="微軟正黑體" pitchFamily="34" charset="-120"/>
            </a:rPr>
            <a:t>F9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製作小節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86F6F5F4-26CC-4E31-BA6B-A83ACDA1B6E4}" type="parTrans" cxnId="{2AEAA232-C684-4559-B011-CEBB98DCDDDD}">
      <dgm:prSet/>
      <dgm:spPr/>
      <dgm:t>
        <a:bodyPr/>
        <a:lstStyle/>
        <a:p>
          <a:endParaRPr lang="zh-TW" altLang="en-US"/>
        </a:p>
      </dgm:t>
    </dgm:pt>
    <dgm:pt modelId="{05F4BE23-E1D3-4FD3-B47A-50CEC8F143E5}" type="sibTrans" cxnId="{2AEAA232-C684-4559-B011-CEBB98DCDDDD}">
      <dgm:prSet/>
      <dgm:spPr/>
      <dgm:t>
        <a:bodyPr/>
        <a:lstStyle/>
        <a:p>
          <a:endParaRPr lang="zh-TW" altLang="en-US"/>
        </a:p>
      </dgm:t>
    </dgm:pt>
    <dgm:pt modelId="{894502F8-AC25-4FCD-A718-6FCC1B6CD3CB}">
      <dgm:prSet/>
      <dgm:spPr/>
      <dgm:t>
        <a:bodyPr/>
        <a:lstStyle/>
        <a:p>
          <a:pPr algn="l" rtl="0"/>
          <a:r>
            <a:rPr lang="en-US" dirty="0" smtClean="0">
              <a:latin typeface="微軟正黑體" pitchFamily="34" charset="-120"/>
              <a:ea typeface="微軟正黑體" pitchFamily="34" charset="-120"/>
            </a:rPr>
            <a:t>F10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畫筆工具列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7584C1FA-FE29-46F1-A66E-9766BF0416C9}" type="parTrans" cxnId="{7C5FE27E-4336-47A3-864A-419986006C65}">
      <dgm:prSet/>
      <dgm:spPr/>
      <dgm:t>
        <a:bodyPr/>
        <a:lstStyle/>
        <a:p>
          <a:endParaRPr lang="zh-TW" altLang="en-US"/>
        </a:p>
      </dgm:t>
    </dgm:pt>
    <dgm:pt modelId="{29950C16-B3CB-4107-9123-B36A94CE9282}" type="sibTrans" cxnId="{7C5FE27E-4336-47A3-864A-419986006C65}">
      <dgm:prSet/>
      <dgm:spPr/>
      <dgm:t>
        <a:bodyPr/>
        <a:lstStyle/>
        <a:p>
          <a:endParaRPr lang="zh-TW" altLang="en-US"/>
        </a:p>
      </dgm:t>
    </dgm:pt>
    <dgm:pt modelId="{58DA4F39-AF05-4BEF-B6EA-6F6C9BA57B47}">
      <dgm:prSet/>
      <dgm:spPr/>
      <dgm:t>
        <a:bodyPr/>
        <a:lstStyle/>
        <a:p>
          <a:pPr algn="ctr" rtl="0"/>
          <a:r>
            <a:rPr lang="zh-TW" dirty="0" smtClean="0">
              <a:latin typeface="微軟正黑體" pitchFamily="34" charset="-120"/>
              <a:ea typeface="微軟正黑體" pitchFamily="34" charset="-120"/>
            </a:rPr>
            <a:t>注意解析度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30B71E52-A2B1-422A-885F-C229F16D0807}" type="parTrans" cxnId="{0C3B2D40-3D9A-4180-8B79-63C2D35CC957}">
      <dgm:prSet/>
      <dgm:spPr/>
      <dgm:t>
        <a:bodyPr/>
        <a:lstStyle/>
        <a:p>
          <a:endParaRPr lang="zh-TW" altLang="en-US"/>
        </a:p>
      </dgm:t>
    </dgm:pt>
    <dgm:pt modelId="{AE949FD6-9E13-43D2-A9A4-6D266C98C247}" type="sibTrans" cxnId="{0C3B2D40-3D9A-4180-8B79-63C2D35CC957}">
      <dgm:prSet/>
      <dgm:spPr/>
      <dgm:t>
        <a:bodyPr/>
        <a:lstStyle/>
        <a:p>
          <a:endParaRPr lang="zh-TW" altLang="en-US"/>
        </a:p>
      </dgm:t>
    </dgm:pt>
    <dgm:pt modelId="{35C6A0B4-BFAB-41D5-A248-0F47B7329BAB}">
      <dgm:prSet/>
      <dgm:spPr/>
      <dgm:t>
        <a:bodyPr/>
        <a:lstStyle/>
        <a:p>
          <a:pPr algn="ctr" rtl="0"/>
          <a:r>
            <a:rPr lang="zh-TW" dirty="0" smtClean="0">
              <a:latin typeface="微軟正黑體" pitchFamily="34" charset="-120"/>
              <a:ea typeface="微軟正黑體" pitchFamily="34" charset="-120"/>
            </a:rPr>
            <a:t>善用滑鼠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7C484AA9-B638-4CDE-BC8C-DC4FDB0A0932}" type="parTrans" cxnId="{D9A736B6-72D2-425C-802A-2BC18786EC46}">
      <dgm:prSet/>
      <dgm:spPr/>
      <dgm:t>
        <a:bodyPr/>
        <a:lstStyle/>
        <a:p>
          <a:endParaRPr lang="zh-TW" altLang="en-US"/>
        </a:p>
      </dgm:t>
    </dgm:pt>
    <dgm:pt modelId="{AB3463A0-4B15-4410-B37D-F6F8EEC08528}" type="sibTrans" cxnId="{D9A736B6-72D2-425C-802A-2BC18786EC46}">
      <dgm:prSet/>
      <dgm:spPr/>
      <dgm:t>
        <a:bodyPr/>
        <a:lstStyle/>
        <a:p>
          <a:endParaRPr lang="zh-TW" altLang="en-US"/>
        </a:p>
      </dgm:t>
    </dgm:pt>
    <dgm:pt modelId="{ACDB88AB-E5ED-42F7-8252-7CCBBCA263BC}" type="pres">
      <dgm:prSet presAssocID="{105B67CB-C63A-4873-9E12-C6B9BC8BB0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05A85D9-59A4-430E-89D1-8FF3DF7B436D}" type="pres">
      <dgm:prSet presAssocID="{CFFCAE1E-14D1-4A01-878E-1BF4BD19EC9F}" presName="parentLin" presStyleCnt="0"/>
      <dgm:spPr/>
    </dgm:pt>
    <dgm:pt modelId="{C384F4CF-7C65-4EEA-8967-1CF768A531D8}" type="pres">
      <dgm:prSet presAssocID="{CFFCAE1E-14D1-4A01-878E-1BF4BD19EC9F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FB7401F-0C97-4306-A2CC-6A373D1B3924}" type="pres">
      <dgm:prSet presAssocID="{CFFCAE1E-14D1-4A01-878E-1BF4BD19EC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8EFE73-8463-46B6-86C2-1C7CF2472453}" type="pres">
      <dgm:prSet presAssocID="{CFFCAE1E-14D1-4A01-878E-1BF4BD19EC9F}" presName="negativeSpace" presStyleCnt="0"/>
      <dgm:spPr/>
    </dgm:pt>
    <dgm:pt modelId="{2169A07F-651D-4F3A-AD3F-CF4189EEE2AF}" type="pres">
      <dgm:prSet presAssocID="{CFFCAE1E-14D1-4A01-878E-1BF4BD19EC9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5F8807-3206-4875-92F3-1757A2ADB452}" type="pres">
      <dgm:prSet presAssocID="{92D436FD-73E0-4B74-881E-705D4DFCC5B9}" presName="spaceBetweenRectangles" presStyleCnt="0"/>
      <dgm:spPr/>
    </dgm:pt>
    <dgm:pt modelId="{D48950A5-BDEC-4493-B02D-C36F8B04750C}" type="pres">
      <dgm:prSet presAssocID="{58DA4F39-AF05-4BEF-B6EA-6F6C9BA57B47}" presName="parentLin" presStyleCnt="0"/>
      <dgm:spPr/>
    </dgm:pt>
    <dgm:pt modelId="{01D3428D-97FC-4EAA-97B5-1D79235F71A1}" type="pres">
      <dgm:prSet presAssocID="{58DA4F39-AF05-4BEF-B6EA-6F6C9BA57B4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86AB46DC-B20F-4A1D-8298-C8BDEF3B3DB1}" type="pres">
      <dgm:prSet presAssocID="{58DA4F39-AF05-4BEF-B6EA-6F6C9BA57B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E8CBE1-7E52-4F27-AAA3-764029D661AB}" type="pres">
      <dgm:prSet presAssocID="{58DA4F39-AF05-4BEF-B6EA-6F6C9BA57B47}" presName="negativeSpace" presStyleCnt="0"/>
      <dgm:spPr/>
    </dgm:pt>
    <dgm:pt modelId="{12FA33B2-FF3D-4F4D-BDDC-C5A985E46E85}" type="pres">
      <dgm:prSet presAssocID="{58DA4F39-AF05-4BEF-B6EA-6F6C9BA57B47}" presName="childText" presStyleLbl="conFgAcc1" presStyleIdx="1" presStyleCnt="3">
        <dgm:presLayoutVars>
          <dgm:bulletEnabled val="1"/>
        </dgm:presLayoutVars>
      </dgm:prSet>
      <dgm:spPr/>
    </dgm:pt>
    <dgm:pt modelId="{5963A6B2-8EFB-4D0D-B18D-2F7518783EF5}" type="pres">
      <dgm:prSet presAssocID="{AE949FD6-9E13-43D2-A9A4-6D266C98C247}" presName="spaceBetweenRectangles" presStyleCnt="0"/>
      <dgm:spPr/>
    </dgm:pt>
    <dgm:pt modelId="{62738377-5213-4DAE-8C5A-EE6D6A6C20E7}" type="pres">
      <dgm:prSet presAssocID="{35C6A0B4-BFAB-41D5-A248-0F47B7329BAB}" presName="parentLin" presStyleCnt="0"/>
      <dgm:spPr/>
    </dgm:pt>
    <dgm:pt modelId="{EC754740-B3AC-4AA2-B5AD-D9BDA77CFBDA}" type="pres">
      <dgm:prSet presAssocID="{35C6A0B4-BFAB-41D5-A248-0F47B7329BAB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3615EC4E-EC34-4AD9-AB5C-6BB98C62965D}" type="pres">
      <dgm:prSet presAssocID="{35C6A0B4-BFAB-41D5-A248-0F47B7329B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EA8982-2890-4967-B2A9-8F736C669711}" type="pres">
      <dgm:prSet presAssocID="{35C6A0B4-BFAB-41D5-A248-0F47B7329BAB}" presName="negativeSpace" presStyleCnt="0"/>
      <dgm:spPr/>
    </dgm:pt>
    <dgm:pt modelId="{90B26334-4326-4118-AE50-0AFB93F440F7}" type="pres">
      <dgm:prSet presAssocID="{35C6A0B4-BFAB-41D5-A248-0F47B7329BA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290E51-1845-4CEF-89B1-7A406A44C9D9}" type="presOf" srcId="{DEB62485-C848-42F8-824D-713A8AC40CCD}" destId="{2169A07F-651D-4F3A-AD3F-CF4189EEE2AF}" srcOrd="0" destOrd="1" presId="urn:microsoft.com/office/officeart/2005/8/layout/list1"/>
    <dgm:cxn modelId="{FE030E1F-7EE0-4158-803B-B776445FE2B2}" type="presOf" srcId="{58DA4F39-AF05-4BEF-B6EA-6F6C9BA57B47}" destId="{86AB46DC-B20F-4A1D-8298-C8BDEF3B3DB1}" srcOrd="1" destOrd="0" presId="urn:microsoft.com/office/officeart/2005/8/layout/list1"/>
    <dgm:cxn modelId="{7C5FE27E-4336-47A3-864A-419986006C65}" srcId="{CFFCAE1E-14D1-4A01-878E-1BF4BD19EC9F}" destId="{894502F8-AC25-4FCD-A718-6FCC1B6CD3CB}" srcOrd="2" destOrd="0" parTransId="{7584C1FA-FE29-46F1-A66E-9766BF0416C9}" sibTransId="{29950C16-B3CB-4107-9123-B36A94CE9282}"/>
    <dgm:cxn modelId="{C4E09F8B-0B65-48E5-AB36-4D810285B206}" type="presOf" srcId="{CFFCAE1E-14D1-4A01-878E-1BF4BD19EC9F}" destId="{C384F4CF-7C65-4EEA-8967-1CF768A531D8}" srcOrd="0" destOrd="0" presId="urn:microsoft.com/office/officeart/2005/8/layout/list1"/>
    <dgm:cxn modelId="{04927072-A84C-4C6F-B1AB-5218E8115707}" type="presOf" srcId="{894502F8-AC25-4FCD-A718-6FCC1B6CD3CB}" destId="{2169A07F-651D-4F3A-AD3F-CF4189EEE2AF}" srcOrd="0" destOrd="2" presId="urn:microsoft.com/office/officeart/2005/8/layout/list1"/>
    <dgm:cxn modelId="{81006A0B-EA01-491B-AB0B-06555E689970}" srcId="{CFFCAE1E-14D1-4A01-878E-1BF4BD19EC9F}" destId="{6F425704-FD8A-40CE-A8D2-0187CF31023D}" srcOrd="0" destOrd="0" parTransId="{3D0EBBC6-F7A7-432A-BC42-47C3853DE2BF}" sibTransId="{9EAE3C3A-44AE-4829-966B-A938E0689600}"/>
    <dgm:cxn modelId="{EF236765-63D1-43BB-93A8-549A11631279}" type="presOf" srcId="{CFFCAE1E-14D1-4A01-878E-1BF4BD19EC9F}" destId="{7FB7401F-0C97-4306-A2CC-6A373D1B3924}" srcOrd="1" destOrd="0" presId="urn:microsoft.com/office/officeart/2005/8/layout/list1"/>
    <dgm:cxn modelId="{ACBFC44C-2D52-4E31-95C2-EEF925E4DA79}" type="presOf" srcId="{35C6A0B4-BFAB-41D5-A248-0F47B7329BAB}" destId="{EC754740-B3AC-4AA2-B5AD-D9BDA77CFBDA}" srcOrd="0" destOrd="0" presId="urn:microsoft.com/office/officeart/2005/8/layout/list1"/>
    <dgm:cxn modelId="{70D322B5-F872-4F00-B6FF-CD8DCA131FBA}" srcId="{105B67CB-C63A-4873-9E12-C6B9BC8BB003}" destId="{CFFCAE1E-14D1-4A01-878E-1BF4BD19EC9F}" srcOrd="0" destOrd="0" parTransId="{B63D862A-DE70-4F66-BE84-03F7092D64CC}" sibTransId="{92D436FD-73E0-4B74-881E-705D4DFCC5B9}"/>
    <dgm:cxn modelId="{7E4BE599-DC18-4236-B03B-69F5FA114283}" type="presOf" srcId="{105B67CB-C63A-4873-9E12-C6B9BC8BB003}" destId="{ACDB88AB-E5ED-42F7-8252-7CCBBCA263BC}" srcOrd="0" destOrd="0" presId="urn:microsoft.com/office/officeart/2005/8/layout/list1"/>
    <dgm:cxn modelId="{A9435A29-FCA3-4C99-9649-BD20E32DABDE}" type="presOf" srcId="{6F425704-FD8A-40CE-A8D2-0187CF31023D}" destId="{2169A07F-651D-4F3A-AD3F-CF4189EEE2AF}" srcOrd="0" destOrd="0" presId="urn:microsoft.com/office/officeart/2005/8/layout/list1"/>
    <dgm:cxn modelId="{2AEAA232-C684-4559-B011-CEBB98DCDDDD}" srcId="{CFFCAE1E-14D1-4A01-878E-1BF4BD19EC9F}" destId="{DEB62485-C848-42F8-824D-713A8AC40CCD}" srcOrd="1" destOrd="0" parTransId="{86F6F5F4-26CC-4E31-BA6B-A83ACDA1B6E4}" sibTransId="{05F4BE23-E1D3-4FD3-B47A-50CEC8F143E5}"/>
    <dgm:cxn modelId="{75F53583-3E4E-4293-8F70-F464789D5999}" type="presOf" srcId="{35C6A0B4-BFAB-41D5-A248-0F47B7329BAB}" destId="{3615EC4E-EC34-4AD9-AB5C-6BB98C62965D}" srcOrd="1" destOrd="0" presId="urn:microsoft.com/office/officeart/2005/8/layout/list1"/>
    <dgm:cxn modelId="{0C3B2D40-3D9A-4180-8B79-63C2D35CC957}" srcId="{105B67CB-C63A-4873-9E12-C6B9BC8BB003}" destId="{58DA4F39-AF05-4BEF-B6EA-6F6C9BA57B47}" srcOrd="1" destOrd="0" parTransId="{30B71E52-A2B1-422A-885F-C229F16D0807}" sibTransId="{AE949FD6-9E13-43D2-A9A4-6D266C98C247}"/>
    <dgm:cxn modelId="{9DDCAA12-C82B-4F68-815F-4754B62B8B4C}" type="presOf" srcId="{58DA4F39-AF05-4BEF-B6EA-6F6C9BA57B47}" destId="{01D3428D-97FC-4EAA-97B5-1D79235F71A1}" srcOrd="0" destOrd="0" presId="urn:microsoft.com/office/officeart/2005/8/layout/list1"/>
    <dgm:cxn modelId="{D9A736B6-72D2-425C-802A-2BC18786EC46}" srcId="{105B67CB-C63A-4873-9E12-C6B9BC8BB003}" destId="{35C6A0B4-BFAB-41D5-A248-0F47B7329BAB}" srcOrd="2" destOrd="0" parTransId="{7C484AA9-B638-4CDE-BC8C-DC4FDB0A0932}" sibTransId="{AB3463A0-4B15-4410-B37D-F6F8EEC08528}"/>
    <dgm:cxn modelId="{853ACDAD-F408-4F68-97CF-437C78AB0578}" type="presParOf" srcId="{ACDB88AB-E5ED-42F7-8252-7CCBBCA263BC}" destId="{605A85D9-59A4-430E-89D1-8FF3DF7B436D}" srcOrd="0" destOrd="0" presId="urn:microsoft.com/office/officeart/2005/8/layout/list1"/>
    <dgm:cxn modelId="{8C177AAC-DD9B-4894-8754-D91BCD9666C0}" type="presParOf" srcId="{605A85D9-59A4-430E-89D1-8FF3DF7B436D}" destId="{C384F4CF-7C65-4EEA-8967-1CF768A531D8}" srcOrd="0" destOrd="0" presId="urn:microsoft.com/office/officeart/2005/8/layout/list1"/>
    <dgm:cxn modelId="{887E8C7F-E300-40CA-933F-93D99767038E}" type="presParOf" srcId="{605A85D9-59A4-430E-89D1-8FF3DF7B436D}" destId="{7FB7401F-0C97-4306-A2CC-6A373D1B3924}" srcOrd="1" destOrd="0" presId="urn:microsoft.com/office/officeart/2005/8/layout/list1"/>
    <dgm:cxn modelId="{653919AE-D692-422A-9541-3426E4F013D6}" type="presParOf" srcId="{ACDB88AB-E5ED-42F7-8252-7CCBBCA263BC}" destId="{A88EFE73-8463-46B6-86C2-1C7CF2472453}" srcOrd="1" destOrd="0" presId="urn:microsoft.com/office/officeart/2005/8/layout/list1"/>
    <dgm:cxn modelId="{A08701E9-6A9D-4984-A27E-7F66E66F22FB}" type="presParOf" srcId="{ACDB88AB-E5ED-42F7-8252-7CCBBCA263BC}" destId="{2169A07F-651D-4F3A-AD3F-CF4189EEE2AF}" srcOrd="2" destOrd="0" presId="urn:microsoft.com/office/officeart/2005/8/layout/list1"/>
    <dgm:cxn modelId="{3BE06B38-91D8-4317-9C74-07E357CCAAF3}" type="presParOf" srcId="{ACDB88AB-E5ED-42F7-8252-7CCBBCA263BC}" destId="{755F8807-3206-4875-92F3-1757A2ADB452}" srcOrd="3" destOrd="0" presId="urn:microsoft.com/office/officeart/2005/8/layout/list1"/>
    <dgm:cxn modelId="{B658A901-0B4C-4DE2-81BA-A867ECC99A72}" type="presParOf" srcId="{ACDB88AB-E5ED-42F7-8252-7CCBBCA263BC}" destId="{D48950A5-BDEC-4493-B02D-C36F8B04750C}" srcOrd="4" destOrd="0" presId="urn:microsoft.com/office/officeart/2005/8/layout/list1"/>
    <dgm:cxn modelId="{B7A3DCDC-6E1E-4C50-8321-3D05434A85D6}" type="presParOf" srcId="{D48950A5-BDEC-4493-B02D-C36F8B04750C}" destId="{01D3428D-97FC-4EAA-97B5-1D79235F71A1}" srcOrd="0" destOrd="0" presId="urn:microsoft.com/office/officeart/2005/8/layout/list1"/>
    <dgm:cxn modelId="{0F173F07-C0C5-4EF5-96ED-C4BA1339DFE9}" type="presParOf" srcId="{D48950A5-BDEC-4493-B02D-C36F8B04750C}" destId="{86AB46DC-B20F-4A1D-8298-C8BDEF3B3DB1}" srcOrd="1" destOrd="0" presId="urn:microsoft.com/office/officeart/2005/8/layout/list1"/>
    <dgm:cxn modelId="{90C63A5D-D900-4DAA-93BE-957A1C2C1200}" type="presParOf" srcId="{ACDB88AB-E5ED-42F7-8252-7CCBBCA263BC}" destId="{0BE8CBE1-7E52-4F27-AAA3-764029D661AB}" srcOrd="5" destOrd="0" presId="urn:microsoft.com/office/officeart/2005/8/layout/list1"/>
    <dgm:cxn modelId="{40BC0037-EBF8-4114-B441-A621CDEB47C0}" type="presParOf" srcId="{ACDB88AB-E5ED-42F7-8252-7CCBBCA263BC}" destId="{12FA33B2-FF3D-4F4D-BDDC-C5A985E46E85}" srcOrd="6" destOrd="0" presId="urn:microsoft.com/office/officeart/2005/8/layout/list1"/>
    <dgm:cxn modelId="{D086BE12-AB9D-4A54-B51E-8CA1C962D86A}" type="presParOf" srcId="{ACDB88AB-E5ED-42F7-8252-7CCBBCA263BC}" destId="{5963A6B2-8EFB-4D0D-B18D-2F7518783EF5}" srcOrd="7" destOrd="0" presId="urn:microsoft.com/office/officeart/2005/8/layout/list1"/>
    <dgm:cxn modelId="{F8D3B417-4426-418E-B470-898B80A472F8}" type="presParOf" srcId="{ACDB88AB-E5ED-42F7-8252-7CCBBCA263BC}" destId="{62738377-5213-4DAE-8C5A-EE6D6A6C20E7}" srcOrd="8" destOrd="0" presId="urn:microsoft.com/office/officeart/2005/8/layout/list1"/>
    <dgm:cxn modelId="{DB34571E-C95F-4710-8812-14FBEF7F9839}" type="presParOf" srcId="{62738377-5213-4DAE-8C5A-EE6D6A6C20E7}" destId="{EC754740-B3AC-4AA2-B5AD-D9BDA77CFBDA}" srcOrd="0" destOrd="0" presId="urn:microsoft.com/office/officeart/2005/8/layout/list1"/>
    <dgm:cxn modelId="{7F12F758-2FD6-4F38-8F17-082D0728586F}" type="presParOf" srcId="{62738377-5213-4DAE-8C5A-EE6D6A6C20E7}" destId="{3615EC4E-EC34-4AD9-AB5C-6BB98C62965D}" srcOrd="1" destOrd="0" presId="urn:microsoft.com/office/officeart/2005/8/layout/list1"/>
    <dgm:cxn modelId="{DF0F11C7-1EA2-478C-A957-5B288D062FBE}" type="presParOf" srcId="{ACDB88AB-E5ED-42F7-8252-7CCBBCA263BC}" destId="{5AEA8982-2890-4967-B2A9-8F736C669711}" srcOrd="9" destOrd="0" presId="urn:microsoft.com/office/officeart/2005/8/layout/list1"/>
    <dgm:cxn modelId="{3A2DF4F8-987E-4447-83A4-4B78657EF562}" type="presParOf" srcId="{ACDB88AB-E5ED-42F7-8252-7CCBBCA263BC}" destId="{90B26334-4326-4118-AE50-0AFB93F440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0DE0B3-4D2A-4415-8D62-1473A36F3B87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81E66A60-CE5E-4C03-83D5-EB6C7C365E75}">
      <dgm:prSet custT="1"/>
      <dgm:spPr/>
      <dgm:t>
        <a:bodyPr/>
        <a:lstStyle/>
        <a:p>
          <a:pPr rtl="0"/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嘉義縣竹崎鄉公所人事室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C9D29F01-6A77-4B22-8F0D-C62BB0D26230}" type="parTrans" cxnId="{783B5E9F-3042-4101-95B7-A19A58D704A4}">
      <dgm:prSet/>
      <dgm:spPr/>
      <dgm:t>
        <a:bodyPr/>
        <a:lstStyle/>
        <a:p>
          <a:endParaRPr lang="zh-TW" altLang="en-US"/>
        </a:p>
      </dgm:t>
    </dgm:pt>
    <dgm:pt modelId="{C0838939-327B-4FAF-AE98-941349B5F3D9}" type="sibTrans" cxnId="{783B5E9F-3042-4101-95B7-A19A58D704A4}">
      <dgm:prSet/>
      <dgm:spPr/>
      <dgm:t>
        <a:bodyPr/>
        <a:lstStyle/>
        <a:p>
          <a:endParaRPr lang="zh-TW" altLang="en-US"/>
        </a:p>
      </dgm:t>
    </dgm:pt>
    <dgm:pt modelId="{1BCC80B7-C60C-4CE2-A55A-1CFBB612E38A}">
      <dgm:prSet custT="1"/>
      <dgm:spPr/>
      <dgm:t>
        <a:bodyPr/>
        <a:lstStyle/>
        <a:p>
          <a:pPr rtl="0"/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05-2611010#139</a:t>
          </a:r>
          <a:endParaRPr 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78C23729-69FA-4904-98A4-4F4477B17FCF}" type="parTrans" cxnId="{2197EA56-1E52-46A4-8F07-20991F1D20B3}">
      <dgm:prSet/>
      <dgm:spPr/>
      <dgm:t>
        <a:bodyPr/>
        <a:lstStyle/>
        <a:p>
          <a:endParaRPr lang="zh-TW" altLang="en-US"/>
        </a:p>
      </dgm:t>
    </dgm:pt>
    <dgm:pt modelId="{34B34314-DE90-4787-AB99-12FB30D9CEF6}" type="sibTrans" cxnId="{2197EA56-1E52-46A4-8F07-20991F1D20B3}">
      <dgm:prSet/>
      <dgm:spPr/>
      <dgm:t>
        <a:bodyPr/>
        <a:lstStyle/>
        <a:p>
          <a:endParaRPr lang="zh-TW" altLang="en-US"/>
        </a:p>
      </dgm:t>
    </dgm:pt>
    <dgm:pt modelId="{79DEA4B5-F057-4CC1-A2C2-B39C451630F0}">
      <dgm:prSet custT="1"/>
      <dgm:spPr/>
      <dgm:t>
        <a:bodyPr/>
        <a:lstStyle/>
        <a:p>
          <a:pPr rtl="0"/>
          <a:r>
            <a:rPr lang="en-US" altLang="zh-TW" sz="2000" dirty="0" smtClean="0">
              <a:latin typeface="微軟正黑體" pitchFamily="34" charset="-120"/>
              <a:ea typeface="微軟正黑體" pitchFamily="34" charset="-120"/>
            </a:rPr>
            <a:t>Mail</a:t>
          </a:r>
          <a:endParaRPr 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381D3438-0572-439F-A436-D77ABA9840EF}" type="parTrans" cxnId="{F27CE1BF-2B93-481D-9322-CF125E5D061F}">
      <dgm:prSet/>
      <dgm:spPr/>
      <dgm:t>
        <a:bodyPr/>
        <a:lstStyle/>
        <a:p>
          <a:endParaRPr lang="zh-TW" altLang="en-US"/>
        </a:p>
      </dgm:t>
    </dgm:pt>
    <dgm:pt modelId="{58083441-C270-4C3D-BCD0-761F62E15A41}" type="sibTrans" cxnId="{F27CE1BF-2B93-481D-9322-CF125E5D061F}">
      <dgm:prSet/>
      <dgm:spPr/>
      <dgm:t>
        <a:bodyPr/>
        <a:lstStyle/>
        <a:p>
          <a:endParaRPr lang="zh-TW" altLang="en-US"/>
        </a:p>
      </dgm:t>
    </dgm:pt>
    <dgm:pt modelId="{361DFE04-DE4E-4E7F-894B-D47C69F066B0}">
      <dgm:prSet custT="1"/>
      <dgm:spPr/>
      <dgm:t>
        <a:bodyPr/>
        <a:lstStyle/>
        <a:p>
          <a:pPr rtl="0"/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電話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16713697-25C3-42A7-8A69-66437136CB11}" type="parTrans" cxnId="{92DF1361-AC7B-4FD5-959B-0CE79952450E}">
      <dgm:prSet/>
      <dgm:spPr/>
      <dgm:t>
        <a:bodyPr/>
        <a:lstStyle/>
        <a:p>
          <a:endParaRPr lang="zh-TW" altLang="en-US"/>
        </a:p>
      </dgm:t>
    </dgm:pt>
    <dgm:pt modelId="{046AD749-9049-4203-B464-A6C009C1DC18}" type="sibTrans" cxnId="{92DF1361-AC7B-4FD5-959B-0CE79952450E}">
      <dgm:prSet/>
      <dgm:spPr/>
      <dgm:t>
        <a:bodyPr/>
        <a:lstStyle/>
        <a:p>
          <a:endParaRPr lang="zh-TW" altLang="en-US"/>
        </a:p>
      </dgm:t>
    </dgm:pt>
    <dgm:pt modelId="{602530E9-1D12-4121-BD40-B2556B5B4493}">
      <dgm:prSet custT="1"/>
      <dgm:spPr/>
      <dgm:t>
        <a:bodyPr/>
        <a:lstStyle/>
        <a:p>
          <a:pPr rtl="0"/>
          <a:r>
            <a:rPr lang="en-US" sz="2000" dirty="0" err="1" smtClean="0">
              <a:latin typeface="微軟正黑體" pitchFamily="34" charset="-120"/>
              <a:ea typeface="微軟正黑體" pitchFamily="34" charset="-120"/>
            </a:rPr>
            <a:t>guludoby</a:t>
          </a:r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@</a:t>
          </a:r>
          <a:br>
            <a:rPr lang="en-US" sz="2000" dirty="0" smtClean="0">
              <a:latin typeface="微軟正黑體" pitchFamily="34" charset="-120"/>
              <a:ea typeface="微軟正黑體" pitchFamily="34" charset="-120"/>
            </a:rPr>
          </a:br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gmail.com</a:t>
          </a:r>
          <a:endParaRPr lang="zh-TW" sz="2000" dirty="0">
            <a:latin typeface="微軟正黑體" pitchFamily="34" charset="-120"/>
            <a:ea typeface="微軟正黑體" pitchFamily="34" charset="-120"/>
          </a:endParaRPr>
        </a:p>
      </dgm:t>
    </dgm:pt>
    <dgm:pt modelId="{8CF338CD-60CA-4488-BF04-98F0DA0D47C8}" type="parTrans" cxnId="{423ABA94-9AA1-4488-870F-1FEF92993EDD}">
      <dgm:prSet/>
      <dgm:spPr/>
      <dgm:t>
        <a:bodyPr/>
        <a:lstStyle/>
        <a:p>
          <a:endParaRPr lang="zh-TW" altLang="en-US"/>
        </a:p>
      </dgm:t>
    </dgm:pt>
    <dgm:pt modelId="{18AB3BF9-91EF-4CB7-B621-1110FF22A6B3}" type="sibTrans" cxnId="{423ABA94-9AA1-4488-870F-1FEF92993EDD}">
      <dgm:prSet/>
      <dgm:spPr/>
      <dgm:t>
        <a:bodyPr/>
        <a:lstStyle/>
        <a:p>
          <a:endParaRPr lang="zh-TW" altLang="en-US"/>
        </a:p>
      </dgm:t>
    </dgm:pt>
    <dgm:pt modelId="{1205FC5B-F409-4044-ADB5-E80B8828298C}">
      <dgm:prSet custT="1"/>
      <dgm:spPr/>
      <dgm:t>
        <a:bodyPr/>
        <a:lstStyle/>
        <a:p>
          <a:pPr rtl="0"/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姓名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944DDFD5-D8E1-4250-B967-91B75641F115}" type="parTrans" cxnId="{5279D7AB-53FA-4214-ACAD-20ADB7CBFA20}">
      <dgm:prSet/>
      <dgm:spPr/>
      <dgm:t>
        <a:bodyPr/>
        <a:lstStyle/>
        <a:p>
          <a:endParaRPr lang="zh-TW" altLang="en-US"/>
        </a:p>
      </dgm:t>
    </dgm:pt>
    <dgm:pt modelId="{0F272BA2-3D86-4E01-808E-ED1D07219C21}" type="sibTrans" cxnId="{5279D7AB-53FA-4214-ACAD-20ADB7CBFA20}">
      <dgm:prSet/>
      <dgm:spPr/>
      <dgm:t>
        <a:bodyPr/>
        <a:lstStyle/>
        <a:p>
          <a:endParaRPr lang="zh-TW" altLang="en-US"/>
        </a:p>
      </dgm:t>
    </dgm:pt>
    <dgm:pt modelId="{374F1DD4-5510-4F8D-8E73-21F7CDF4813C}">
      <dgm:prSet custT="1"/>
      <dgm:spPr/>
      <dgm:t>
        <a:bodyPr/>
        <a:lstStyle/>
        <a:p>
          <a:pPr rtl="0"/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陳柏鈞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6CC90C2F-9F11-4077-93A2-247B05DE0F5F}" type="parTrans" cxnId="{C54F0151-911E-4C87-BD64-1128E4731B6C}">
      <dgm:prSet/>
      <dgm:spPr/>
      <dgm:t>
        <a:bodyPr/>
        <a:lstStyle/>
        <a:p>
          <a:endParaRPr lang="zh-TW" altLang="en-US"/>
        </a:p>
      </dgm:t>
    </dgm:pt>
    <dgm:pt modelId="{AAEC068C-A135-4001-99CF-94312AA47688}" type="sibTrans" cxnId="{C54F0151-911E-4C87-BD64-1128E4731B6C}">
      <dgm:prSet/>
      <dgm:spPr/>
      <dgm:t>
        <a:bodyPr/>
        <a:lstStyle/>
        <a:p>
          <a:endParaRPr lang="zh-TW" altLang="en-US"/>
        </a:p>
      </dgm:t>
    </dgm:pt>
    <dgm:pt modelId="{9B3341DB-045D-463C-A8AC-5B103F2281C5}" type="pres">
      <dgm:prSet presAssocID="{0A0DE0B3-4D2A-4415-8D62-1473A36F3B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D838486-3F10-4B80-8EA5-630EE53BB1E7}" type="pres">
      <dgm:prSet presAssocID="{81E66A60-CE5E-4C03-83D5-EB6C7C365E75}" presName="hierRoot1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BD20FB9D-4307-42BE-AB00-FE030527D4E8}" type="pres">
      <dgm:prSet presAssocID="{81E66A60-CE5E-4C03-83D5-EB6C7C365E75}" presName="rootComposite1" presStyleCnt="0"/>
      <dgm:spPr/>
      <dgm:t>
        <a:bodyPr/>
        <a:lstStyle/>
        <a:p>
          <a:endParaRPr lang="zh-TW" altLang="en-US"/>
        </a:p>
      </dgm:t>
    </dgm:pt>
    <dgm:pt modelId="{14803845-590A-4153-A9C0-4835C451228A}" type="pres">
      <dgm:prSet presAssocID="{81E66A60-CE5E-4C03-83D5-EB6C7C365E75}" presName="rootText1" presStyleLbl="node0" presStyleIdx="0" presStyleCnt="1" custScaleX="185214" custLinFactNeighborX="81743" custLinFactNeighborY="-30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31A5F14-F144-4519-A810-1CEE2496A813}" type="pres">
      <dgm:prSet presAssocID="{81E66A60-CE5E-4C03-83D5-EB6C7C365E75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4B73FA78-0BFF-4D2E-9203-9E258B9B6CE3}" type="pres">
      <dgm:prSet presAssocID="{81E66A60-CE5E-4C03-83D5-EB6C7C365E75}" presName="hierChild2" presStyleCnt="0"/>
      <dgm:spPr/>
      <dgm:t>
        <a:bodyPr/>
        <a:lstStyle/>
        <a:p>
          <a:endParaRPr lang="zh-TW" altLang="en-US"/>
        </a:p>
      </dgm:t>
    </dgm:pt>
    <dgm:pt modelId="{6CD99746-DB34-442A-837A-EBCCD64139EF}" type="pres">
      <dgm:prSet presAssocID="{944DDFD5-D8E1-4250-B967-91B75641F115}" presName="Name37" presStyleLbl="parChTrans1D2" presStyleIdx="0" presStyleCnt="3"/>
      <dgm:spPr/>
      <dgm:t>
        <a:bodyPr/>
        <a:lstStyle/>
        <a:p>
          <a:endParaRPr lang="zh-TW" altLang="en-US"/>
        </a:p>
      </dgm:t>
    </dgm:pt>
    <dgm:pt modelId="{1DD5B4F1-0CDE-4BD5-8D50-7FC2B249A7B4}" type="pres">
      <dgm:prSet presAssocID="{1205FC5B-F409-4044-ADB5-E80B8828298C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6449812-C8AD-4877-A4D9-7C816875FD3B}" type="pres">
      <dgm:prSet presAssocID="{1205FC5B-F409-4044-ADB5-E80B8828298C}" presName="rootComposite" presStyleCnt="0"/>
      <dgm:spPr/>
      <dgm:t>
        <a:bodyPr/>
        <a:lstStyle/>
        <a:p>
          <a:endParaRPr lang="zh-TW" altLang="en-US"/>
        </a:p>
      </dgm:t>
    </dgm:pt>
    <dgm:pt modelId="{1305EF00-4C83-4239-AB93-B2D6610F1820}" type="pres">
      <dgm:prSet presAssocID="{1205FC5B-F409-4044-ADB5-E80B8828298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4D5FC8A-E548-429C-96A5-D8DC9AC39FDE}" type="pres">
      <dgm:prSet presAssocID="{1205FC5B-F409-4044-ADB5-E80B8828298C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77B19F34-FD7D-4875-AD36-5D895C74697E}" type="pres">
      <dgm:prSet presAssocID="{1205FC5B-F409-4044-ADB5-E80B8828298C}" presName="hierChild4" presStyleCnt="0"/>
      <dgm:spPr/>
      <dgm:t>
        <a:bodyPr/>
        <a:lstStyle/>
        <a:p>
          <a:endParaRPr lang="zh-TW" altLang="en-US"/>
        </a:p>
      </dgm:t>
    </dgm:pt>
    <dgm:pt modelId="{108A9185-5398-4D9F-9FE5-BC7E2BF9EB0B}" type="pres">
      <dgm:prSet presAssocID="{6CC90C2F-9F11-4077-93A2-247B05DE0F5F}" presName="Name37" presStyleLbl="parChTrans1D3" presStyleIdx="0" presStyleCnt="3"/>
      <dgm:spPr/>
      <dgm:t>
        <a:bodyPr/>
        <a:lstStyle/>
        <a:p>
          <a:endParaRPr lang="zh-TW" altLang="en-US"/>
        </a:p>
      </dgm:t>
    </dgm:pt>
    <dgm:pt modelId="{50079175-5B2D-4964-81BF-176935C987B5}" type="pres">
      <dgm:prSet presAssocID="{374F1DD4-5510-4F8D-8E73-21F7CDF4813C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09E763A1-1858-4BCB-B2DD-9CDB1E059E6F}" type="pres">
      <dgm:prSet presAssocID="{374F1DD4-5510-4F8D-8E73-21F7CDF4813C}" presName="rootComposite" presStyleCnt="0"/>
      <dgm:spPr/>
      <dgm:t>
        <a:bodyPr/>
        <a:lstStyle/>
        <a:p>
          <a:endParaRPr lang="zh-TW" altLang="en-US"/>
        </a:p>
      </dgm:t>
    </dgm:pt>
    <dgm:pt modelId="{553A34CC-C371-4688-A9B1-02A0E5A87B56}" type="pres">
      <dgm:prSet presAssocID="{374F1DD4-5510-4F8D-8E73-21F7CDF4813C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9E4B1F0-764F-4B60-AF9C-DB0EAC871E1F}" type="pres">
      <dgm:prSet presAssocID="{374F1DD4-5510-4F8D-8E73-21F7CDF4813C}" presName="rootConnector" presStyleLbl="node3" presStyleIdx="0" presStyleCnt="3"/>
      <dgm:spPr/>
      <dgm:t>
        <a:bodyPr/>
        <a:lstStyle/>
        <a:p>
          <a:endParaRPr lang="zh-TW" altLang="en-US"/>
        </a:p>
      </dgm:t>
    </dgm:pt>
    <dgm:pt modelId="{CA80F79E-878D-406C-843E-CADD952BFED7}" type="pres">
      <dgm:prSet presAssocID="{374F1DD4-5510-4F8D-8E73-21F7CDF4813C}" presName="hierChild4" presStyleCnt="0"/>
      <dgm:spPr/>
      <dgm:t>
        <a:bodyPr/>
        <a:lstStyle/>
        <a:p>
          <a:endParaRPr lang="zh-TW" altLang="en-US"/>
        </a:p>
      </dgm:t>
    </dgm:pt>
    <dgm:pt modelId="{0B4A2792-F26E-4D0D-B89C-E98536597978}" type="pres">
      <dgm:prSet presAssocID="{374F1DD4-5510-4F8D-8E73-21F7CDF4813C}" presName="hierChild5" presStyleCnt="0"/>
      <dgm:spPr/>
      <dgm:t>
        <a:bodyPr/>
        <a:lstStyle/>
        <a:p>
          <a:endParaRPr lang="zh-TW" altLang="en-US"/>
        </a:p>
      </dgm:t>
    </dgm:pt>
    <dgm:pt modelId="{6DC7001A-0D18-482F-9C57-005B8B9C534C}" type="pres">
      <dgm:prSet presAssocID="{1205FC5B-F409-4044-ADB5-E80B8828298C}" presName="hierChild5" presStyleCnt="0"/>
      <dgm:spPr/>
      <dgm:t>
        <a:bodyPr/>
        <a:lstStyle/>
        <a:p>
          <a:endParaRPr lang="zh-TW" altLang="en-US"/>
        </a:p>
      </dgm:t>
    </dgm:pt>
    <dgm:pt modelId="{BC8151E6-D349-41B3-81F8-6814E08E8A6F}" type="pres">
      <dgm:prSet presAssocID="{16713697-25C3-42A7-8A69-66437136CB11}" presName="Name37" presStyleLbl="parChTrans1D2" presStyleIdx="1" presStyleCnt="3"/>
      <dgm:spPr/>
      <dgm:t>
        <a:bodyPr/>
        <a:lstStyle/>
        <a:p>
          <a:endParaRPr lang="zh-TW" altLang="en-US"/>
        </a:p>
      </dgm:t>
    </dgm:pt>
    <dgm:pt modelId="{8D44D58A-5B94-47D8-A68B-DEA5DE319270}" type="pres">
      <dgm:prSet presAssocID="{361DFE04-DE4E-4E7F-894B-D47C69F066B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61C22D34-8CE9-4BF2-8A97-A108DEC974AE}" type="pres">
      <dgm:prSet presAssocID="{361DFE04-DE4E-4E7F-894B-D47C69F066B0}" presName="rootComposite" presStyleCnt="0"/>
      <dgm:spPr/>
      <dgm:t>
        <a:bodyPr/>
        <a:lstStyle/>
        <a:p>
          <a:endParaRPr lang="zh-TW" altLang="en-US"/>
        </a:p>
      </dgm:t>
    </dgm:pt>
    <dgm:pt modelId="{693BC005-0781-454D-8097-66C7F6694678}" type="pres">
      <dgm:prSet presAssocID="{361DFE04-DE4E-4E7F-894B-D47C69F066B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F47CD50-0A13-425F-9298-F36BA97B78FD}" type="pres">
      <dgm:prSet presAssocID="{361DFE04-DE4E-4E7F-894B-D47C69F066B0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1869B614-3AE5-487C-B6AE-8C8AF4505883}" type="pres">
      <dgm:prSet presAssocID="{361DFE04-DE4E-4E7F-894B-D47C69F066B0}" presName="hierChild4" presStyleCnt="0"/>
      <dgm:spPr/>
      <dgm:t>
        <a:bodyPr/>
        <a:lstStyle/>
        <a:p>
          <a:endParaRPr lang="zh-TW" altLang="en-US"/>
        </a:p>
      </dgm:t>
    </dgm:pt>
    <dgm:pt modelId="{5C92ACC1-E702-4158-AB06-B774DD9E5D3C}" type="pres">
      <dgm:prSet presAssocID="{78C23729-69FA-4904-98A4-4F4477B17FCF}" presName="Name37" presStyleLbl="parChTrans1D3" presStyleIdx="1" presStyleCnt="3"/>
      <dgm:spPr/>
      <dgm:t>
        <a:bodyPr/>
        <a:lstStyle/>
        <a:p>
          <a:endParaRPr lang="zh-TW" altLang="en-US"/>
        </a:p>
      </dgm:t>
    </dgm:pt>
    <dgm:pt modelId="{2F5E590A-2E09-4D0C-8CE2-7AAA66F4D09D}" type="pres">
      <dgm:prSet presAssocID="{1BCC80B7-C60C-4CE2-A55A-1CFBB612E38A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8D631D3A-6CBE-407A-8A17-E85BF93C2546}" type="pres">
      <dgm:prSet presAssocID="{1BCC80B7-C60C-4CE2-A55A-1CFBB612E38A}" presName="rootComposite" presStyleCnt="0"/>
      <dgm:spPr/>
      <dgm:t>
        <a:bodyPr/>
        <a:lstStyle/>
        <a:p>
          <a:endParaRPr lang="zh-TW" altLang="en-US"/>
        </a:p>
      </dgm:t>
    </dgm:pt>
    <dgm:pt modelId="{2C4C369D-DB16-419C-9F30-27F5278F3660}" type="pres">
      <dgm:prSet presAssocID="{1BCC80B7-C60C-4CE2-A55A-1CFBB612E38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5A826E8-0E3D-4B90-94CB-3DEFF06C92A7}" type="pres">
      <dgm:prSet presAssocID="{1BCC80B7-C60C-4CE2-A55A-1CFBB612E38A}" presName="rootConnector" presStyleLbl="node3" presStyleIdx="1" presStyleCnt="3"/>
      <dgm:spPr/>
      <dgm:t>
        <a:bodyPr/>
        <a:lstStyle/>
        <a:p>
          <a:endParaRPr lang="zh-TW" altLang="en-US"/>
        </a:p>
      </dgm:t>
    </dgm:pt>
    <dgm:pt modelId="{31217A2D-958E-420E-84BF-F843C68788E6}" type="pres">
      <dgm:prSet presAssocID="{1BCC80B7-C60C-4CE2-A55A-1CFBB612E38A}" presName="hierChild4" presStyleCnt="0"/>
      <dgm:spPr/>
      <dgm:t>
        <a:bodyPr/>
        <a:lstStyle/>
        <a:p>
          <a:endParaRPr lang="zh-TW" altLang="en-US"/>
        </a:p>
      </dgm:t>
    </dgm:pt>
    <dgm:pt modelId="{A531EA4D-13F7-4E12-A921-B89601BDC6D9}" type="pres">
      <dgm:prSet presAssocID="{1BCC80B7-C60C-4CE2-A55A-1CFBB612E38A}" presName="hierChild5" presStyleCnt="0"/>
      <dgm:spPr/>
      <dgm:t>
        <a:bodyPr/>
        <a:lstStyle/>
        <a:p>
          <a:endParaRPr lang="zh-TW" altLang="en-US"/>
        </a:p>
      </dgm:t>
    </dgm:pt>
    <dgm:pt modelId="{FC10B5B6-2AAE-4983-B11B-F3D73A8911AA}" type="pres">
      <dgm:prSet presAssocID="{361DFE04-DE4E-4E7F-894B-D47C69F066B0}" presName="hierChild5" presStyleCnt="0"/>
      <dgm:spPr/>
      <dgm:t>
        <a:bodyPr/>
        <a:lstStyle/>
        <a:p>
          <a:endParaRPr lang="zh-TW" altLang="en-US"/>
        </a:p>
      </dgm:t>
    </dgm:pt>
    <dgm:pt modelId="{E3FD8397-4B3D-4C62-B649-FDA1CAD8AF63}" type="pres">
      <dgm:prSet presAssocID="{381D3438-0572-439F-A436-D77ABA9840EF}" presName="Name37" presStyleLbl="parChTrans1D2" presStyleIdx="2" presStyleCnt="3"/>
      <dgm:spPr/>
      <dgm:t>
        <a:bodyPr/>
        <a:lstStyle/>
        <a:p>
          <a:endParaRPr lang="zh-TW" altLang="en-US"/>
        </a:p>
      </dgm:t>
    </dgm:pt>
    <dgm:pt modelId="{B93405DB-FA7B-4F2E-AC61-821BED1B22FE}" type="pres">
      <dgm:prSet presAssocID="{79DEA4B5-F057-4CC1-A2C2-B39C451630F0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05180FF9-2CCD-47BF-BFDB-A2B9571F3B48}" type="pres">
      <dgm:prSet presAssocID="{79DEA4B5-F057-4CC1-A2C2-B39C451630F0}" presName="rootComposite" presStyleCnt="0"/>
      <dgm:spPr/>
      <dgm:t>
        <a:bodyPr/>
        <a:lstStyle/>
        <a:p>
          <a:endParaRPr lang="zh-TW" altLang="en-US"/>
        </a:p>
      </dgm:t>
    </dgm:pt>
    <dgm:pt modelId="{649C6465-A145-4CD1-925F-69E8554B48F5}" type="pres">
      <dgm:prSet presAssocID="{79DEA4B5-F057-4CC1-A2C2-B39C451630F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047D137-2957-495D-8C70-2D939E92BB1F}" type="pres">
      <dgm:prSet presAssocID="{79DEA4B5-F057-4CC1-A2C2-B39C451630F0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76B82262-C8A2-4865-B197-E6D9BC8D6F19}" type="pres">
      <dgm:prSet presAssocID="{79DEA4B5-F057-4CC1-A2C2-B39C451630F0}" presName="hierChild4" presStyleCnt="0"/>
      <dgm:spPr/>
      <dgm:t>
        <a:bodyPr/>
        <a:lstStyle/>
        <a:p>
          <a:endParaRPr lang="zh-TW" altLang="en-US"/>
        </a:p>
      </dgm:t>
    </dgm:pt>
    <dgm:pt modelId="{63C11FEF-0D74-4A5C-A155-9FBA2A73E9EB}" type="pres">
      <dgm:prSet presAssocID="{8CF338CD-60CA-4488-BF04-98F0DA0D47C8}" presName="Name37" presStyleLbl="parChTrans1D3" presStyleIdx="2" presStyleCnt="3"/>
      <dgm:spPr/>
      <dgm:t>
        <a:bodyPr/>
        <a:lstStyle/>
        <a:p>
          <a:endParaRPr lang="zh-TW" altLang="en-US"/>
        </a:p>
      </dgm:t>
    </dgm:pt>
    <dgm:pt modelId="{D945FCE5-632A-46DF-878F-7C90F6580E09}" type="pres">
      <dgm:prSet presAssocID="{602530E9-1D12-4121-BD40-B2556B5B4493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3F2B21B5-FDA5-491D-8071-5B0F1FBE919D}" type="pres">
      <dgm:prSet presAssocID="{602530E9-1D12-4121-BD40-B2556B5B4493}" presName="rootComposite" presStyleCnt="0"/>
      <dgm:spPr/>
      <dgm:t>
        <a:bodyPr/>
        <a:lstStyle/>
        <a:p>
          <a:endParaRPr lang="zh-TW" altLang="en-US"/>
        </a:p>
      </dgm:t>
    </dgm:pt>
    <dgm:pt modelId="{8776A2F0-5FDE-4C10-9BC8-EB950B93CE5B}" type="pres">
      <dgm:prSet presAssocID="{602530E9-1D12-4121-BD40-B2556B5B4493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8253A8A-131C-415C-B156-21ED09E0950F}" type="pres">
      <dgm:prSet presAssocID="{602530E9-1D12-4121-BD40-B2556B5B4493}" presName="rootConnector" presStyleLbl="node3" presStyleIdx="2" presStyleCnt="3"/>
      <dgm:spPr/>
      <dgm:t>
        <a:bodyPr/>
        <a:lstStyle/>
        <a:p>
          <a:endParaRPr lang="zh-TW" altLang="en-US"/>
        </a:p>
      </dgm:t>
    </dgm:pt>
    <dgm:pt modelId="{5B444D77-2062-4E13-B060-D37A163B723C}" type="pres">
      <dgm:prSet presAssocID="{602530E9-1D12-4121-BD40-B2556B5B4493}" presName="hierChild4" presStyleCnt="0"/>
      <dgm:spPr/>
      <dgm:t>
        <a:bodyPr/>
        <a:lstStyle/>
        <a:p>
          <a:endParaRPr lang="zh-TW" altLang="en-US"/>
        </a:p>
      </dgm:t>
    </dgm:pt>
    <dgm:pt modelId="{2FC018AF-5900-4489-B216-5E510D0AC6AD}" type="pres">
      <dgm:prSet presAssocID="{602530E9-1D12-4121-BD40-B2556B5B4493}" presName="hierChild5" presStyleCnt="0"/>
      <dgm:spPr/>
      <dgm:t>
        <a:bodyPr/>
        <a:lstStyle/>
        <a:p>
          <a:endParaRPr lang="zh-TW" altLang="en-US"/>
        </a:p>
      </dgm:t>
    </dgm:pt>
    <dgm:pt modelId="{1CEC02E3-A110-4890-8CBE-B2DE81A1D411}" type="pres">
      <dgm:prSet presAssocID="{79DEA4B5-F057-4CC1-A2C2-B39C451630F0}" presName="hierChild5" presStyleCnt="0"/>
      <dgm:spPr/>
      <dgm:t>
        <a:bodyPr/>
        <a:lstStyle/>
        <a:p>
          <a:endParaRPr lang="zh-TW" altLang="en-US"/>
        </a:p>
      </dgm:t>
    </dgm:pt>
    <dgm:pt modelId="{97FA9FB4-915D-4CA1-A480-57C8FC8C04AD}" type="pres">
      <dgm:prSet presAssocID="{81E66A60-CE5E-4C03-83D5-EB6C7C365E75}" presName="hierChild3" presStyleCnt="0"/>
      <dgm:spPr/>
      <dgm:t>
        <a:bodyPr/>
        <a:lstStyle/>
        <a:p>
          <a:endParaRPr lang="zh-TW" altLang="en-US"/>
        </a:p>
      </dgm:t>
    </dgm:pt>
  </dgm:ptLst>
  <dgm:cxnLst>
    <dgm:cxn modelId="{739D69CD-0FC3-4F93-AA5E-DF5E98D98448}" type="presOf" srcId="{79DEA4B5-F057-4CC1-A2C2-B39C451630F0}" destId="{649C6465-A145-4CD1-925F-69E8554B48F5}" srcOrd="0" destOrd="0" presId="urn:microsoft.com/office/officeart/2005/8/layout/orgChart1"/>
    <dgm:cxn modelId="{850406CD-8E1A-4432-89D1-B1023E2355C1}" type="presOf" srcId="{602530E9-1D12-4121-BD40-B2556B5B4493}" destId="{8776A2F0-5FDE-4C10-9BC8-EB950B93CE5B}" srcOrd="0" destOrd="0" presId="urn:microsoft.com/office/officeart/2005/8/layout/orgChart1"/>
    <dgm:cxn modelId="{F27CE1BF-2B93-481D-9322-CF125E5D061F}" srcId="{81E66A60-CE5E-4C03-83D5-EB6C7C365E75}" destId="{79DEA4B5-F057-4CC1-A2C2-B39C451630F0}" srcOrd="2" destOrd="0" parTransId="{381D3438-0572-439F-A436-D77ABA9840EF}" sibTransId="{58083441-C270-4C3D-BCD0-761F62E15A41}"/>
    <dgm:cxn modelId="{3A6142B2-8865-4EB7-B0A1-A8E2AE1642B4}" type="presOf" srcId="{79DEA4B5-F057-4CC1-A2C2-B39C451630F0}" destId="{3047D137-2957-495D-8C70-2D939E92BB1F}" srcOrd="1" destOrd="0" presId="urn:microsoft.com/office/officeart/2005/8/layout/orgChart1"/>
    <dgm:cxn modelId="{30CEF8AD-888E-4E6E-BF9E-CA3292B6ADDC}" type="presOf" srcId="{1BCC80B7-C60C-4CE2-A55A-1CFBB612E38A}" destId="{C5A826E8-0E3D-4B90-94CB-3DEFF06C92A7}" srcOrd="1" destOrd="0" presId="urn:microsoft.com/office/officeart/2005/8/layout/orgChart1"/>
    <dgm:cxn modelId="{D471AFCD-ACA5-4F66-B506-C13E7AD77B91}" type="presOf" srcId="{81E66A60-CE5E-4C03-83D5-EB6C7C365E75}" destId="{14803845-590A-4153-A9C0-4835C451228A}" srcOrd="0" destOrd="0" presId="urn:microsoft.com/office/officeart/2005/8/layout/orgChart1"/>
    <dgm:cxn modelId="{51821271-20BC-4216-93B1-F1120032E04E}" type="presOf" srcId="{1205FC5B-F409-4044-ADB5-E80B8828298C}" destId="{F4D5FC8A-E548-429C-96A5-D8DC9AC39FDE}" srcOrd="1" destOrd="0" presId="urn:microsoft.com/office/officeart/2005/8/layout/orgChart1"/>
    <dgm:cxn modelId="{03F208D1-0B6C-413A-951E-05439EA225A0}" type="presOf" srcId="{944DDFD5-D8E1-4250-B967-91B75641F115}" destId="{6CD99746-DB34-442A-837A-EBCCD64139EF}" srcOrd="0" destOrd="0" presId="urn:microsoft.com/office/officeart/2005/8/layout/orgChart1"/>
    <dgm:cxn modelId="{5279D7AB-53FA-4214-ACAD-20ADB7CBFA20}" srcId="{81E66A60-CE5E-4C03-83D5-EB6C7C365E75}" destId="{1205FC5B-F409-4044-ADB5-E80B8828298C}" srcOrd="0" destOrd="0" parTransId="{944DDFD5-D8E1-4250-B967-91B75641F115}" sibTransId="{0F272BA2-3D86-4E01-808E-ED1D07219C21}"/>
    <dgm:cxn modelId="{B17AF7DE-41D2-448B-BB6C-A469D91F748C}" type="presOf" srcId="{602530E9-1D12-4121-BD40-B2556B5B4493}" destId="{A8253A8A-131C-415C-B156-21ED09E0950F}" srcOrd="1" destOrd="0" presId="urn:microsoft.com/office/officeart/2005/8/layout/orgChart1"/>
    <dgm:cxn modelId="{87A8B465-B6E3-44C7-9436-D86235A4950D}" type="presOf" srcId="{381D3438-0572-439F-A436-D77ABA9840EF}" destId="{E3FD8397-4B3D-4C62-B649-FDA1CAD8AF63}" srcOrd="0" destOrd="0" presId="urn:microsoft.com/office/officeart/2005/8/layout/orgChart1"/>
    <dgm:cxn modelId="{13938EEF-79E6-4275-A064-09D4E262B469}" type="presOf" srcId="{8CF338CD-60CA-4488-BF04-98F0DA0D47C8}" destId="{63C11FEF-0D74-4A5C-A155-9FBA2A73E9EB}" srcOrd="0" destOrd="0" presId="urn:microsoft.com/office/officeart/2005/8/layout/orgChart1"/>
    <dgm:cxn modelId="{3846BEDF-FDB7-4AE1-8513-DD83D124506D}" type="presOf" srcId="{81E66A60-CE5E-4C03-83D5-EB6C7C365E75}" destId="{C31A5F14-F144-4519-A810-1CEE2496A813}" srcOrd="1" destOrd="0" presId="urn:microsoft.com/office/officeart/2005/8/layout/orgChart1"/>
    <dgm:cxn modelId="{2197EA56-1E52-46A4-8F07-20991F1D20B3}" srcId="{361DFE04-DE4E-4E7F-894B-D47C69F066B0}" destId="{1BCC80B7-C60C-4CE2-A55A-1CFBB612E38A}" srcOrd="0" destOrd="0" parTransId="{78C23729-69FA-4904-98A4-4F4477B17FCF}" sibTransId="{34B34314-DE90-4787-AB99-12FB30D9CEF6}"/>
    <dgm:cxn modelId="{860B3D75-7800-48ED-9461-B7C21A4BBE3C}" type="presOf" srcId="{78C23729-69FA-4904-98A4-4F4477B17FCF}" destId="{5C92ACC1-E702-4158-AB06-B774DD9E5D3C}" srcOrd="0" destOrd="0" presId="urn:microsoft.com/office/officeart/2005/8/layout/orgChart1"/>
    <dgm:cxn modelId="{423ABA94-9AA1-4488-870F-1FEF92993EDD}" srcId="{79DEA4B5-F057-4CC1-A2C2-B39C451630F0}" destId="{602530E9-1D12-4121-BD40-B2556B5B4493}" srcOrd="0" destOrd="0" parTransId="{8CF338CD-60CA-4488-BF04-98F0DA0D47C8}" sibTransId="{18AB3BF9-91EF-4CB7-B621-1110FF22A6B3}"/>
    <dgm:cxn modelId="{8692AED0-0CA1-4481-BE82-8CB7962973D7}" type="presOf" srcId="{1BCC80B7-C60C-4CE2-A55A-1CFBB612E38A}" destId="{2C4C369D-DB16-419C-9F30-27F5278F3660}" srcOrd="0" destOrd="0" presId="urn:microsoft.com/office/officeart/2005/8/layout/orgChart1"/>
    <dgm:cxn modelId="{1228C245-4E73-47E6-8E68-D52AA402C817}" type="presOf" srcId="{1205FC5B-F409-4044-ADB5-E80B8828298C}" destId="{1305EF00-4C83-4239-AB93-B2D6610F1820}" srcOrd="0" destOrd="0" presId="urn:microsoft.com/office/officeart/2005/8/layout/orgChart1"/>
    <dgm:cxn modelId="{8E9EFCEF-E8C4-4BFB-ADA7-D4A02EEEA5F5}" type="presOf" srcId="{374F1DD4-5510-4F8D-8E73-21F7CDF4813C}" destId="{553A34CC-C371-4688-A9B1-02A0E5A87B56}" srcOrd="0" destOrd="0" presId="urn:microsoft.com/office/officeart/2005/8/layout/orgChart1"/>
    <dgm:cxn modelId="{71248B02-4A97-4BE5-82CA-66BCEF2CE72A}" type="presOf" srcId="{16713697-25C3-42A7-8A69-66437136CB11}" destId="{BC8151E6-D349-41B3-81F8-6814E08E8A6F}" srcOrd="0" destOrd="0" presId="urn:microsoft.com/office/officeart/2005/8/layout/orgChart1"/>
    <dgm:cxn modelId="{CE7A598D-E5CA-4F84-9122-AF2408AA6367}" type="presOf" srcId="{361DFE04-DE4E-4E7F-894B-D47C69F066B0}" destId="{EF47CD50-0A13-425F-9298-F36BA97B78FD}" srcOrd="1" destOrd="0" presId="urn:microsoft.com/office/officeart/2005/8/layout/orgChart1"/>
    <dgm:cxn modelId="{9E37B92F-8653-44A9-86F6-013BB9999A37}" type="presOf" srcId="{0A0DE0B3-4D2A-4415-8D62-1473A36F3B87}" destId="{9B3341DB-045D-463C-A8AC-5B103F2281C5}" srcOrd="0" destOrd="0" presId="urn:microsoft.com/office/officeart/2005/8/layout/orgChart1"/>
    <dgm:cxn modelId="{783B5E9F-3042-4101-95B7-A19A58D704A4}" srcId="{0A0DE0B3-4D2A-4415-8D62-1473A36F3B87}" destId="{81E66A60-CE5E-4C03-83D5-EB6C7C365E75}" srcOrd="0" destOrd="0" parTransId="{C9D29F01-6A77-4B22-8F0D-C62BB0D26230}" sibTransId="{C0838939-327B-4FAF-AE98-941349B5F3D9}"/>
    <dgm:cxn modelId="{3A54A7F0-18C1-4937-B7A0-A01F9A2DC320}" type="presOf" srcId="{374F1DD4-5510-4F8D-8E73-21F7CDF4813C}" destId="{29E4B1F0-764F-4B60-AF9C-DB0EAC871E1F}" srcOrd="1" destOrd="0" presId="urn:microsoft.com/office/officeart/2005/8/layout/orgChart1"/>
    <dgm:cxn modelId="{D2A29A57-FEE6-4572-841F-DCC9FABD7BD0}" type="presOf" srcId="{361DFE04-DE4E-4E7F-894B-D47C69F066B0}" destId="{693BC005-0781-454D-8097-66C7F6694678}" srcOrd="0" destOrd="0" presId="urn:microsoft.com/office/officeart/2005/8/layout/orgChart1"/>
    <dgm:cxn modelId="{3195B90C-9B67-485B-9237-610AD3D06693}" type="presOf" srcId="{6CC90C2F-9F11-4077-93A2-247B05DE0F5F}" destId="{108A9185-5398-4D9F-9FE5-BC7E2BF9EB0B}" srcOrd="0" destOrd="0" presId="urn:microsoft.com/office/officeart/2005/8/layout/orgChart1"/>
    <dgm:cxn modelId="{92DF1361-AC7B-4FD5-959B-0CE79952450E}" srcId="{81E66A60-CE5E-4C03-83D5-EB6C7C365E75}" destId="{361DFE04-DE4E-4E7F-894B-D47C69F066B0}" srcOrd="1" destOrd="0" parTransId="{16713697-25C3-42A7-8A69-66437136CB11}" sibTransId="{046AD749-9049-4203-B464-A6C009C1DC18}"/>
    <dgm:cxn modelId="{C54F0151-911E-4C87-BD64-1128E4731B6C}" srcId="{1205FC5B-F409-4044-ADB5-E80B8828298C}" destId="{374F1DD4-5510-4F8D-8E73-21F7CDF4813C}" srcOrd="0" destOrd="0" parTransId="{6CC90C2F-9F11-4077-93A2-247B05DE0F5F}" sibTransId="{AAEC068C-A135-4001-99CF-94312AA47688}"/>
    <dgm:cxn modelId="{612DA382-8F5F-4ACE-BC81-7D4A70626695}" type="presParOf" srcId="{9B3341DB-045D-463C-A8AC-5B103F2281C5}" destId="{0D838486-3F10-4B80-8EA5-630EE53BB1E7}" srcOrd="0" destOrd="0" presId="urn:microsoft.com/office/officeart/2005/8/layout/orgChart1"/>
    <dgm:cxn modelId="{CEDD56F0-4907-4CA4-BD39-CDFC7DDD5982}" type="presParOf" srcId="{0D838486-3F10-4B80-8EA5-630EE53BB1E7}" destId="{BD20FB9D-4307-42BE-AB00-FE030527D4E8}" srcOrd="0" destOrd="0" presId="urn:microsoft.com/office/officeart/2005/8/layout/orgChart1"/>
    <dgm:cxn modelId="{97503BB5-1111-4FEC-B8F3-765AE0EBA273}" type="presParOf" srcId="{BD20FB9D-4307-42BE-AB00-FE030527D4E8}" destId="{14803845-590A-4153-A9C0-4835C451228A}" srcOrd="0" destOrd="0" presId="urn:microsoft.com/office/officeart/2005/8/layout/orgChart1"/>
    <dgm:cxn modelId="{9DD56DA4-0CFF-4BC7-A60A-47F900B774E2}" type="presParOf" srcId="{BD20FB9D-4307-42BE-AB00-FE030527D4E8}" destId="{C31A5F14-F144-4519-A810-1CEE2496A813}" srcOrd="1" destOrd="0" presId="urn:microsoft.com/office/officeart/2005/8/layout/orgChart1"/>
    <dgm:cxn modelId="{F398BB38-434A-4C8E-BA0C-4C4C67110F12}" type="presParOf" srcId="{0D838486-3F10-4B80-8EA5-630EE53BB1E7}" destId="{4B73FA78-0BFF-4D2E-9203-9E258B9B6CE3}" srcOrd="1" destOrd="0" presId="urn:microsoft.com/office/officeart/2005/8/layout/orgChart1"/>
    <dgm:cxn modelId="{5D8F9DA6-A256-45FF-8CF6-74B147E57EBC}" type="presParOf" srcId="{4B73FA78-0BFF-4D2E-9203-9E258B9B6CE3}" destId="{6CD99746-DB34-442A-837A-EBCCD64139EF}" srcOrd="0" destOrd="0" presId="urn:microsoft.com/office/officeart/2005/8/layout/orgChart1"/>
    <dgm:cxn modelId="{33EA1B8A-9E85-48AD-B903-F4BCAEB864C0}" type="presParOf" srcId="{4B73FA78-0BFF-4D2E-9203-9E258B9B6CE3}" destId="{1DD5B4F1-0CDE-4BD5-8D50-7FC2B249A7B4}" srcOrd="1" destOrd="0" presId="urn:microsoft.com/office/officeart/2005/8/layout/orgChart1"/>
    <dgm:cxn modelId="{C3AA9D4B-36C3-47E0-9F9F-32D59A2EDA58}" type="presParOf" srcId="{1DD5B4F1-0CDE-4BD5-8D50-7FC2B249A7B4}" destId="{86449812-C8AD-4877-A4D9-7C816875FD3B}" srcOrd="0" destOrd="0" presId="urn:microsoft.com/office/officeart/2005/8/layout/orgChart1"/>
    <dgm:cxn modelId="{805E6DA7-0C80-4311-B892-AB9714AFA251}" type="presParOf" srcId="{86449812-C8AD-4877-A4D9-7C816875FD3B}" destId="{1305EF00-4C83-4239-AB93-B2D6610F1820}" srcOrd="0" destOrd="0" presId="urn:microsoft.com/office/officeart/2005/8/layout/orgChart1"/>
    <dgm:cxn modelId="{CBC18D8B-4E2C-4A60-BA1B-0A747D205470}" type="presParOf" srcId="{86449812-C8AD-4877-A4D9-7C816875FD3B}" destId="{F4D5FC8A-E548-429C-96A5-D8DC9AC39FDE}" srcOrd="1" destOrd="0" presId="urn:microsoft.com/office/officeart/2005/8/layout/orgChart1"/>
    <dgm:cxn modelId="{8A02D955-6467-4372-A31A-98302951671F}" type="presParOf" srcId="{1DD5B4F1-0CDE-4BD5-8D50-7FC2B249A7B4}" destId="{77B19F34-FD7D-4875-AD36-5D895C74697E}" srcOrd="1" destOrd="0" presId="urn:microsoft.com/office/officeart/2005/8/layout/orgChart1"/>
    <dgm:cxn modelId="{DA1E15C0-6C28-48C8-A7A5-388C9F762061}" type="presParOf" srcId="{77B19F34-FD7D-4875-AD36-5D895C74697E}" destId="{108A9185-5398-4D9F-9FE5-BC7E2BF9EB0B}" srcOrd="0" destOrd="0" presId="urn:microsoft.com/office/officeart/2005/8/layout/orgChart1"/>
    <dgm:cxn modelId="{694564E9-DD5B-4530-B638-747F1E24C41A}" type="presParOf" srcId="{77B19F34-FD7D-4875-AD36-5D895C74697E}" destId="{50079175-5B2D-4964-81BF-176935C987B5}" srcOrd="1" destOrd="0" presId="urn:microsoft.com/office/officeart/2005/8/layout/orgChart1"/>
    <dgm:cxn modelId="{9429848E-3D0F-4440-BB6B-88E41EDB0250}" type="presParOf" srcId="{50079175-5B2D-4964-81BF-176935C987B5}" destId="{09E763A1-1858-4BCB-B2DD-9CDB1E059E6F}" srcOrd="0" destOrd="0" presId="urn:microsoft.com/office/officeart/2005/8/layout/orgChart1"/>
    <dgm:cxn modelId="{9895463B-94F9-4CD6-A3A7-FA6614D62746}" type="presParOf" srcId="{09E763A1-1858-4BCB-B2DD-9CDB1E059E6F}" destId="{553A34CC-C371-4688-A9B1-02A0E5A87B56}" srcOrd="0" destOrd="0" presId="urn:microsoft.com/office/officeart/2005/8/layout/orgChart1"/>
    <dgm:cxn modelId="{AD80F0D5-F9C3-4910-830C-D0E039513320}" type="presParOf" srcId="{09E763A1-1858-4BCB-B2DD-9CDB1E059E6F}" destId="{29E4B1F0-764F-4B60-AF9C-DB0EAC871E1F}" srcOrd="1" destOrd="0" presId="urn:microsoft.com/office/officeart/2005/8/layout/orgChart1"/>
    <dgm:cxn modelId="{A0D312FC-7AA3-43BD-BCCD-3688EECC3B7C}" type="presParOf" srcId="{50079175-5B2D-4964-81BF-176935C987B5}" destId="{CA80F79E-878D-406C-843E-CADD952BFED7}" srcOrd="1" destOrd="0" presId="urn:microsoft.com/office/officeart/2005/8/layout/orgChart1"/>
    <dgm:cxn modelId="{76247E90-6E15-4D6D-AA85-6F5988CBEABF}" type="presParOf" srcId="{50079175-5B2D-4964-81BF-176935C987B5}" destId="{0B4A2792-F26E-4D0D-B89C-E98536597978}" srcOrd="2" destOrd="0" presId="urn:microsoft.com/office/officeart/2005/8/layout/orgChart1"/>
    <dgm:cxn modelId="{8D4DEFFF-C0EE-4435-B78C-ECBC1B0DBFAD}" type="presParOf" srcId="{1DD5B4F1-0CDE-4BD5-8D50-7FC2B249A7B4}" destId="{6DC7001A-0D18-482F-9C57-005B8B9C534C}" srcOrd="2" destOrd="0" presId="urn:microsoft.com/office/officeart/2005/8/layout/orgChart1"/>
    <dgm:cxn modelId="{79E8D382-EDA0-4D12-B225-195711735E2D}" type="presParOf" srcId="{4B73FA78-0BFF-4D2E-9203-9E258B9B6CE3}" destId="{BC8151E6-D349-41B3-81F8-6814E08E8A6F}" srcOrd="2" destOrd="0" presId="urn:microsoft.com/office/officeart/2005/8/layout/orgChart1"/>
    <dgm:cxn modelId="{D1FF0BEB-A9DF-4DA7-B98A-8064411FB3DC}" type="presParOf" srcId="{4B73FA78-0BFF-4D2E-9203-9E258B9B6CE3}" destId="{8D44D58A-5B94-47D8-A68B-DEA5DE319270}" srcOrd="3" destOrd="0" presId="urn:microsoft.com/office/officeart/2005/8/layout/orgChart1"/>
    <dgm:cxn modelId="{F5BBC18E-BC55-4CC6-A015-412335D4884C}" type="presParOf" srcId="{8D44D58A-5B94-47D8-A68B-DEA5DE319270}" destId="{61C22D34-8CE9-4BF2-8A97-A108DEC974AE}" srcOrd="0" destOrd="0" presId="urn:microsoft.com/office/officeart/2005/8/layout/orgChart1"/>
    <dgm:cxn modelId="{0235BF2A-C86B-4500-83BC-9E5436A85B85}" type="presParOf" srcId="{61C22D34-8CE9-4BF2-8A97-A108DEC974AE}" destId="{693BC005-0781-454D-8097-66C7F6694678}" srcOrd="0" destOrd="0" presId="urn:microsoft.com/office/officeart/2005/8/layout/orgChart1"/>
    <dgm:cxn modelId="{72CEB8D9-2F31-4ABC-96D3-4A4BDA1CE7D6}" type="presParOf" srcId="{61C22D34-8CE9-4BF2-8A97-A108DEC974AE}" destId="{EF47CD50-0A13-425F-9298-F36BA97B78FD}" srcOrd="1" destOrd="0" presId="urn:microsoft.com/office/officeart/2005/8/layout/orgChart1"/>
    <dgm:cxn modelId="{AD652B51-D1F6-4E52-82EF-C59B1F7C1536}" type="presParOf" srcId="{8D44D58A-5B94-47D8-A68B-DEA5DE319270}" destId="{1869B614-3AE5-487C-B6AE-8C8AF4505883}" srcOrd="1" destOrd="0" presId="urn:microsoft.com/office/officeart/2005/8/layout/orgChart1"/>
    <dgm:cxn modelId="{76A9D79D-3A27-4BCF-990A-9EA2E8DA2D55}" type="presParOf" srcId="{1869B614-3AE5-487C-B6AE-8C8AF4505883}" destId="{5C92ACC1-E702-4158-AB06-B774DD9E5D3C}" srcOrd="0" destOrd="0" presId="urn:microsoft.com/office/officeart/2005/8/layout/orgChart1"/>
    <dgm:cxn modelId="{8DF78CB4-179F-4587-A04A-AC81E953E5BD}" type="presParOf" srcId="{1869B614-3AE5-487C-B6AE-8C8AF4505883}" destId="{2F5E590A-2E09-4D0C-8CE2-7AAA66F4D09D}" srcOrd="1" destOrd="0" presId="urn:microsoft.com/office/officeart/2005/8/layout/orgChart1"/>
    <dgm:cxn modelId="{1391CD09-AD1D-42B4-A162-36D03C62B090}" type="presParOf" srcId="{2F5E590A-2E09-4D0C-8CE2-7AAA66F4D09D}" destId="{8D631D3A-6CBE-407A-8A17-E85BF93C2546}" srcOrd="0" destOrd="0" presId="urn:microsoft.com/office/officeart/2005/8/layout/orgChart1"/>
    <dgm:cxn modelId="{BA62B0FA-8F84-43B5-8694-4E7CB50B87BD}" type="presParOf" srcId="{8D631D3A-6CBE-407A-8A17-E85BF93C2546}" destId="{2C4C369D-DB16-419C-9F30-27F5278F3660}" srcOrd="0" destOrd="0" presId="urn:microsoft.com/office/officeart/2005/8/layout/orgChart1"/>
    <dgm:cxn modelId="{031A6359-C64B-44FE-BAB8-D434B70C8452}" type="presParOf" srcId="{8D631D3A-6CBE-407A-8A17-E85BF93C2546}" destId="{C5A826E8-0E3D-4B90-94CB-3DEFF06C92A7}" srcOrd="1" destOrd="0" presId="urn:microsoft.com/office/officeart/2005/8/layout/orgChart1"/>
    <dgm:cxn modelId="{2997FD4F-2312-48DC-8DB1-20E578D0ADA1}" type="presParOf" srcId="{2F5E590A-2E09-4D0C-8CE2-7AAA66F4D09D}" destId="{31217A2D-958E-420E-84BF-F843C68788E6}" srcOrd="1" destOrd="0" presId="urn:microsoft.com/office/officeart/2005/8/layout/orgChart1"/>
    <dgm:cxn modelId="{A5E922F7-8B71-45F0-AAC9-6AD865879142}" type="presParOf" srcId="{2F5E590A-2E09-4D0C-8CE2-7AAA66F4D09D}" destId="{A531EA4D-13F7-4E12-A921-B89601BDC6D9}" srcOrd="2" destOrd="0" presId="urn:microsoft.com/office/officeart/2005/8/layout/orgChart1"/>
    <dgm:cxn modelId="{D45E4D65-38E9-4885-9395-024DB856A73B}" type="presParOf" srcId="{8D44D58A-5B94-47D8-A68B-DEA5DE319270}" destId="{FC10B5B6-2AAE-4983-B11B-F3D73A8911AA}" srcOrd="2" destOrd="0" presId="urn:microsoft.com/office/officeart/2005/8/layout/orgChart1"/>
    <dgm:cxn modelId="{EE54F5A7-DB89-41E0-A957-8DB802C1D286}" type="presParOf" srcId="{4B73FA78-0BFF-4D2E-9203-9E258B9B6CE3}" destId="{E3FD8397-4B3D-4C62-B649-FDA1CAD8AF63}" srcOrd="4" destOrd="0" presId="urn:microsoft.com/office/officeart/2005/8/layout/orgChart1"/>
    <dgm:cxn modelId="{37C64FCF-30A1-4EBB-90C4-02A56FAFAA7E}" type="presParOf" srcId="{4B73FA78-0BFF-4D2E-9203-9E258B9B6CE3}" destId="{B93405DB-FA7B-4F2E-AC61-821BED1B22FE}" srcOrd="5" destOrd="0" presId="urn:microsoft.com/office/officeart/2005/8/layout/orgChart1"/>
    <dgm:cxn modelId="{6020C7F3-0F78-41BC-9E07-0F8AD3169022}" type="presParOf" srcId="{B93405DB-FA7B-4F2E-AC61-821BED1B22FE}" destId="{05180FF9-2CCD-47BF-BFDB-A2B9571F3B48}" srcOrd="0" destOrd="0" presId="urn:microsoft.com/office/officeart/2005/8/layout/orgChart1"/>
    <dgm:cxn modelId="{8310ECD1-8AFC-4C49-814B-DF4CE65F4BA1}" type="presParOf" srcId="{05180FF9-2CCD-47BF-BFDB-A2B9571F3B48}" destId="{649C6465-A145-4CD1-925F-69E8554B48F5}" srcOrd="0" destOrd="0" presId="urn:microsoft.com/office/officeart/2005/8/layout/orgChart1"/>
    <dgm:cxn modelId="{D33C294D-FCF2-473F-B5A4-FAC05EC248A5}" type="presParOf" srcId="{05180FF9-2CCD-47BF-BFDB-A2B9571F3B48}" destId="{3047D137-2957-495D-8C70-2D939E92BB1F}" srcOrd="1" destOrd="0" presId="urn:microsoft.com/office/officeart/2005/8/layout/orgChart1"/>
    <dgm:cxn modelId="{2725B273-C9A7-4C48-B51B-16D495C9EDB5}" type="presParOf" srcId="{B93405DB-FA7B-4F2E-AC61-821BED1B22FE}" destId="{76B82262-C8A2-4865-B197-E6D9BC8D6F19}" srcOrd="1" destOrd="0" presId="urn:microsoft.com/office/officeart/2005/8/layout/orgChart1"/>
    <dgm:cxn modelId="{750F617E-008A-4E20-BC21-26B590EDCF60}" type="presParOf" srcId="{76B82262-C8A2-4865-B197-E6D9BC8D6F19}" destId="{63C11FEF-0D74-4A5C-A155-9FBA2A73E9EB}" srcOrd="0" destOrd="0" presId="urn:microsoft.com/office/officeart/2005/8/layout/orgChart1"/>
    <dgm:cxn modelId="{06C19659-E043-49EF-A229-17BDB39058DC}" type="presParOf" srcId="{76B82262-C8A2-4865-B197-E6D9BC8D6F19}" destId="{D945FCE5-632A-46DF-878F-7C90F6580E09}" srcOrd="1" destOrd="0" presId="urn:microsoft.com/office/officeart/2005/8/layout/orgChart1"/>
    <dgm:cxn modelId="{32914E50-9F62-4F75-BC88-7B606C69D57C}" type="presParOf" srcId="{D945FCE5-632A-46DF-878F-7C90F6580E09}" destId="{3F2B21B5-FDA5-491D-8071-5B0F1FBE919D}" srcOrd="0" destOrd="0" presId="urn:microsoft.com/office/officeart/2005/8/layout/orgChart1"/>
    <dgm:cxn modelId="{F726953A-F1C2-4B79-9203-9527A7B50AF4}" type="presParOf" srcId="{3F2B21B5-FDA5-491D-8071-5B0F1FBE919D}" destId="{8776A2F0-5FDE-4C10-9BC8-EB950B93CE5B}" srcOrd="0" destOrd="0" presId="urn:microsoft.com/office/officeart/2005/8/layout/orgChart1"/>
    <dgm:cxn modelId="{9CA2F474-AD48-479D-9B7B-D53D52F3B316}" type="presParOf" srcId="{3F2B21B5-FDA5-491D-8071-5B0F1FBE919D}" destId="{A8253A8A-131C-415C-B156-21ED09E0950F}" srcOrd="1" destOrd="0" presId="urn:microsoft.com/office/officeart/2005/8/layout/orgChart1"/>
    <dgm:cxn modelId="{2B35CDB7-DE72-4A78-A08E-B0D207130532}" type="presParOf" srcId="{D945FCE5-632A-46DF-878F-7C90F6580E09}" destId="{5B444D77-2062-4E13-B060-D37A163B723C}" srcOrd="1" destOrd="0" presId="urn:microsoft.com/office/officeart/2005/8/layout/orgChart1"/>
    <dgm:cxn modelId="{6F07B577-58C1-4B16-9F4D-E51F22F2106A}" type="presParOf" srcId="{D945FCE5-632A-46DF-878F-7C90F6580E09}" destId="{2FC018AF-5900-4489-B216-5E510D0AC6AD}" srcOrd="2" destOrd="0" presId="urn:microsoft.com/office/officeart/2005/8/layout/orgChart1"/>
    <dgm:cxn modelId="{95F5B180-1DC0-4901-BAF3-411774236A6F}" type="presParOf" srcId="{B93405DB-FA7B-4F2E-AC61-821BED1B22FE}" destId="{1CEC02E3-A110-4890-8CBE-B2DE81A1D411}" srcOrd="2" destOrd="0" presId="urn:microsoft.com/office/officeart/2005/8/layout/orgChart1"/>
    <dgm:cxn modelId="{E73834F0-0E2E-4698-9638-47E9EEA6A9C4}" type="presParOf" srcId="{0D838486-3F10-4B80-8EA5-630EE53BB1E7}" destId="{97FA9FB4-915D-4CA1-A480-57C8FC8C0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964D08-CABC-4D59-A5F4-43435E5586F7}" type="doc">
      <dgm:prSet loTypeId="urn:microsoft.com/office/officeart/2005/8/layout/vList2" loCatId="list" qsTypeId="urn:microsoft.com/office/officeart/2005/8/quickstyle/3d3" qsCatId="3D" csTypeId="urn:microsoft.com/office/officeart/2005/8/colors/colorful4" csCatId="colorful"/>
      <dgm:spPr/>
      <dgm:t>
        <a:bodyPr/>
        <a:lstStyle/>
        <a:p>
          <a:endParaRPr lang="zh-TW" altLang="en-US"/>
        </a:p>
      </dgm:t>
    </dgm:pt>
    <dgm:pt modelId="{DA0B0AAA-4BF6-491F-9F1B-7ADC59024579}">
      <dgm:prSet custT="1"/>
      <dgm:spPr/>
      <dgm:t>
        <a:bodyPr/>
        <a:lstStyle/>
        <a:p>
          <a:pPr rtl="0"/>
          <a:r>
            <a:rPr lang="zh-TW" sz="2000" dirty="0" smtClean="0"/>
            <a:t>下載網址：</a:t>
          </a:r>
          <a:r>
            <a:rPr lang="en-US" sz="2000" dirty="0" smtClean="0">
              <a:solidFill>
                <a:srgbClr val="002060"/>
              </a:solidFill>
              <a:hlinkClick xmlns:r="http://schemas.openxmlformats.org/officeDocument/2006/relationships" r:id="rId1"/>
            </a:rPr>
            <a:t>http://tw.formosasoft.com/cpage/download/</a:t>
          </a:r>
          <a:endParaRPr lang="zh-TW" sz="2000" dirty="0">
            <a:solidFill>
              <a:srgbClr val="002060"/>
            </a:solidFill>
          </a:endParaRPr>
        </a:p>
      </dgm:t>
    </dgm:pt>
    <dgm:pt modelId="{1BCC9884-63EB-4D8B-93DA-8163251C38F1}" type="parTrans" cxnId="{0FA894C5-1930-4D1A-B755-F7AFB3868CA2}">
      <dgm:prSet/>
      <dgm:spPr/>
      <dgm:t>
        <a:bodyPr/>
        <a:lstStyle/>
        <a:p>
          <a:endParaRPr lang="zh-TW" altLang="en-US"/>
        </a:p>
      </dgm:t>
    </dgm:pt>
    <dgm:pt modelId="{91AB38F5-5C59-4149-8427-7BCEED8A55EC}" type="sibTrans" cxnId="{0FA894C5-1930-4D1A-B755-F7AFB3868CA2}">
      <dgm:prSet/>
      <dgm:spPr/>
      <dgm:t>
        <a:bodyPr/>
        <a:lstStyle/>
        <a:p>
          <a:endParaRPr lang="zh-TW" altLang="en-US"/>
        </a:p>
      </dgm:t>
    </dgm:pt>
    <dgm:pt modelId="{F2C811BF-A910-4148-8D59-8FE422A12734}">
      <dgm:prSet custT="1"/>
      <dgm:spPr/>
      <dgm:t>
        <a:bodyPr/>
        <a:lstStyle/>
        <a:p>
          <a:pPr rtl="0"/>
          <a:r>
            <a:rPr lang="zh-TW" altLang="en-US" sz="2000" dirty="0" smtClean="0"/>
            <a:t>安裝：</a:t>
          </a:r>
          <a:endParaRPr lang="zh-TW" altLang="en-US" sz="2000" dirty="0"/>
        </a:p>
      </dgm:t>
    </dgm:pt>
    <dgm:pt modelId="{0B7C6C3C-450F-4D96-AD3A-9DFCA3431AFF}" type="parTrans" cxnId="{FB30A87C-6EE1-4678-8FC3-E5FF2959354B}">
      <dgm:prSet/>
      <dgm:spPr/>
      <dgm:t>
        <a:bodyPr/>
        <a:lstStyle/>
        <a:p>
          <a:endParaRPr lang="zh-TW" altLang="en-US"/>
        </a:p>
      </dgm:t>
    </dgm:pt>
    <dgm:pt modelId="{E3DEB4E0-F841-4FAE-B6D1-700A95B8854D}" type="sibTrans" cxnId="{FB30A87C-6EE1-4678-8FC3-E5FF2959354B}">
      <dgm:prSet/>
      <dgm:spPr/>
      <dgm:t>
        <a:bodyPr/>
        <a:lstStyle/>
        <a:p>
          <a:endParaRPr lang="zh-TW" altLang="en-US"/>
        </a:p>
      </dgm:t>
    </dgm:pt>
    <dgm:pt modelId="{B8C5AF42-02F5-43BF-A99D-3123C7DFA382}" type="pres">
      <dgm:prSet presAssocID="{AF964D08-CABC-4D59-A5F4-43435E5586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807A0D4-1E35-4A00-A1B5-2CF8C78EDA30}" type="pres">
      <dgm:prSet presAssocID="{DA0B0AAA-4BF6-491F-9F1B-7ADC5902457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011544-DF39-4C39-BDE7-A66694705240}" type="pres">
      <dgm:prSet presAssocID="{91AB38F5-5C59-4149-8427-7BCEED8A55EC}" presName="spacer" presStyleCnt="0"/>
      <dgm:spPr/>
    </dgm:pt>
    <dgm:pt modelId="{5F0F9D34-375B-4EE5-9775-CE386C0EDB63}" type="pres">
      <dgm:prSet presAssocID="{F2C811BF-A910-4148-8D59-8FE422A127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1E493BC-22F3-4677-A135-28A0B7F85E60}" type="presOf" srcId="{AF964D08-CABC-4D59-A5F4-43435E5586F7}" destId="{B8C5AF42-02F5-43BF-A99D-3123C7DFA382}" srcOrd="0" destOrd="0" presId="urn:microsoft.com/office/officeart/2005/8/layout/vList2"/>
    <dgm:cxn modelId="{FB30A87C-6EE1-4678-8FC3-E5FF2959354B}" srcId="{AF964D08-CABC-4D59-A5F4-43435E5586F7}" destId="{F2C811BF-A910-4148-8D59-8FE422A12734}" srcOrd="1" destOrd="0" parTransId="{0B7C6C3C-450F-4D96-AD3A-9DFCA3431AFF}" sibTransId="{E3DEB4E0-F841-4FAE-B6D1-700A95B8854D}"/>
    <dgm:cxn modelId="{66E3A205-8B85-4673-BDC0-51EFD8E6BE5E}" type="presOf" srcId="{DA0B0AAA-4BF6-491F-9F1B-7ADC59024579}" destId="{9807A0D4-1E35-4A00-A1B5-2CF8C78EDA30}" srcOrd="0" destOrd="0" presId="urn:microsoft.com/office/officeart/2005/8/layout/vList2"/>
    <dgm:cxn modelId="{B3E85A8F-5581-4518-909B-7357CE851B5D}" type="presOf" srcId="{F2C811BF-A910-4148-8D59-8FE422A12734}" destId="{5F0F9D34-375B-4EE5-9775-CE386C0EDB63}" srcOrd="0" destOrd="0" presId="urn:microsoft.com/office/officeart/2005/8/layout/vList2"/>
    <dgm:cxn modelId="{0FA894C5-1930-4D1A-B755-F7AFB3868CA2}" srcId="{AF964D08-CABC-4D59-A5F4-43435E5586F7}" destId="{DA0B0AAA-4BF6-491F-9F1B-7ADC59024579}" srcOrd="0" destOrd="0" parTransId="{1BCC9884-63EB-4D8B-93DA-8163251C38F1}" sibTransId="{91AB38F5-5C59-4149-8427-7BCEED8A55EC}"/>
    <dgm:cxn modelId="{EE18A55E-D5CC-4E54-A5CA-35AAB60112B1}" type="presParOf" srcId="{B8C5AF42-02F5-43BF-A99D-3123C7DFA382}" destId="{9807A0D4-1E35-4A00-A1B5-2CF8C78EDA30}" srcOrd="0" destOrd="0" presId="urn:microsoft.com/office/officeart/2005/8/layout/vList2"/>
    <dgm:cxn modelId="{7914938E-8997-4EDC-BEF8-2313F831D177}" type="presParOf" srcId="{B8C5AF42-02F5-43BF-A99D-3123C7DFA382}" destId="{76011544-DF39-4C39-BDE7-A66694705240}" srcOrd="1" destOrd="0" presId="urn:microsoft.com/office/officeart/2005/8/layout/vList2"/>
    <dgm:cxn modelId="{5352B12B-837C-4454-9EDF-73F8F8E22C22}" type="presParOf" srcId="{B8C5AF42-02F5-43BF-A99D-3123C7DFA382}" destId="{5F0F9D34-375B-4EE5-9775-CE386C0EDB6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E3AAAA-9112-421E-892B-CC88131AC065}" type="doc">
      <dgm:prSet loTypeId="urn:microsoft.com/office/officeart/2005/8/layout/hProcess9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C31B6BC1-FEF4-48B0-BB74-C15CDE5AAE9A}">
      <dgm:prSet/>
      <dgm:spPr/>
      <dgm:t>
        <a:bodyPr/>
        <a:lstStyle/>
        <a:p>
          <a:pPr rtl="0"/>
          <a:r>
            <a:rPr lang="zh-TW" dirty="0" smtClean="0"/>
            <a:t>快點兩下</a:t>
          </a:r>
          <a:endParaRPr lang="zh-TW" dirty="0"/>
        </a:p>
      </dgm:t>
    </dgm:pt>
    <dgm:pt modelId="{1523B636-E2EC-4D68-9924-F1AC930A1731}" type="parTrans" cxnId="{F4D62528-B822-4705-8DF6-2C6FC08331D1}">
      <dgm:prSet/>
      <dgm:spPr/>
      <dgm:t>
        <a:bodyPr/>
        <a:lstStyle/>
        <a:p>
          <a:endParaRPr lang="zh-TW" altLang="en-US"/>
        </a:p>
      </dgm:t>
    </dgm:pt>
    <dgm:pt modelId="{779F2DAA-31A8-406B-95D7-8AC006C540D0}" type="sibTrans" cxnId="{F4D62528-B822-4705-8DF6-2C6FC08331D1}">
      <dgm:prSet/>
      <dgm:spPr/>
      <dgm:t>
        <a:bodyPr/>
        <a:lstStyle/>
        <a:p>
          <a:endParaRPr lang="zh-TW" altLang="en-US"/>
        </a:p>
      </dgm:t>
    </dgm:pt>
    <dgm:pt modelId="{48E0C6E0-41AF-493B-B571-37E1BE110E16}">
      <dgm:prSet/>
      <dgm:spPr/>
      <dgm:t>
        <a:bodyPr/>
        <a:lstStyle/>
        <a:p>
          <a:pPr rtl="0"/>
          <a:r>
            <a:rPr lang="en-US" dirty="0" smtClean="0"/>
            <a:t>I Agree</a:t>
          </a:r>
          <a:endParaRPr lang="zh-TW" dirty="0"/>
        </a:p>
      </dgm:t>
    </dgm:pt>
    <dgm:pt modelId="{D8CFE27A-1AD6-4A25-BE84-961E5B23A0BA}" type="parTrans" cxnId="{6C27B101-81EC-498F-AF95-87C7551A524A}">
      <dgm:prSet/>
      <dgm:spPr/>
      <dgm:t>
        <a:bodyPr/>
        <a:lstStyle/>
        <a:p>
          <a:endParaRPr lang="zh-TW" altLang="en-US"/>
        </a:p>
      </dgm:t>
    </dgm:pt>
    <dgm:pt modelId="{CD20B4DE-0D25-4A08-909B-F44EC32855EB}" type="sibTrans" cxnId="{6C27B101-81EC-498F-AF95-87C7551A524A}">
      <dgm:prSet/>
      <dgm:spPr/>
      <dgm:t>
        <a:bodyPr/>
        <a:lstStyle/>
        <a:p>
          <a:endParaRPr lang="zh-TW" altLang="en-US"/>
        </a:p>
      </dgm:t>
    </dgm:pt>
    <dgm:pt modelId="{457B5AC0-1CFF-453B-AF8F-60D8C3CC6BEF}">
      <dgm:prSet/>
      <dgm:spPr/>
      <dgm:t>
        <a:bodyPr/>
        <a:lstStyle/>
        <a:p>
          <a:pPr rtl="0"/>
          <a:r>
            <a:rPr lang="en-US" dirty="0" smtClean="0"/>
            <a:t>Install</a:t>
          </a:r>
          <a:endParaRPr lang="zh-TW" dirty="0"/>
        </a:p>
      </dgm:t>
    </dgm:pt>
    <dgm:pt modelId="{512DFC83-674F-4234-939E-0370891183C4}" type="parTrans" cxnId="{CDA509A8-C025-4E06-A2D1-62AF26748566}">
      <dgm:prSet/>
      <dgm:spPr/>
      <dgm:t>
        <a:bodyPr/>
        <a:lstStyle/>
        <a:p>
          <a:endParaRPr lang="zh-TW" altLang="en-US"/>
        </a:p>
      </dgm:t>
    </dgm:pt>
    <dgm:pt modelId="{B3DE205D-06A3-4D1F-ADCC-777961AE4456}" type="sibTrans" cxnId="{CDA509A8-C025-4E06-A2D1-62AF26748566}">
      <dgm:prSet/>
      <dgm:spPr/>
      <dgm:t>
        <a:bodyPr/>
        <a:lstStyle/>
        <a:p>
          <a:endParaRPr lang="zh-TW" altLang="en-US"/>
        </a:p>
      </dgm:t>
    </dgm:pt>
    <dgm:pt modelId="{8FDAB2F6-9608-4FAD-AEAD-F796B6D3FEF5}">
      <dgm:prSet/>
      <dgm:spPr/>
      <dgm:t>
        <a:bodyPr/>
        <a:lstStyle/>
        <a:p>
          <a:pPr rtl="0"/>
          <a:r>
            <a:rPr lang="zh-TW" smtClean="0"/>
            <a:t>確定</a:t>
          </a:r>
          <a:endParaRPr lang="zh-TW" dirty="0"/>
        </a:p>
      </dgm:t>
    </dgm:pt>
    <dgm:pt modelId="{561ABFDF-C3D7-484E-9C89-4ADAB5DB670E}" type="parTrans" cxnId="{69C4E29B-A2F6-4E20-86E1-5F9032CFBDC7}">
      <dgm:prSet/>
      <dgm:spPr/>
      <dgm:t>
        <a:bodyPr/>
        <a:lstStyle/>
        <a:p>
          <a:endParaRPr lang="zh-TW" altLang="en-US"/>
        </a:p>
      </dgm:t>
    </dgm:pt>
    <dgm:pt modelId="{80DB8600-88EC-4822-9438-B7C240ED25B4}" type="sibTrans" cxnId="{69C4E29B-A2F6-4E20-86E1-5F9032CFBDC7}">
      <dgm:prSet/>
      <dgm:spPr/>
      <dgm:t>
        <a:bodyPr/>
        <a:lstStyle/>
        <a:p>
          <a:endParaRPr lang="zh-TW" altLang="en-US"/>
        </a:p>
      </dgm:t>
    </dgm:pt>
    <dgm:pt modelId="{E65722D4-238D-4ABC-8E95-CA98EB5DE581}" type="pres">
      <dgm:prSet presAssocID="{19E3AAAA-9112-421E-892B-CC88131AC06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1E51316-CD51-48ED-BE8A-422603AFFA96}" type="pres">
      <dgm:prSet presAssocID="{19E3AAAA-9112-421E-892B-CC88131AC065}" presName="arrow" presStyleLbl="bgShp" presStyleIdx="0" presStyleCnt="1" custLinFactY="100000" custLinFactNeighborX="-18182" custLinFactNeighborY="100000"/>
      <dgm:spPr/>
    </dgm:pt>
    <dgm:pt modelId="{350ACA05-C239-445E-98FB-2CE052B26EC4}" type="pres">
      <dgm:prSet presAssocID="{19E3AAAA-9112-421E-892B-CC88131AC065}" presName="linearProcess" presStyleCnt="0"/>
      <dgm:spPr/>
    </dgm:pt>
    <dgm:pt modelId="{10D264AC-0A2B-4E34-BD89-08820B6543E8}" type="pres">
      <dgm:prSet presAssocID="{C31B6BC1-FEF4-48B0-BB74-C15CDE5AAE9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AC495A-7028-466B-AB78-3249D6143DC3}" type="pres">
      <dgm:prSet presAssocID="{779F2DAA-31A8-406B-95D7-8AC006C540D0}" presName="sibTrans" presStyleCnt="0"/>
      <dgm:spPr/>
    </dgm:pt>
    <dgm:pt modelId="{3F9F328B-3681-4173-8C33-EF7DA92DDDB7}" type="pres">
      <dgm:prSet presAssocID="{48E0C6E0-41AF-493B-B571-37E1BE110E1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B63BE3-9D36-46A1-A333-1F5EA7A2DE7C}" type="pres">
      <dgm:prSet presAssocID="{CD20B4DE-0D25-4A08-909B-F44EC32855EB}" presName="sibTrans" presStyleCnt="0"/>
      <dgm:spPr/>
    </dgm:pt>
    <dgm:pt modelId="{1A46C54F-0082-4981-9B00-84AF35B263A8}" type="pres">
      <dgm:prSet presAssocID="{457B5AC0-1CFF-453B-AF8F-60D8C3CC6BE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624319-0BAE-4B8B-881C-51B1395AC12D}" type="pres">
      <dgm:prSet presAssocID="{B3DE205D-06A3-4D1F-ADCC-777961AE4456}" presName="sibTrans" presStyleCnt="0"/>
      <dgm:spPr/>
    </dgm:pt>
    <dgm:pt modelId="{53F64B30-9331-4E7C-8F7A-E306C9C890A2}" type="pres">
      <dgm:prSet presAssocID="{8FDAB2F6-9608-4FAD-AEAD-F796B6D3FEF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07A47D0-B47E-474D-B01F-52A533655C15}" type="presOf" srcId="{8FDAB2F6-9608-4FAD-AEAD-F796B6D3FEF5}" destId="{53F64B30-9331-4E7C-8F7A-E306C9C890A2}" srcOrd="0" destOrd="0" presId="urn:microsoft.com/office/officeart/2005/8/layout/hProcess9"/>
    <dgm:cxn modelId="{6C27B101-81EC-498F-AF95-87C7551A524A}" srcId="{19E3AAAA-9112-421E-892B-CC88131AC065}" destId="{48E0C6E0-41AF-493B-B571-37E1BE110E16}" srcOrd="1" destOrd="0" parTransId="{D8CFE27A-1AD6-4A25-BE84-961E5B23A0BA}" sibTransId="{CD20B4DE-0D25-4A08-909B-F44EC32855EB}"/>
    <dgm:cxn modelId="{A94C5D05-F7D3-42D8-9815-777FFCD50E72}" type="presOf" srcId="{48E0C6E0-41AF-493B-B571-37E1BE110E16}" destId="{3F9F328B-3681-4173-8C33-EF7DA92DDDB7}" srcOrd="0" destOrd="0" presId="urn:microsoft.com/office/officeart/2005/8/layout/hProcess9"/>
    <dgm:cxn modelId="{3E12BCB6-E333-480B-80E0-045196143DFE}" type="presOf" srcId="{457B5AC0-1CFF-453B-AF8F-60D8C3CC6BEF}" destId="{1A46C54F-0082-4981-9B00-84AF35B263A8}" srcOrd="0" destOrd="0" presId="urn:microsoft.com/office/officeart/2005/8/layout/hProcess9"/>
    <dgm:cxn modelId="{F539A091-ABD5-4CD1-916B-11E675726233}" type="presOf" srcId="{C31B6BC1-FEF4-48B0-BB74-C15CDE5AAE9A}" destId="{10D264AC-0A2B-4E34-BD89-08820B6543E8}" srcOrd="0" destOrd="0" presId="urn:microsoft.com/office/officeart/2005/8/layout/hProcess9"/>
    <dgm:cxn modelId="{CDA509A8-C025-4E06-A2D1-62AF26748566}" srcId="{19E3AAAA-9112-421E-892B-CC88131AC065}" destId="{457B5AC0-1CFF-453B-AF8F-60D8C3CC6BEF}" srcOrd="2" destOrd="0" parTransId="{512DFC83-674F-4234-939E-0370891183C4}" sibTransId="{B3DE205D-06A3-4D1F-ADCC-777961AE4456}"/>
    <dgm:cxn modelId="{F4D62528-B822-4705-8DF6-2C6FC08331D1}" srcId="{19E3AAAA-9112-421E-892B-CC88131AC065}" destId="{C31B6BC1-FEF4-48B0-BB74-C15CDE5AAE9A}" srcOrd="0" destOrd="0" parTransId="{1523B636-E2EC-4D68-9924-F1AC930A1731}" sibTransId="{779F2DAA-31A8-406B-95D7-8AC006C540D0}"/>
    <dgm:cxn modelId="{69C4E29B-A2F6-4E20-86E1-5F9032CFBDC7}" srcId="{19E3AAAA-9112-421E-892B-CC88131AC065}" destId="{8FDAB2F6-9608-4FAD-AEAD-F796B6D3FEF5}" srcOrd="3" destOrd="0" parTransId="{561ABFDF-C3D7-484E-9C89-4ADAB5DB670E}" sibTransId="{80DB8600-88EC-4822-9438-B7C240ED25B4}"/>
    <dgm:cxn modelId="{BDF5797A-40E4-4ACC-BEB3-7473BC214DA7}" type="presOf" srcId="{19E3AAAA-9112-421E-892B-CC88131AC065}" destId="{E65722D4-238D-4ABC-8E95-CA98EB5DE581}" srcOrd="0" destOrd="0" presId="urn:microsoft.com/office/officeart/2005/8/layout/hProcess9"/>
    <dgm:cxn modelId="{07B40615-AB49-4B5B-BBB2-1BE490BA893D}" type="presParOf" srcId="{E65722D4-238D-4ABC-8E95-CA98EB5DE581}" destId="{A1E51316-CD51-48ED-BE8A-422603AFFA96}" srcOrd="0" destOrd="0" presId="urn:microsoft.com/office/officeart/2005/8/layout/hProcess9"/>
    <dgm:cxn modelId="{698D3676-8A35-44AA-B541-CF5FF961905E}" type="presParOf" srcId="{E65722D4-238D-4ABC-8E95-CA98EB5DE581}" destId="{350ACA05-C239-445E-98FB-2CE052B26EC4}" srcOrd="1" destOrd="0" presId="urn:microsoft.com/office/officeart/2005/8/layout/hProcess9"/>
    <dgm:cxn modelId="{827FDB47-37D0-4B81-A796-14B5602CF909}" type="presParOf" srcId="{350ACA05-C239-445E-98FB-2CE052B26EC4}" destId="{10D264AC-0A2B-4E34-BD89-08820B6543E8}" srcOrd="0" destOrd="0" presId="urn:microsoft.com/office/officeart/2005/8/layout/hProcess9"/>
    <dgm:cxn modelId="{D22EFA8A-04E8-44E4-9F79-6CE4A7B5B9BB}" type="presParOf" srcId="{350ACA05-C239-445E-98FB-2CE052B26EC4}" destId="{C6AC495A-7028-466B-AB78-3249D6143DC3}" srcOrd="1" destOrd="0" presId="urn:microsoft.com/office/officeart/2005/8/layout/hProcess9"/>
    <dgm:cxn modelId="{8B812BEB-F07A-4876-8EB4-E4E04BD87EC7}" type="presParOf" srcId="{350ACA05-C239-445E-98FB-2CE052B26EC4}" destId="{3F9F328B-3681-4173-8C33-EF7DA92DDDB7}" srcOrd="2" destOrd="0" presId="urn:microsoft.com/office/officeart/2005/8/layout/hProcess9"/>
    <dgm:cxn modelId="{6BA1B3B2-4D75-4DBF-9BB6-4439647A5B1D}" type="presParOf" srcId="{350ACA05-C239-445E-98FB-2CE052B26EC4}" destId="{3AB63BE3-9D36-46A1-A333-1F5EA7A2DE7C}" srcOrd="3" destOrd="0" presId="urn:microsoft.com/office/officeart/2005/8/layout/hProcess9"/>
    <dgm:cxn modelId="{3E0E2BB1-E719-4EB6-ACE1-5435D4F18903}" type="presParOf" srcId="{350ACA05-C239-445E-98FB-2CE052B26EC4}" destId="{1A46C54F-0082-4981-9B00-84AF35B263A8}" srcOrd="4" destOrd="0" presId="urn:microsoft.com/office/officeart/2005/8/layout/hProcess9"/>
    <dgm:cxn modelId="{62460170-DA70-48B7-8647-A843295375C1}" type="presParOf" srcId="{350ACA05-C239-445E-98FB-2CE052B26EC4}" destId="{07624319-0BAE-4B8B-881C-51B1395AC12D}" srcOrd="5" destOrd="0" presId="urn:microsoft.com/office/officeart/2005/8/layout/hProcess9"/>
    <dgm:cxn modelId="{8C4553ED-D40B-4B04-B8C5-59335D561D41}" type="presParOf" srcId="{350ACA05-C239-445E-98FB-2CE052B26EC4}" destId="{53F64B30-9331-4E7C-8F7A-E306C9C890A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9D54D0-A2FB-4663-93AF-E308556B9E7B}" type="doc">
      <dgm:prSet loTypeId="urn:microsoft.com/office/officeart/2011/layout/CircleProcess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63873A4-265B-4522-89F6-30188FFD7A26}">
      <dgm:prSet custT="1"/>
      <dgm:spPr/>
      <dgm:t>
        <a:bodyPr/>
        <a:lstStyle/>
        <a:p>
          <a:pPr rtl="0"/>
          <a:r>
            <a:rPr lang="zh-TW" altLang="en-US" sz="2800" baseline="0" dirty="0" smtClean="0">
              <a:latin typeface="微軟正黑體" pitchFamily="34" charset="-120"/>
              <a:ea typeface="微軟正黑體" pitchFamily="34" charset="-120"/>
            </a:rPr>
            <a:t>錄音</a:t>
          </a:r>
          <a:r>
            <a:rPr lang="en-US" altLang="zh-TW" sz="2800" baseline="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800" baseline="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2800" baseline="0" dirty="0" smtClean="0">
              <a:latin typeface="微軟正黑體" pitchFamily="34" charset="-120"/>
              <a:ea typeface="微軟正黑體" pitchFamily="34" charset="-120"/>
            </a:rPr>
            <a:t>設定</a:t>
          </a:r>
          <a:endParaRPr lang="zh-TW" alt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EC6EBCA1-C6D8-4943-A7E2-A9AD72282B7E}" type="parTrans" cxnId="{07ECE84F-22DC-457A-9607-62FDFE2F3682}">
      <dgm:prSet/>
      <dgm:spPr/>
      <dgm:t>
        <a:bodyPr/>
        <a:lstStyle/>
        <a:p>
          <a:endParaRPr lang="zh-TW" altLang="en-US"/>
        </a:p>
      </dgm:t>
    </dgm:pt>
    <dgm:pt modelId="{9530DDEC-8E6D-4021-B2D9-3D94CC0041AD}" type="sibTrans" cxnId="{07ECE84F-22DC-457A-9607-62FDFE2F3682}">
      <dgm:prSet/>
      <dgm:spPr/>
      <dgm:t>
        <a:bodyPr/>
        <a:lstStyle/>
        <a:p>
          <a:endParaRPr lang="zh-TW" altLang="en-US"/>
        </a:p>
      </dgm:t>
    </dgm:pt>
    <dgm:pt modelId="{18C4B369-19D6-4382-859E-EC408B0C2DE5}">
      <dgm:prSet custT="1"/>
      <dgm:spPr/>
      <dgm:t>
        <a:bodyPr/>
        <a:lstStyle/>
        <a:p>
          <a:pPr rtl="0"/>
          <a:r>
            <a:rPr lang="zh-TW" altLang="en-US" sz="2800" baseline="0" smtClean="0">
              <a:latin typeface="微軟正黑體" pitchFamily="34" charset="-120"/>
              <a:ea typeface="微軟正黑體" pitchFamily="34" charset="-120"/>
            </a:rPr>
            <a:t>麥克風</a:t>
          </a: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0146996E-99FA-49D3-AD93-961D5F3CBCBD}" type="parTrans" cxnId="{C1AD48E9-6AA1-4C6D-A869-C56CF059A923}">
      <dgm:prSet/>
      <dgm:spPr/>
      <dgm:t>
        <a:bodyPr/>
        <a:lstStyle/>
        <a:p>
          <a:endParaRPr lang="zh-TW" altLang="en-US"/>
        </a:p>
      </dgm:t>
    </dgm:pt>
    <dgm:pt modelId="{B1E1F0C8-2D01-4BF9-9562-C67F696B13C3}" type="sibTrans" cxnId="{C1AD48E9-6AA1-4C6D-A869-C56CF059A923}">
      <dgm:prSet/>
      <dgm:spPr/>
      <dgm:t>
        <a:bodyPr/>
        <a:lstStyle/>
        <a:p>
          <a:endParaRPr lang="zh-TW" altLang="en-US"/>
        </a:p>
      </dgm:t>
    </dgm:pt>
    <dgm:pt modelId="{76A59012-6D85-4722-A36D-A532806245D2}">
      <dgm:prSet custT="1"/>
      <dgm:spPr/>
      <dgm:t>
        <a:bodyPr/>
        <a:lstStyle/>
        <a:p>
          <a:pPr rtl="0"/>
          <a:r>
            <a:rPr lang="zh-TW" altLang="en-US" sz="2800" baseline="0" smtClean="0">
              <a:latin typeface="微軟正黑體" pitchFamily="34" charset="-120"/>
              <a:ea typeface="微軟正黑體" pitchFamily="34" charset="-120"/>
            </a:rPr>
            <a:t>等級</a:t>
          </a:r>
          <a:endParaRPr lang="zh-TW" altLang="en-US" sz="2800">
            <a:latin typeface="微軟正黑體" pitchFamily="34" charset="-120"/>
            <a:ea typeface="微軟正黑體" pitchFamily="34" charset="-120"/>
          </a:endParaRPr>
        </a:p>
      </dgm:t>
    </dgm:pt>
    <dgm:pt modelId="{6E19A1D5-DF5A-468B-91CB-4EB9F8B717CC}" type="parTrans" cxnId="{129D2083-15E0-407A-8E7D-028123318AD8}">
      <dgm:prSet/>
      <dgm:spPr/>
      <dgm:t>
        <a:bodyPr/>
        <a:lstStyle/>
        <a:p>
          <a:endParaRPr lang="zh-TW" altLang="en-US"/>
        </a:p>
      </dgm:t>
    </dgm:pt>
    <dgm:pt modelId="{F3647287-7CF6-41B6-943E-3B5B7CA06A8E}" type="sibTrans" cxnId="{129D2083-15E0-407A-8E7D-028123318AD8}">
      <dgm:prSet/>
      <dgm:spPr/>
      <dgm:t>
        <a:bodyPr/>
        <a:lstStyle/>
        <a:p>
          <a:endParaRPr lang="zh-TW" altLang="en-US"/>
        </a:p>
      </dgm:t>
    </dgm:pt>
    <dgm:pt modelId="{771E0DE1-5853-4390-8AC8-59471404CAED}">
      <dgm:prSet custT="1"/>
      <dgm:spPr/>
      <dgm:t>
        <a:bodyPr/>
        <a:lstStyle/>
        <a:p>
          <a:pPr rtl="0"/>
          <a:r>
            <a:rPr lang="zh-TW" altLang="en-US" sz="2800" baseline="0" dirty="0" smtClean="0">
              <a:latin typeface="微軟正黑體" pitchFamily="34" charset="-120"/>
              <a:ea typeface="微軟正黑體" pitchFamily="34" charset="-120"/>
            </a:rPr>
            <a:t>確認</a:t>
          </a:r>
          <a:endParaRPr lang="zh-TW" alt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81A9C928-B744-4A78-BF98-64F61E1CD482}" type="parTrans" cxnId="{DE1CB392-36AF-4408-8566-EEA9B72D72AD}">
      <dgm:prSet/>
      <dgm:spPr/>
      <dgm:t>
        <a:bodyPr/>
        <a:lstStyle/>
        <a:p>
          <a:endParaRPr lang="zh-TW" altLang="en-US"/>
        </a:p>
      </dgm:t>
    </dgm:pt>
    <dgm:pt modelId="{6F8C45A3-1AB9-42C6-9A90-341F77D2CA5B}" type="sibTrans" cxnId="{DE1CB392-36AF-4408-8566-EEA9B72D72AD}">
      <dgm:prSet/>
      <dgm:spPr/>
      <dgm:t>
        <a:bodyPr/>
        <a:lstStyle/>
        <a:p>
          <a:endParaRPr lang="zh-TW" altLang="en-US"/>
        </a:p>
      </dgm:t>
    </dgm:pt>
    <dgm:pt modelId="{23872EA7-C3A1-4ADE-A5D7-4F2A08836181}" type="pres">
      <dgm:prSet presAssocID="{4A9D54D0-A2FB-4663-93AF-E308556B9E7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65B119D-C8BF-4BD2-9395-D7F0BF623257}" type="pres">
      <dgm:prSet presAssocID="{771E0DE1-5853-4390-8AC8-59471404CAED}" presName="Accent4" presStyleCnt="0"/>
      <dgm:spPr/>
    </dgm:pt>
    <dgm:pt modelId="{53067428-9DDF-4661-B83E-58877735BA2D}" type="pres">
      <dgm:prSet presAssocID="{771E0DE1-5853-4390-8AC8-59471404CAED}" presName="Accent" presStyleLbl="node1" presStyleIdx="0" presStyleCnt="4"/>
      <dgm:spPr/>
    </dgm:pt>
    <dgm:pt modelId="{C1F8F944-AA63-48C5-9F3B-6C149E3D984B}" type="pres">
      <dgm:prSet presAssocID="{771E0DE1-5853-4390-8AC8-59471404CAED}" presName="ParentBackground4" presStyleCnt="0"/>
      <dgm:spPr/>
    </dgm:pt>
    <dgm:pt modelId="{C671CD82-8238-450C-8804-2D683AFE430A}" type="pres">
      <dgm:prSet presAssocID="{771E0DE1-5853-4390-8AC8-59471404CAED}" presName="ParentBackground" presStyleLbl="fgAcc1" presStyleIdx="0" presStyleCnt="4"/>
      <dgm:spPr/>
      <dgm:t>
        <a:bodyPr/>
        <a:lstStyle/>
        <a:p>
          <a:endParaRPr lang="zh-TW" altLang="en-US"/>
        </a:p>
      </dgm:t>
    </dgm:pt>
    <dgm:pt modelId="{4F685983-C4AB-40B8-AF93-7D6BBB64462C}" type="pres">
      <dgm:prSet presAssocID="{771E0DE1-5853-4390-8AC8-59471404CAE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07C292-4812-4499-BF5C-A371B14FD384}" type="pres">
      <dgm:prSet presAssocID="{76A59012-6D85-4722-A36D-A532806245D2}" presName="Accent3" presStyleCnt="0"/>
      <dgm:spPr/>
    </dgm:pt>
    <dgm:pt modelId="{11C7A4FD-4FC0-4EDC-849F-94994CFE7BD7}" type="pres">
      <dgm:prSet presAssocID="{76A59012-6D85-4722-A36D-A532806245D2}" presName="Accent" presStyleLbl="node1" presStyleIdx="1" presStyleCnt="4"/>
      <dgm:spPr/>
    </dgm:pt>
    <dgm:pt modelId="{60657E68-7FBE-4581-8953-7EDBD3D01D3D}" type="pres">
      <dgm:prSet presAssocID="{76A59012-6D85-4722-A36D-A532806245D2}" presName="ParentBackground3" presStyleCnt="0"/>
      <dgm:spPr/>
    </dgm:pt>
    <dgm:pt modelId="{DDCF9633-9A64-44FF-8A0F-B293A2BF34EB}" type="pres">
      <dgm:prSet presAssocID="{76A59012-6D85-4722-A36D-A532806245D2}" presName="ParentBackground" presStyleLbl="fgAcc1" presStyleIdx="1" presStyleCnt="4"/>
      <dgm:spPr/>
      <dgm:t>
        <a:bodyPr/>
        <a:lstStyle/>
        <a:p>
          <a:endParaRPr lang="zh-TW" altLang="en-US"/>
        </a:p>
      </dgm:t>
    </dgm:pt>
    <dgm:pt modelId="{EB5C51BF-C4EF-4094-8697-46A6F1840A1E}" type="pres">
      <dgm:prSet presAssocID="{76A59012-6D85-4722-A36D-A532806245D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2E4AD4-CF2F-4850-8CBF-1CB67B2C0594}" type="pres">
      <dgm:prSet presAssocID="{18C4B369-19D6-4382-859E-EC408B0C2DE5}" presName="Accent2" presStyleCnt="0"/>
      <dgm:spPr/>
    </dgm:pt>
    <dgm:pt modelId="{C8031647-340D-44F6-AE3B-109581844DF2}" type="pres">
      <dgm:prSet presAssocID="{18C4B369-19D6-4382-859E-EC408B0C2DE5}" presName="Accent" presStyleLbl="node1" presStyleIdx="2" presStyleCnt="4"/>
      <dgm:spPr/>
    </dgm:pt>
    <dgm:pt modelId="{F7E8AEE1-164F-49D9-AAB6-A422317B4164}" type="pres">
      <dgm:prSet presAssocID="{18C4B369-19D6-4382-859E-EC408B0C2DE5}" presName="ParentBackground2" presStyleCnt="0"/>
      <dgm:spPr/>
    </dgm:pt>
    <dgm:pt modelId="{7BF92CDD-4C1C-414C-8D0A-ECCD61EB9EE7}" type="pres">
      <dgm:prSet presAssocID="{18C4B369-19D6-4382-859E-EC408B0C2DE5}" presName="ParentBackground" presStyleLbl="fgAcc1" presStyleIdx="2" presStyleCnt="4"/>
      <dgm:spPr/>
      <dgm:t>
        <a:bodyPr/>
        <a:lstStyle/>
        <a:p>
          <a:endParaRPr lang="zh-TW" altLang="en-US"/>
        </a:p>
      </dgm:t>
    </dgm:pt>
    <dgm:pt modelId="{A266BD22-4524-4851-8CC3-BEEE75785B7F}" type="pres">
      <dgm:prSet presAssocID="{18C4B369-19D6-4382-859E-EC408B0C2DE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A2D19C-2DB4-499B-8253-566A76AB5A35}" type="pres">
      <dgm:prSet presAssocID="{A63873A4-265B-4522-89F6-30188FFD7A26}" presName="Accent1" presStyleCnt="0"/>
      <dgm:spPr/>
    </dgm:pt>
    <dgm:pt modelId="{78543BC4-4319-4A42-A23B-10FC809F14BA}" type="pres">
      <dgm:prSet presAssocID="{A63873A4-265B-4522-89F6-30188FFD7A26}" presName="Accent" presStyleLbl="node1" presStyleIdx="3" presStyleCnt="4"/>
      <dgm:spPr/>
    </dgm:pt>
    <dgm:pt modelId="{2A1D6FA6-FFB2-41C4-BDB7-409D258BB968}" type="pres">
      <dgm:prSet presAssocID="{A63873A4-265B-4522-89F6-30188FFD7A26}" presName="ParentBackground1" presStyleCnt="0"/>
      <dgm:spPr/>
    </dgm:pt>
    <dgm:pt modelId="{C39CB152-B63F-4E6A-9627-7A970EEAD0C0}" type="pres">
      <dgm:prSet presAssocID="{A63873A4-265B-4522-89F6-30188FFD7A26}" presName="ParentBackground" presStyleLbl="fgAcc1" presStyleIdx="3" presStyleCnt="4"/>
      <dgm:spPr/>
      <dgm:t>
        <a:bodyPr/>
        <a:lstStyle/>
        <a:p>
          <a:endParaRPr lang="zh-TW" altLang="en-US"/>
        </a:p>
      </dgm:t>
    </dgm:pt>
    <dgm:pt modelId="{8222E118-927A-4740-BFC6-15E0E0423E7B}" type="pres">
      <dgm:prSet presAssocID="{A63873A4-265B-4522-89F6-30188FFD7A2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232ED20-2F91-440A-AF5C-49A06EDA4E2E}" type="presOf" srcId="{76A59012-6D85-4722-A36D-A532806245D2}" destId="{EB5C51BF-C4EF-4094-8697-46A6F1840A1E}" srcOrd="1" destOrd="0" presId="urn:microsoft.com/office/officeart/2011/layout/CircleProcess"/>
    <dgm:cxn modelId="{9E5E7692-7FEF-4F80-9CC8-D37D4F460D51}" type="presOf" srcId="{A63873A4-265B-4522-89F6-30188FFD7A26}" destId="{8222E118-927A-4740-BFC6-15E0E0423E7B}" srcOrd="1" destOrd="0" presId="urn:microsoft.com/office/officeart/2011/layout/CircleProcess"/>
    <dgm:cxn modelId="{C1AD48E9-6AA1-4C6D-A869-C56CF059A923}" srcId="{4A9D54D0-A2FB-4663-93AF-E308556B9E7B}" destId="{18C4B369-19D6-4382-859E-EC408B0C2DE5}" srcOrd="1" destOrd="0" parTransId="{0146996E-99FA-49D3-AD93-961D5F3CBCBD}" sibTransId="{B1E1F0C8-2D01-4BF9-9562-C67F696B13C3}"/>
    <dgm:cxn modelId="{66E0744E-F74B-4857-A3BC-1045F23516D6}" type="presOf" srcId="{771E0DE1-5853-4390-8AC8-59471404CAED}" destId="{4F685983-C4AB-40B8-AF93-7D6BBB64462C}" srcOrd="1" destOrd="0" presId="urn:microsoft.com/office/officeart/2011/layout/CircleProcess"/>
    <dgm:cxn modelId="{8631A7C1-3F4A-4F2D-BE36-75E9495D77C3}" type="presOf" srcId="{771E0DE1-5853-4390-8AC8-59471404CAED}" destId="{C671CD82-8238-450C-8804-2D683AFE430A}" srcOrd="0" destOrd="0" presId="urn:microsoft.com/office/officeart/2011/layout/CircleProcess"/>
    <dgm:cxn modelId="{DE1CB392-36AF-4408-8566-EEA9B72D72AD}" srcId="{4A9D54D0-A2FB-4663-93AF-E308556B9E7B}" destId="{771E0DE1-5853-4390-8AC8-59471404CAED}" srcOrd="3" destOrd="0" parTransId="{81A9C928-B744-4A78-BF98-64F61E1CD482}" sibTransId="{6F8C45A3-1AB9-42C6-9A90-341F77D2CA5B}"/>
    <dgm:cxn modelId="{6B406EBF-85E5-4507-8A2F-2D0911064281}" type="presOf" srcId="{76A59012-6D85-4722-A36D-A532806245D2}" destId="{DDCF9633-9A64-44FF-8A0F-B293A2BF34EB}" srcOrd="0" destOrd="0" presId="urn:microsoft.com/office/officeart/2011/layout/CircleProcess"/>
    <dgm:cxn modelId="{298EF20A-D495-436F-9B1A-3106FCACB978}" type="presOf" srcId="{4A9D54D0-A2FB-4663-93AF-E308556B9E7B}" destId="{23872EA7-C3A1-4ADE-A5D7-4F2A08836181}" srcOrd="0" destOrd="0" presId="urn:microsoft.com/office/officeart/2011/layout/CircleProcess"/>
    <dgm:cxn modelId="{AFB14F3B-0CE5-4970-9726-E77CC1174DDA}" type="presOf" srcId="{18C4B369-19D6-4382-859E-EC408B0C2DE5}" destId="{7BF92CDD-4C1C-414C-8D0A-ECCD61EB9EE7}" srcOrd="0" destOrd="0" presId="urn:microsoft.com/office/officeart/2011/layout/CircleProcess"/>
    <dgm:cxn modelId="{0A981539-4D56-42BC-8045-EF7D10F98D22}" type="presOf" srcId="{18C4B369-19D6-4382-859E-EC408B0C2DE5}" destId="{A266BD22-4524-4851-8CC3-BEEE75785B7F}" srcOrd="1" destOrd="0" presId="urn:microsoft.com/office/officeart/2011/layout/CircleProcess"/>
    <dgm:cxn modelId="{C2AF0E86-C325-4218-8DC7-1C9E6E13EC4F}" type="presOf" srcId="{A63873A4-265B-4522-89F6-30188FFD7A26}" destId="{C39CB152-B63F-4E6A-9627-7A970EEAD0C0}" srcOrd="0" destOrd="0" presId="urn:microsoft.com/office/officeart/2011/layout/CircleProcess"/>
    <dgm:cxn modelId="{07ECE84F-22DC-457A-9607-62FDFE2F3682}" srcId="{4A9D54D0-A2FB-4663-93AF-E308556B9E7B}" destId="{A63873A4-265B-4522-89F6-30188FFD7A26}" srcOrd="0" destOrd="0" parTransId="{EC6EBCA1-C6D8-4943-A7E2-A9AD72282B7E}" sibTransId="{9530DDEC-8E6D-4021-B2D9-3D94CC0041AD}"/>
    <dgm:cxn modelId="{129D2083-15E0-407A-8E7D-028123318AD8}" srcId="{4A9D54D0-A2FB-4663-93AF-E308556B9E7B}" destId="{76A59012-6D85-4722-A36D-A532806245D2}" srcOrd="2" destOrd="0" parTransId="{6E19A1D5-DF5A-468B-91CB-4EB9F8B717CC}" sibTransId="{F3647287-7CF6-41B6-943E-3B5B7CA06A8E}"/>
    <dgm:cxn modelId="{B7A7A5DD-8153-4840-A815-D32653150551}" type="presParOf" srcId="{23872EA7-C3A1-4ADE-A5D7-4F2A08836181}" destId="{765B119D-C8BF-4BD2-9395-D7F0BF623257}" srcOrd="0" destOrd="0" presId="urn:microsoft.com/office/officeart/2011/layout/CircleProcess"/>
    <dgm:cxn modelId="{B751057C-9803-44DF-8EDC-35FA155EF533}" type="presParOf" srcId="{765B119D-C8BF-4BD2-9395-D7F0BF623257}" destId="{53067428-9DDF-4661-B83E-58877735BA2D}" srcOrd="0" destOrd="0" presId="urn:microsoft.com/office/officeart/2011/layout/CircleProcess"/>
    <dgm:cxn modelId="{B5F9D4F0-160F-4167-85CC-AD578D61EDE4}" type="presParOf" srcId="{23872EA7-C3A1-4ADE-A5D7-4F2A08836181}" destId="{C1F8F944-AA63-48C5-9F3B-6C149E3D984B}" srcOrd="1" destOrd="0" presId="urn:microsoft.com/office/officeart/2011/layout/CircleProcess"/>
    <dgm:cxn modelId="{5F3B7B98-19CC-4E3A-B32E-1E4F260ABF5A}" type="presParOf" srcId="{C1F8F944-AA63-48C5-9F3B-6C149E3D984B}" destId="{C671CD82-8238-450C-8804-2D683AFE430A}" srcOrd="0" destOrd="0" presId="urn:microsoft.com/office/officeart/2011/layout/CircleProcess"/>
    <dgm:cxn modelId="{1B3DC9B4-1521-4F67-A9F5-E36F2E700AEE}" type="presParOf" srcId="{23872EA7-C3A1-4ADE-A5D7-4F2A08836181}" destId="{4F685983-C4AB-40B8-AF93-7D6BBB64462C}" srcOrd="2" destOrd="0" presId="urn:microsoft.com/office/officeart/2011/layout/CircleProcess"/>
    <dgm:cxn modelId="{55CEB981-FA61-4366-B042-168BE4A805EC}" type="presParOf" srcId="{23872EA7-C3A1-4ADE-A5D7-4F2A08836181}" destId="{E207C292-4812-4499-BF5C-A371B14FD384}" srcOrd="3" destOrd="0" presId="urn:microsoft.com/office/officeart/2011/layout/CircleProcess"/>
    <dgm:cxn modelId="{46140432-B640-4855-B958-E5E12FAEDE87}" type="presParOf" srcId="{E207C292-4812-4499-BF5C-A371B14FD384}" destId="{11C7A4FD-4FC0-4EDC-849F-94994CFE7BD7}" srcOrd="0" destOrd="0" presId="urn:microsoft.com/office/officeart/2011/layout/CircleProcess"/>
    <dgm:cxn modelId="{CEA366E4-AE12-4CF7-B9E9-B0387207742F}" type="presParOf" srcId="{23872EA7-C3A1-4ADE-A5D7-4F2A08836181}" destId="{60657E68-7FBE-4581-8953-7EDBD3D01D3D}" srcOrd="4" destOrd="0" presId="urn:microsoft.com/office/officeart/2011/layout/CircleProcess"/>
    <dgm:cxn modelId="{B3D425C5-1889-4D2D-8753-5C249BE0930B}" type="presParOf" srcId="{60657E68-7FBE-4581-8953-7EDBD3D01D3D}" destId="{DDCF9633-9A64-44FF-8A0F-B293A2BF34EB}" srcOrd="0" destOrd="0" presId="urn:microsoft.com/office/officeart/2011/layout/CircleProcess"/>
    <dgm:cxn modelId="{87C38DCA-791C-4481-B77C-DBDD0AD1FA60}" type="presParOf" srcId="{23872EA7-C3A1-4ADE-A5D7-4F2A08836181}" destId="{EB5C51BF-C4EF-4094-8697-46A6F1840A1E}" srcOrd="5" destOrd="0" presId="urn:microsoft.com/office/officeart/2011/layout/CircleProcess"/>
    <dgm:cxn modelId="{71B810AF-30C3-4023-829B-1C1913631BCD}" type="presParOf" srcId="{23872EA7-C3A1-4ADE-A5D7-4F2A08836181}" destId="{812E4AD4-CF2F-4850-8CBF-1CB67B2C0594}" srcOrd="6" destOrd="0" presId="urn:microsoft.com/office/officeart/2011/layout/CircleProcess"/>
    <dgm:cxn modelId="{750A5CFC-B023-4BC8-BBFC-D1C85501D25F}" type="presParOf" srcId="{812E4AD4-CF2F-4850-8CBF-1CB67B2C0594}" destId="{C8031647-340D-44F6-AE3B-109581844DF2}" srcOrd="0" destOrd="0" presId="urn:microsoft.com/office/officeart/2011/layout/CircleProcess"/>
    <dgm:cxn modelId="{BB8B9666-60D4-47FD-9914-BD48F7EE174B}" type="presParOf" srcId="{23872EA7-C3A1-4ADE-A5D7-4F2A08836181}" destId="{F7E8AEE1-164F-49D9-AAB6-A422317B4164}" srcOrd="7" destOrd="0" presId="urn:microsoft.com/office/officeart/2011/layout/CircleProcess"/>
    <dgm:cxn modelId="{2F63E4F4-13B5-4F0C-9C53-E8360628D555}" type="presParOf" srcId="{F7E8AEE1-164F-49D9-AAB6-A422317B4164}" destId="{7BF92CDD-4C1C-414C-8D0A-ECCD61EB9EE7}" srcOrd="0" destOrd="0" presId="urn:microsoft.com/office/officeart/2011/layout/CircleProcess"/>
    <dgm:cxn modelId="{3A903071-C774-4BC5-B406-8399DEFEB754}" type="presParOf" srcId="{23872EA7-C3A1-4ADE-A5D7-4F2A08836181}" destId="{A266BD22-4524-4851-8CC3-BEEE75785B7F}" srcOrd="8" destOrd="0" presId="urn:microsoft.com/office/officeart/2011/layout/CircleProcess"/>
    <dgm:cxn modelId="{1022302E-E8F8-4F8E-905A-BBB094D7566B}" type="presParOf" srcId="{23872EA7-C3A1-4ADE-A5D7-4F2A08836181}" destId="{5DA2D19C-2DB4-499B-8253-566A76AB5A35}" srcOrd="9" destOrd="0" presId="urn:microsoft.com/office/officeart/2011/layout/CircleProcess"/>
    <dgm:cxn modelId="{986504AB-5362-4DD5-849B-BB1F88338E05}" type="presParOf" srcId="{5DA2D19C-2DB4-499B-8253-566A76AB5A35}" destId="{78543BC4-4319-4A42-A23B-10FC809F14BA}" srcOrd="0" destOrd="0" presId="urn:microsoft.com/office/officeart/2011/layout/CircleProcess"/>
    <dgm:cxn modelId="{541B66E7-6991-4E7B-BB7F-01693741675F}" type="presParOf" srcId="{23872EA7-C3A1-4ADE-A5D7-4F2A08836181}" destId="{2A1D6FA6-FFB2-41C4-BDB7-409D258BB968}" srcOrd="10" destOrd="0" presId="urn:microsoft.com/office/officeart/2011/layout/CircleProcess"/>
    <dgm:cxn modelId="{AA1E8690-F99E-4EAA-9CA7-1E85D0FE53C9}" type="presParOf" srcId="{2A1D6FA6-FFB2-41C4-BDB7-409D258BB968}" destId="{C39CB152-B63F-4E6A-9627-7A970EEAD0C0}" srcOrd="0" destOrd="0" presId="urn:microsoft.com/office/officeart/2011/layout/CircleProcess"/>
    <dgm:cxn modelId="{87A52EB1-0AC6-4CAC-B9A3-81205BA61B70}" type="presParOf" srcId="{23872EA7-C3A1-4ADE-A5D7-4F2A08836181}" destId="{8222E118-927A-4740-BFC6-15E0E0423E7B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0BC7B4-EFC9-4D54-9C94-7FFD77F45F0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zh-TW" altLang="en-US"/>
        </a:p>
      </dgm:t>
    </dgm:pt>
    <dgm:pt modelId="{277008AC-1162-49B5-B7F2-20519EF9618B}">
      <dgm:prSet/>
      <dgm:spPr/>
      <dgm:t>
        <a:bodyPr/>
        <a:lstStyle/>
        <a:p>
          <a:pPr rtl="0"/>
          <a:r>
            <a:rPr lang="zh-TW" baseline="0" smtClean="0"/>
            <a:t>工具列</a:t>
          </a:r>
          <a:endParaRPr lang="zh-TW"/>
        </a:p>
      </dgm:t>
    </dgm:pt>
    <dgm:pt modelId="{5CEABF18-FBF4-41E8-8CE8-8EEEB6A5FC6A}" type="parTrans" cxnId="{7B60454C-67E8-4E6E-92C1-06C93FF6C8AD}">
      <dgm:prSet/>
      <dgm:spPr/>
      <dgm:t>
        <a:bodyPr/>
        <a:lstStyle/>
        <a:p>
          <a:endParaRPr lang="zh-TW" altLang="en-US"/>
        </a:p>
      </dgm:t>
    </dgm:pt>
    <dgm:pt modelId="{DF7EC3D0-BDE9-4004-9F6B-00B20FCB7188}" type="sibTrans" cxnId="{7B60454C-67E8-4E6E-92C1-06C93FF6C8AD}">
      <dgm:prSet/>
      <dgm:spPr/>
      <dgm:t>
        <a:bodyPr/>
        <a:lstStyle/>
        <a:p>
          <a:endParaRPr lang="zh-TW" altLang="en-US"/>
        </a:p>
      </dgm:t>
    </dgm:pt>
    <dgm:pt modelId="{FA65F124-05FF-44D5-BD69-01BD5389DCDD}">
      <dgm:prSet/>
      <dgm:spPr/>
      <dgm:t>
        <a:bodyPr/>
        <a:lstStyle/>
        <a:p>
          <a:pPr rtl="0"/>
          <a:r>
            <a:rPr lang="zh-TW" baseline="0" smtClean="0"/>
            <a:t>動畫</a:t>
          </a:r>
          <a:endParaRPr lang="zh-TW"/>
        </a:p>
      </dgm:t>
    </dgm:pt>
    <dgm:pt modelId="{B10B1AED-766B-4589-9B7C-0CB26DCD7329}" type="parTrans" cxnId="{1CEF4D6E-6CD5-43DA-9354-2CF0F5C6E985}">
      <dgm:prSet/>
      <dgm:spPr/>
      <dgm:t>
        <a:bodyPr/>
        <a:lstStyle/>
        <a:p>
          <a:endParaRPr lang="zh-TW" altLang="en-US"/>
        </a:p>
      </dgm:t>
    </dgm:pt>
    <dgm:pt modelId="{5BD1A911-F443-4FCE-9B68-DB47F8260DCC}" type="sibTrans" cxnId="{1CEF4D6E-6CD5-43DA-9354-2CF0F5C6E985}">
      <dgm:prSet/>
      <dgm:spPr/>
      <dgm:t>
        <a:bodyPr/>
        <a:lstStyle/>
        <a:p>
          <a:endParaRPr lang="zh-TW" altLang="en-US"/>
        </a:p>
      </dgm:t>
    </dgm:pt>
    <dgm:pt modelId="{1341E8C3-7CC3-47CF-9F82-76943D0AE909}">
      <dgm:prSet/>
      <dgm:spPr/>
      <dgm:t>
        <a:bodyPr/>
        <a:lstStyle/>
        <a:p>
          <a:pPr rtl="0"/>
          <a:r>
            <a:rPr lang="zh-TW" baseline="0" smtClean="0"/>
            <a:t>新增動畫</a:t>
          </a:r>
          <a:endParaRPr lang="zh-TW"/>
        </a:p>
      </dgm:t>
    </dgm:pt>
    <dgm:pt modelId="{2E5506FB-5601-4831-8A29-E3AD81A31D63}" type="parTrans" cxnId="{61463712-A9E9-4DD5-80D1-CCA2BD6A17CB}">
      <dgm:prSet/>
      <dgm:spPr/>
      <dgm:t>
        <a:bodyPr/>
        <a:lstStyle/>
        <a:p>
          <a:endParaRPr lang="zh-TW" altLang="en-US"/>
        </a:p>
      </dgm:t>
    </dgm:pt>
    <dgm:pt modelId="{43134285-8A2A-42A8-B493-F98786E7EAB9}" type="sibTrans" cxnId="{61463712-A9E9-4DD5-80D1-CCA2BD6A17CB}">
      <dgm:prSet/>
      <dgm:spPr/>
      <dgm:t>
        <a:bodyPr/>
        <a:lstStyle/>
        <a:p>
          <a:endParaRPr lang="zh-TW" altLang="en-US"/>
        </a:p>
      </dgm:t>
    </dgm:pt>
    <dgm:pt modelId="{0BDE5025-9592-4551-99B5-FA6510A0922E}">
      <dgm:prSet/>
      <dgm:spPr/>
      <dgm:t>
        <a:bodyPr/>
        <a:lstStyle/>
        <a:p>
          <a:pPr rtl="0"/>
          <a:r>
            <a:rPr lang="zh-TW" baseline="0" smtClean="0"/>
            <a:t>動畫窗格</a:t>
          </a:r>
          <a:endParaRPr lang="zh-TW"/>
        </a:p>
      </dgm:t>
    </dgm:pt>
    <dgm:pt modelId="{F40B3381-BFDA-41A7-8931-A1F7BE7B5F69}" type="parTrans" cxnId="{F03CE5D8-D8F4-4A8D-A648-16C5BE10CF03}">
      <dgm:prSet/>
      <dgm:spPr/>
      <dgm:t>
        <a:bodyPr/>
        <a:lstStyle/>
        <a:p>
          <a:endParaRPr lang="zh-TW" altLang="en-US"/>
        </a:p>
      </dgm:t>
    </dgm:pt>
    <dgm:pt modelId="{AA3CD06C-D8C1-4BEB-99DB-BE54218C6CBF}" type="sibTrans" cxnId="{F03CE5D8-D8F4-4A8D-A648-16C5BE10CF03}">
      <dgm:prSet/>
      <dgm:spPr/>
      <dgm:t>
        <a:bodyPr/>
        <a:lstStyle/>
        <a:p>
          <a:endParaRPr lang="zh-TW" altLang="en-US"/>
        </a:p>
      </dgm:t>
    </dgm:pt>
    <dgm:pt modelId="{0919BCED-8DF2-4BF7-A871-C6835A842D69}" type="pres">
      <dgm:prSet presAssocID="{8A0BC7B4-EFC9-4D54-9C94-7FFD77F45F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FA3D98A-D364-4F04-9F6A-8E1F2FDC0ED3}" type="pres">
      <dgm:prSet presAssocID="{277008AC-1162-49B5-B7F2-20519EF9618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13AA4C-5365-4752-AA39-E9FC191D82F8}" type="pres">
      <dgm:prSet presAssocID="{DF7EC3D0-BDE9-4004-9F6B-00B20FCB7188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E4B22985-358B-47D7-AD38-B34FD5D7C255}" type="pres">
      <dgm:prSet presAssocID="{DF7EC3D0-BDE9-4004-9F6B-00B20FCB7188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82958D3A-27A4-43D6-96AF-D8828BC2EEC8}" type="pres">
      <dgm:prSet presAssocID="{FA65F124-05FF-44D5-BD69-01BD5389DC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8E70F6-DF37-47C3-80AE-DBADD28CD516}" type="pres">
      <dgm:prSet presAssocID="{5BD1A911-F443-4FCE-9B68-DB47F8260DCC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C2125045-20DD-441C-87B9-0C60ED062CA7}" type="pres">
      <dgm:prSet presAssocID="{5BD1A911-F443-4FCE-9B68-DB47F8260DCC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964C14C2-5044-48C3-B3E8-1BBD9A8A87DF}" type="pres">
      <dgm:prSet presAssocID="{1341E8C3-7CC3-47CF-9F82-76943D0AE9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401A5E-957E-404A-9BD5-61E79F85DC26}" type="pres">
      <dgm:prSet presAssocID="{43134285-8A2A-42A8-B493-F98786E7EAB9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77475CF7-6681-4D2D-AF4E-3B7ED3430F96}" type="pres">
      <dgm:prSet presAssocID="{43134285-8A2A-42A8-B493-F98786E7EAB9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E120F74A-6084-47EB-905C-C9DF7647B8EC}" type="pres">
      <dgm:prSet presAssocID="{0BDE5025-9592-4551-99B5-FA6510A092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CEF4D6E-6CD5-43DA-9354-2CF0F5C6E985}" srcId="{8A0BC7B4-EFC9-4D54-9C94-7FFD77F45F09}" destId="{FA65F124-05FF-44D5-BD69-01BD5389DCDD}" srcOrd="1" destOrd="0" parTransId="{B10B1AED-766B-4589-9B7C-0CB26DCD7329}" sibTransId="{5BD1A911-F443-4FCE-9B68-DB47F8260DCC}"/>
    <dgm:cxn modelId="{8F344731-2A0C-4E00-8018-9DD0A2B701B0}" type="presOf" srcId="{8A0BC7B4-EFC9-4D54-9C94-7FFD77F45F09}" destId="{0919BCED-8DF2-4BF7-A871-C6835A842D69}" srcOrd="0" destOrd="0" presId="urn:microsoft.com/office/officeart/2005/8/layout/process1"/>
    <dgm:cxn modelId="{53E2BEBC-6D11-4F24-ABB1-208AC4083E93}" type="presOf" srcId="{DF7EC3D0-BDE9-4004-9F6B-00B20FCB7188}" destId="{0A13AA4C-5365-4752-AA39-E9FC191D82F8}" srcOrd="0" destOrd="0" presId="urn:microsoft.com/office/officeart/2005/8/layout/process1"/>
    <dgm:cxn modelId="{65DD8FAE-7FC1-4844-9D70-E73F4C78407A}" type="presOf" srcId="{43134285-8A2A-42A8-B493-F98786E7EAB9}" destId="{77475CF7-6681-4D2D-AF4E-3B7ED3430F96}" srcOrd="1" destOrd="0" presId="urn:microsoft.com/office/officeart/2005/8/layout/process1"/>
    <dgm:cxn modelId="{8C675ED8-0628-48BF-8391-076C52FFA756}" type="presOf" srcId="{1341E8C3-7CC3-47CF-9F82-76943D0AE909}" destId="{964C14C2-5044-48C3-B3E8-1BBD9A8A87DF}" srcOrd="0" destOrd="0" presId="urn:microsoft.com/office/officeart/2005/8/layout/process1"/>
    <dgm:cxn modelId="{5A7BCFB3-F220-4F1B-B3E9-2A4A04D0F694}" type="presOf" srcId="{0BDE5025-9592-4551-99B5-FA6510A0922E}" destId="{E120F74A-6084-47EB-905C-C9DF7647B8EC}" srcOrd="0" destOrd="0" presId="urn:microsoft.com/office/officeart/2005/8/layout/process1"/>
    <dgm:cxn modelId="{F03CE5D8-D8F4-4A8D-A648-16C5BE10CF03}" srcId="{8A0BC7B4-EFC9-4D54-9C94-7FFD77F45F09}" destId="{0BDE5025-9592-4551-99B5-FA6510A0922E}" srcOrd="3" destOrd="0" parTransId="{F40B3381-BFDA-41A7-8931-A1F7BE7B5F69}" sibTransId="{AA3CD06C-D8C1-4BEB-99DB-BE54218C6CBF}"/>
    <dgm:cxn modelId="{61463712-A9E9-4DD5-80D1-CCA2BD6A17CB}" srcId="{8A0BC7B4-EFC9-4D54-9C94-7FFD77F45F09}" destId="{1341E8C3-7CC3-47CF-9F82-76943D0AE909}" srcOrd="2" destOrd="0" parTransId="{2E5506FB-5601-4831-8A29-E3AD81A31D63}" sibTransId="{43134285-8A2A-42A8-B493-F98786E7EAB9}"/>
    <dgm:cxn modelId="{50006125-4E84-4C03-901D-75F7BC63078A}" type="presOf" srcId="{277008AC-1162-49B5-B7F2-20519EF9618B}" destId="{3FA3D98A-D364-4F04-9F6A-8E1F2FDC0ED3}" srcOrd="0" destOrd="0" presId="urn:microsoft.com/office/officeart/2005/8/layout/process1"/>
    <dgm:cxn modelId="{94008D9F-3565-4790-9788-94D848D197FE}" type="presOf" srcId="{DF7EC3D0-BDE9-4004-9F6B-00B20FCB7188}" destId="{E4B22985-358B-47D7-AD38-B34FD5D7C255}" srcOrd="1" destOrd="0" presId="urn:microsoft.com/office/officeart/2005/8/layout/process1"/>
    <dgm:cxn modelId="{7B60454C-67E8-4E6E-92C1-06C93FF6C8AD}" srcId="{8A0BC7B4-EFC9-4D54-9C94-7FFD77F45F09}" destId="{277008AC-1162-49B5-B7F2-20519EF9618B}" srcOrd="0" destOrd="0" parTransId="{5CEABF18-FBF4-41E8-8CE8-8EEEB6A5FC6A}" sibTransId="{DF7EC3D0-BDE9-4004-9F6B-00B20FCB7188}"/>
    <dgm:cxn modelId="{31E1DAD6-6D5C-4CA1-872A-B88C44837AB1}" type="presOf" srcId="{43134285-8A2A-42A8-B493-F98786E7EAB9}" destId="{8D401A5E-957E-404A-9BD5-61E79F85DC26}" srcOrd="0" destOrd="0" presId="urn:microsoft.com/office/officeart/2005/8/layout/process1"/>
    <dgm:cxn modelId="{1FF74099-91D8-4597-A388-417877C38516}" type="presOf" srcId="{FA65F124-05FF-44D5-BD69-01BD5389DCDD}" destId="{82958D3A-27A4-43D6-96AF-D8828BC2EEC8}" srcOrd="0" destOrd="0" presId="urn:microsoft.com/office/officeart/2005/8/layout/process1"/>
    <dgm:cxn modelId="{2C2591BB-A176-4A2B-B07C-E52313AAF224}" type="presOf" srcId="{5BD1A911-F443-4FCE-9B68-DB47F8260DCC}" destId="{318E70F6-DF37-47C3-80AE-DBADD28CD516}" srcOrd="0" destOrd="0" presId="urn:microsoft.com/office/officeart/2005/8/layout/process1"/>
    <dgm:cxn modelId="{47062FA2-7A8A-486C-B88D-1C662DB96EA2}" type="presOf" srcId="{5BD1A911-F443-4FCE-9B68-DB47F8260DCC}" destId="{C2125045-20DD-441C-87B9-0C60ED062CA7}" srcOrd="1" destOrd="0" presId="urn:microsoft.com/office/officeart/2005/8/layout/process1"/>
    <dgm:cxn modelId="{767E7252-D0D7-4D3E-A739-CDE1E66FD548}" type="presParOf" srcId="{0919BCED-8DF2-4BF7-A871-C6835A842D69}" destId="{3FA3D98A-D364-4F04-9F6A-8E1F2FDC0ED3}" srcOrd="0" destOrd="0" presId="urn:microsoft.com/office/officeart/2005/8/layout/process1"/>
    <dgm:cxn modelId="{72121532-40CB-4431-A012-FE252F8F422C}" type="presParOf" srcId="{0919BCED-8DF2-4BF7-A871-C6835A842D69}" destId="{0A13AA4C-5365-4752-AA39-E9FC191D82F8}" srcOrd="1" destOrd="0" presId="urn:microsoft.com/office/officeart/2005/8/layout/process1"/>
    <dgm:cxn modelId="{4109948B-A225-4211-B185-FE9797FA6EA8}" type="presParOf" srcId="{0A13AA4C-5365-4752-AA39-E9FC191D82F8}" destId="{E4B22985-358B-47D7-AD38-B34FD5D7C255}" srcOrd="0" destOrd="0" presId="urn:microsoft.com/office/officeart/2005/8/layout/process1"/>
    <dgm:cxn modelId="{D8FA89CC-5017-4D91-B8B2-A24D68D64CA6}" type="presParOf" srcId="{0919BCED-8DF2-4BF7-A871-C6835A842D69}" destId="{82958D3A-27A4-43D6-96AF-D8828BC2EEC8}" srcOrd="2" destOrd="0" presId="urn:microsoft.com/office/officeart/2005/8/layout/process1"/>
    <dgm:cxn modelId="{185154B3-D209-47C7-AE61-8F0F94FA6CDF}" type="presParOf" srcId="{0919BCED-8DF2-4BF7-A871-C6835A842D69}" destId="{318E70F6-DF37-47C3-80AE-DBADD28CD516}" srcOrd="3" destOrd="0" presId="urn:microsoft.com/office/officeart/2005/8/layout/process1"/>
    <dgm:cxn modelId="{2CA8276E-708D-4F26-880C-04BD7778A5F2}" type="presParOf" srcId="{318E70F6-DF37-47C3-80AE-DBADD28CD516}" destId="{C2125045-20DD-441C-87B9-0C60ED062CA7}" srcOrd="0" destOrd="0" presId="urn:microsoft.com/office/officeart/2005/8/layout/process1"/>
    <dgm:cxn modelId="{209E9046-7134-4E5F-9A9D-A26ED15375D4}" type="presParOf" srcId="{0919BCED-8DF2-4BF7-A871-C6835A842D69}" destId="{964C14C2-5044-48C3-B3E8-1BBD9A8A87DF}" srcOrd="4" destOrd="0" presId="urn:microsoft.com/office/officeart/2005/8/layout/process1"/>
    <dgm:cxn modelId="{8329589D-A51F-4FD6-84F4-BEFCA0113BEF}" type="presParOf" srcId="{0919BCED-8DF2-4BF7-A871-C6835A842D69}" destId="{8D401A5E-957E-404A-9BD5-61E79F85DC26}" srcOrd="5" destOrd="0" presId="urn:microsoft.com/office/officeart/2005/8/layout/process1"/>
    <dgm:cxn modelId="{14B11AA1-BEDA-4D70-8C29-763572218D66}" type="presParOf" srcId="{8D401A5E-957E-404A-9BD5-61E79F85DC26}" destId="{77475CF7-6681-4D2D-AF4E-3B7ED3430F96}" srcOrd="0" destOrd="0" presId="urn:microsoft.com/office/officeart/2005/8/layout/process1"/>
    <dgm:cxn modelId="{B029F76C-45C1-45CB-919F-91B24C535D33}" type="presParOf" srcId="{0919BCED-8DF2-4BF7-A871-C6835A842D69}" destId="{E120F74A-6084-47EB-905C-C9DF7647B8E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DA3F57-530F-4711-B332-DA3628C6509A}" type="doc">
      <dgm:prSet loTypeId="urn:microsoft.com/office/officeart/2005/8/layout/bProcess2" loCatId="process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zh-TW" altLang="en-US"/>
        </a:p>
      </dgm:t>
    </dgm:pt>
    <dgm:pt modelId="{30BC2428-39BF-48E3-AF13-1157F743DD82}">
      <dgm:prSet/>
      <dgm:spPr/>
      <dgm:t>
        <a:bodyPr/>
        <a:lstStyle/>
        <a:p>
          <a:pPr rtl="0"/>
          <a:r>
            <a:rPr lang="zh-TW" baseline="0" smtClean="0"/>
            <a:t>工具列</a:t>
          </a:r>
          <a:endParaRPr lang="zh-TW"/>
        </a:p>
      </dgm:t>
    </dgm:pt>
    <dgm:pt modelId="{D8140DA9-2B64-440B-8280-6DEB9EB5602D}" type="parTrans" cxnId="{A5CFDFE4-EAE7-4663-8E21-980B126DCA9E}">
      <dgm:prSet/>
      <dgm:spPr/>
      <dgm:t>
        <a:bodyPr/>
        <a:lstStyle/>
        <a:p>
          <a:endParaRPr lang="zh-TW" altLang="en-US"/>
        </a:p>
      </dgm:t>
    </dgm:pt>
    <dgm:pt modelId="{3F9A1D4C-201B-49CD-8C28-8BC908AFA1BF}" type="sibTrans" cxnId="{A5CFDFE4-EAE7-4663-8E21-980B126DCA9E}">
      <dgm:prSet/>
      <dgm:spPr/>
      <dgm:t>
        <a:bodyPr/>
        <a:lstStyle/>
        <a:p>
          <a:endParaRPr lang="zh-TW" altLang="en-US"/>
        </a:p>
      </dgm:t>
    </dgm:pt>
    <dgm:pt modelId="{9A90788B-FC11-4BD9-B7AB-8727ED2A9D61}">
      <dgm:prSet/>
      <dgm:spPr/>
      <dgm:t>
        <a:bodyPr/>
        <a:lstStyle/>
        <a:p>
          <a:pPr rtl="0"/>
          <a:r>
            <a:rPr lang="zh-TW" baseline="0" smtClean="0"/>
            <a:t>插入</a:t>
          </a:r>
          <a:endParaRPr lang="zh-TW"/>
        </a:p>
      </dgm:t>
    </dgm:pt>
    <dgm:pt modelId="{F904184B-1662-4145-AA18-607ADE52BE16}" type="parTrans" cxnId="{31A7F17F-ED80-4A0E-80D7-4F0D743C013D}">
      <dgm:prSet/>
      <dgm:spPr/>
      <dgm:t>
        <a:bodyPr/>
        <a:lstStyle/>
        <a:p>
          <a:endParaRPr lang="zh-TW" altLang="en-US"/>
        </a:p>
      </dgm:t>
    </dgm:pt>
    <dgm:pt modelId="{AAC4E381-6552-4A32-9DC1-95BFD7AB5E9E}" type="sibTrans" cxnId="{31A7F17F-ED80-4A0E-80D7-4F0D743C013D}">
      <dgm:prSet/>
      <dgm:spPr/>
      <dgm:t>
        <a:bodyPr/>
        <a:lstStyle/>
        <a:p>
          <a:endParaRPr lang="zh-TW" altLang="en-US"/>
        </a:p>
      </dgm:t>
    </dgm:pt>
    <dgm:pt modelId="{E72259A1-EB04-4885-A7E2-9C94C8ED673D}">
      <dgm:prSet/>
      <dgm:spPr/>
      <dgm:t>
        <a:bodyPr/>
        <a:lstStyle/>
        <a:p>
          <a:pPr rtl="0"/>
          <a:r>
            <a:rPr lang="zh-TW" baseline="0" dirty="0" smtClean="0"/>
            <a:t>視訊</a:t>
          </a:r>
          <a:endParaRPr lang="zh-TW" dirty="0"/>
        </a:p>
      </dgm:t>
    </dgm:pt>
    <dgm:pt modelId="{07980D42-7ABC-44FA-99AC-C1DC09C77633}" type="parTrans" cxnId="{CAF09963-1CCD-44E8-8C57-7AAA59A78721}">
      <dgm:prSet/>
      <dgm:spPr/>
      <dgm:t>
        <a:bodyPr/>
        <a:lstStyle/>
        <a:p>
          <a:endParaRPr lang="zh-TW" altLang="en-US"/>
        </a:p>
      </dgm:t>
    </dgm:pt>
    <dgm:pt modelId="{05A6AD62-A91C-42C4-A174-7DA0961743D1}" type="sibTrans" cxnId="{CAF09963-1CCD-44E8-8C57-7AAA59A78721}">
      <dgm:prSet/>
      <dgm:spPr/>
      <dgm:t>
        <a:bodyPr/>
        <a:lstStyle/>
        <a:p>
          <a:endParaRPr lang="zh-TW" altLang="en-US"/>
        </a:p>
      </dgm:t>
    </dgm:pt>
    <dgm:pt modelId="{2EACA9F4-5E0F-4479-9C5C-9D5427202DD3}" type="pres">
      <dgm:prSet presAssocID="{5ADA3F57-530F-4711-B332-DA3628C6509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D1F1260-0115-4032-ADA2-2146B8F29D3D}" type="pres">
      <dgm:prSet presAssocID="{30BC2428-39BF-48E3-AF13-1157F743DD82}" presName="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9DF927-F001-4FDE-9FB2-E49E9452A46A}" type="pres">
      <dgm:prSet presAssocID="{3F9A1D4C-201B-49CD-8C28-8BC908AFA1BF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89223CE4-6BA8-41F2-982D-522E39603C45}" type="pres">
      <dgm:prSet presAssocID="{9A90788B-FC11-4BD9-B7AB-8727ED2A9D61}" presName="middleNode" presStyleCnt="0"/>
      <dgm:spPr/>
    </dgm:pt>
    <dgm:pt modelId="{8AD9DE66-ED80-427C-9166-D8C8F11EDC6D}" type="pres">
      <dgm:prSet presAssocID="{9A90788B-FC11-4BD9-B7AB-8727ED2A9D61}" presName="padding" presStyleLbl="node1" presStyleIdx="0" presStyleCnt="3"/>
      <dgm:spPr/>
    </dgm:pt>
    <dgm:pt modelId="{FE119102-6223-466B-AAFF-E8E3044CD460}" type="pres">
      <dgm:prSet presAssocID="{9A90788B-FC11-4BD9-B7AB-8727ED2A9D61}" presName="shap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C732B0-3A18-4AF5-AC03-B45E71114F16}" type="pres">
      <dgm:prSet presAssocID="{AAC4E381-6552-4A32-9DC1-95BFD7AB5E9E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B0B8A98E-AB3D-4922-ADE7-C9FE6E8B0F31}" type="pres">
      <dgm:prSet presAssocID="{E72259A1-EB04-4885-A7E2-9C94C8ED673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A7CD70-C133-4A7F-A829-54B3C9CE4534}" type="presOf" srcId="{9A90788B-FC11-4BD9-B7AB-8727ED2A9D61}" destId="{FE119102-6223-466B-AAFF-E8E3044CD460}" srcOrd="0" destOrd="0" presId="urn:microsoft.com/office/officeart/2005/8/layout/bProcess2"/>
    <dgm:cxn modelId="{BC7C447E-9974-4BCA-A960-5CB241AE8FBF}" type="presOf" srcId="{3F9A1D4C-201B-49CD-8C28-8BC908AFA1BF}" destId="{729DF927-F001-4FDE-9FB2-E49E9452A46A}" srcOrd="0" destOrd="0" presId="urn:microsoft.com/office/officeart/2005/8/layout/bProcess2"/>
    <dgm:cxn modelId="{A2FFA951-2233-4400-B14E-715C0F3218F1}" type="presOf" srcId="{5ADA3F57-530F-4711-B332-DA3628C6509A}" destId="{2EACA9F4-5E0F-4479-9C5C-9D5427202DD3}" srcOrd="0" destOrd="0" presId="urn:microsoft.com/office/officeart/2005/8/layout/bProcess2"/>
    <dgm:cxn modelId="{CAF09963-1CCD-44E8-8C57-7AAA59A78721}" srcId="{5ADA3F57-530F-4711-B332-DA3628C6509A}" destId="{E72259A1-EB04-4885-A7E2-9C94C8ED673D}" srcOrd="2" destOrd="0" parTransId="{07980D42-7ABC-44FA-99AC-C1DC09C77633}" sibTransId="{05A6AD62-A91C-42C4-A174-7DA0961743D1}"/>
    <dgm:cxn modelId="{93293E9C-1924-4E7C-9D58-191413C1FB48}" type="presOf" srcId="{30BC2428-39BF-48E3-AF13-1157F743DD82}" destId="{8D1F1260-0115-4032-ADA2-2146B8F29D3D}" srcOrd="0" destOrd="0" presId="urn:microsoft.com/office/officeart/2005/8/layout/bProcess2"/>
    <dgm:cxn modelId="{97E820A9-9E60-4F36-A9ED-F401EBD2BEB0}" type="presOf" srcId="{AAC4E381-6552-4A32-9DC1-95BFD7AB5E9E}" destId="{13C732B0-3A18-4AF5-AC03-B45E71114F16}" srcOrd="0" destOrd="0" presId="urn:microsoft.com/office/officeart/2005/8/layout/bProcess2"/>
    <dgm:cxn modelId="{31A7F17F-ED80-4A0E-80D7-4F0D743C013D}" srcId="{5ADA3F57-530F-4711-B332-DA3628C6509A}" destId="{9A90788B-FC11-4BD9-B7AB-8727ED2A9D61}" srcOrd="1" destOrd="0" parTransId="{F904184B-1662-4145-AA18-607ADE52BE16}" sibTransId="{AAC4E381-6552-4A32-9DC1-95BFD7AB5E9E}"/>
    <dgm:cxn modelId="{A5CFDFE4-EAE7-4663-8E21-980B126DCA9E}" srcId="{5ADA3F57-530F-4711-B332-DA3628C6509A}" destId="{30BC2428-39BF-48E3-AF13-1157F743DD82}" srcOrd="0" destOrd="0" parTransId="{D8140DA9-2B64-440B-8280-6DEB9EB5602D}" sibTransId="{3F9A1D4C-201B-49CD-8C28-8BC908AFA1BF}"/>
    <dgm:cxn modelId="{7DB4658A-F689-45A7-8973-712660312639}" type="presOf" srcId="{E72259A1-EB04-4885-A7E2-9C94C8ED673D}" destId="{B0B8A98E-AB3D-4922-ADE7-C9FE6E8B0F31}" srcOrd="0" destOrd="0" presId="urn:microsoft.com/office/officeart/2005/8/layout/bProcess2"/>
    <dgm:cxn modelId="{952F62BB-4A46-4C35-ACA6-50B5AE1C80DB}" type="presParOf" srcId="{2EACA9F4-5E0F-4479-9C5C-9D5427202DD3}" destId="{8D1F1260-0115-4032-ADA2-2146B8F29D3D}" srcOrd="0" destOrd="0" presId="urn:microsoft.com/office/officeart/2005/8/layout/bProcess2"/>
    <dgm:cxn modelId="{08198044-C087-4B5B-82A2-456041CEDD87}" type="presParOf" srcId="{2EACA9F4-5E0F-4479-9C5C-9D5427202DD3}" destId="{729DF927-F001-4FDE-9FB2-E49E9452A46A}" srcOrd="1" destOrd="0" presId="urn:microsoft.com/office/officeart/2005/8/layout/bProcess2"/>
    <dgm:cxn modelId="{96B92F48-9D8F-4ACD-84D6-9E2D9A598CBB}" type="presParOf" srcId="{2EACA9F4-5E0F-4479-9C5C-9D5427202DD3}" destId="{89223CE4-6BA8-41F2-982D-522E39603C45}" srcOrd="2" destOrd="0" presId="urn:microsoft.com/office/officeart/2005/8/layout/bProcess2"/>
    <dgm:cxn modelId="{8C2C1587-F1C9-4BD9-8020-29FED3B41AEE}" type="presParOf" srcId="{89223CE4-6BA8-41F2-982D-522E39603C45}" destId="{8AD9DE66-ED80-427C-9166-D8C8F11EDC6D}" srcOrd="0" destOrd="0" presId="urn:microsoft.com/office/officeart/2005/8/layout/bProcess2"/>
    <dgm:cxn modelId="{6730EB2B-E3CA-4A8A-A415-51E6BA59ADC5}" type="presParOf" srcId="{89223CE4-6BA8-41F2-982D-522E39603C45}" destId="{FE119102-6223-466B-AAFF-E8E3044CD460}" srcOrd="1" destOrd="0" presId="urn:microsoft.com/office/officeart/2005/8/layout/bProcess2"/>
    <dgm:cxn modelId="{EE007DE9-F115-44DC-8CEA-810409FCAC5B}" type="presParOf" srcId="{2EACA9F4-5E0F-4479-9C5C-9D5427202DD3}" destId="{13C732B0-3A18-4AF5-AC03-B45E71114F16}" srcOrd="3" destOrd="0" presId="urn:microsoft.com/office/officeart/2005/8/layout/bProcess2"/>
    <dgm:cxn modelId="{E98EC89B-409D-4CB8-9C9E-8EE3FEC5FE04}" type="presParOf" srcId="{2EACA9F4-5E0F-4479-9C5C-9D5427202DD3}" destId="{B0B8A98E-AB3D-4922-ADE7-C9FE6E8B0F31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B464D8-4F6E-4137-ADA3-073E1C1B35BB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7448C21D-C7BF-490B-AB72-C83FDDEC498B}">
      <dgm:prSet custT="1"/>
      <dgm:spPr/>
      <dgm:t>
        <a:bodyPr/>
        <a:lstStyle/>
        <a:p>
          <a:pPr rtl="0"/>
          <a:r>
            <a:rPr lang="zh-TW" altLang="en-US" sz="4400" baseline="0" smtClean="0">
              <a:latin typeface="微軟正黑體" pitchFamily="34" charset="-120"/>
              <a:ea typeface="微軟正黑體" pitchFamily="34" charset="-120"/>
            </a:rPr>
            <a:t>工具列</a:t>
          </a:r>
          <a:endParaRPr lang="zh-TW" altLang="en-US" sz="4400">
            <a:latin typeface="微軟正黑體" pitchFamily="34" charset="-120"/>
            <a:ea typeface="微軟正黑體" pitchFamily="34" charset="-120"/>
          </a:endParaRPr>
        </a:p>
      </dgm:t>
    </dgm:pt>
    <dgm:pt modelId="{E5EAE3FB-5530-4847-AB15-50710031D407}" type="parTrans" cxnId="{2E9DEBF8-2011-4CC1-88F0-C243860FAA83}">
      <dgm:prSet/>
      <dgm:spPr/>
      <dgm:t>
        <a:bodyPr/>
        <a:lstStyle/>
        <a:p>
          <a:endParaRPr lang="zh-TW" altLang="en-US"/>
        </a:p>
      </dgm:t>
    </dgm:pt>
    <dgm:pt modelId="{0FD2ABFC-A674-4739-965B-6DC665D5432C}" type="sibTrans" cxnId="{2E9DEBF8-2011-4CC1-88F0-C243860FAA83}">
      <dgm:prSet/>
      <dgm:spPr/>
      <dgm:t>
        <a:bodyPr/>
        <a:lstStyle/>
        <a:p>
          <a:endParaRPr lang="zh-TW" altLang="en-US"/>
        </a:p>
      </dgm:t>
    </dgm:pt>
    <dgm:pt modelId="{06026BA3-0346-47F8-8977-81664F85FCAA}">
      <dgm:prSet custT="1"/>
      <dgm:spPr/>
      <dgm:t>
        <a:bodyPr/>
        <a:lstStyle/>
        <a:p>
          <a:pPr rtl="0"/>
          <a:r>
            <a:rPr lang="zh-TW" altLang="en-US" sz="3200" baseline="0" dirty="0" smtClean="0">
              <a:latin typeface="微軟正黑體" pitchFamily="34" charset="-120"/>
              <a:ea typeface="微軟正黑體" pitchFamily="34" charset="-120"/>
            </a:rPr>
            <a:t>插入</a:t>
          </a:r>
          <a:endParaRPr lang="zh-TW" altLang="en-US" sz="3200" dirty="0">
            <a:latin typeface="微軟正黑體" pitchFamily="34" charset="-120"/>
            <a:ea typeface="微軟正黑體" pitchFamily="34" charset="-120"/>
          </a:endParaRPr>
        </a:p>
      </dgm:t>
    </dgm:pt>
    <dgm:pt modelId="{0BDD1574-A356-42B4-A4A8-B7D47DDD1DEB}" type="parTrans" cxnId="{2A8EF1A9-3C19-4196-A007-9EFE55E44F66}">
      <dgm:prSet/>
      <dgm:spPr/>
      <dgm:t>
        <a:bodyPr/>
        <a:lstStyle/>
        <a:p>
          <a:endParaRPr lang="zh-TW" altLang="en-US"/>
        </a:p>
      </dgm:t>
    </dgm:pt>
    <dgm:pt modelId="{DFB04657-CED7-413D-9D67-678B2354C98D}" type="sibTrans" cxnId="{2A8EF1A9-3C19-4196-A007-9EFE55E44F66}">
      <dgm:prSet/>
      <dgm:spPr/>
      <dgm:t>
        <a:bodyPr/>
        <a:lstStyle/>
        <a:p>
          <a:endParaRPr lang="zh-TW" altLang="en-US"/>
        </a:p>
      </dgm:t>
    </dgm:pt>
    <dgm:pt modelId="{00197C01-6833-4EE4-BC98-0DF7000B177F}">
      <dgm:prSet custT="1"/>
      <dgm:spPr/>
      <dgm:t>
        <a:bodyPr/>
        <a:lstStyle/>
        <a:p>
          <a:pPr rtl="0"/>
          <a:r>
            <a:rPr lang="zh-TW" altLang="en-US" sz="3200" baseline="0" dirty="0" smtClean="0">
              <a:latin typeface="微軟正黑體" pitchFamily="34" charset="-120"/>
              <a:ea typeface="微軟正黑體" pitchFamily="34" charset="-120"/>
            </a:rPr>
            <a:t>圖片</a:t>
          </a:r>
          <a:endParaRPr lang="zh-TW" altLang="en-US" sz="3200" dirty="0">
            <a:latin typeface="微軟正黑體" pitchFamily="34" charset="-120"/>
            <a:ea typeface="微軟正黑體" pitchFamily="34" charset="-120"/>
          </a:endParaRPr>
        </a:p>
      </dgm:t>
    </dgm:pt>
    <dgm:pt modelId="{A274148C-D59F-497A-89EA-9CF331FAC45F}" type="parTrans" cxnId="{9DD5FD44-AD85-47EB-96D5-37F5F3CF5659}">
      <dgm:prSet/>
      <dgm:spPr/>
      <dgm:t>
        <a:bodyPr/>
        <a:lstStyle/>
        <a:p>
          <a:endParaRPr lang="zh-TW" altLang="en-US"/>
        </a:p>
      </dgm:t>
    </dgm:pt>
    <dgm:pt modelId="{F9D863C0-F648-4B00-B306-F5189B294AA0}" type="sibTrans" cxnId="{9DD5FD44-AD85-47EB-96D5-37F5F3CF5659}">
      <dgm:prSet/>
      <dgm:spPr/>
      <dgm:t>
        <a:bodyPr/>
        <a:lstStyle/>
        <a:p>
          <a:endParaRPr lang="zh-TW" altLang="en-US"/>
        </a:p>
      </dgm:t>
    </dgm:pt>
    <dgm:pt modelId="{290F5419-E1C3-4A0C-B66B-9DC65939125B}">
      <dgm:prSet custT="1"/>
      <dgm:spPr/>
      <dgm:t>
        <a:bodyPr/>
        <a:lstStyle/>
        <a:p>
          <a:pPr rtl="0"/>
          <a:r>
            <a:rPr lang="zh-TW" altLang="en-US" sz="4400" baseline="0" smtClean="0">
              <a:latin typeface="微軟正黑體" pitchFamily="34" charset="-120"/>
              <a:ea typeface="微軟正黑體" pitchFamily="34" charset="-120"/>
            </a:rPr>
            <a:t>工具列</a:t>
          </a:r>
          <a:endParaRPr lang="zh-TW" altLang="en-US" sz="4400">
            <a:latin typeface="微軟正黑體" pitchFamily="34" charset="-120"/>
            <a:ea typeface="微軟正黑體" pitchFamily="34" charset="-120"/>
          </a:endParaRPr>
        </a:p>
      </dgm:t>
    </dgm:pt>
    <dgm:pt modelId="{66C0081E-B86D-4286-B693-EE57D0B0BE03}" type="parTrans" cxnId="{86CD6359-C381-4E58-B4ED-E1ED96BB07F9}">
      <dgm:prSet/>
      <dgm:spPr/>
      <dgm:t>
        <a:bodyPr/>
        <a:lstStyle/>
        <a:p>
          <a:endParaRPr lang="zh-TW" altLang="en-US"/>
        </a:p>
      </dgm:t>
    </dgm:pt>
    <dgm:pt modelId="{1EB35989-B73D-4790-A78E-FD613B93D612}" type="sibTrans" cxnId="{86CD6359-C381-4E58-B4ED-E1ED96BB07F9}">
      <dgm:prSet/>
      <dgm:spPr/>
      <dgm:t>
        <a:bodyPr/>
        <a:lstStyle/>
        <a:p>
          <a:endParaRPr lang="zh-TW" altLang="en-US"/>
        </a:p>
      </dgm:t>
    </dgm:pt>
    <dgm:pt modelId="{97740A8E-4823-4CF6-A4C3-654869101C98}">
      <dgm:prSet custT="1"/>
      <dgm:spPr/>
      <dgm:t>
        <a:bodyPr/>
        <a:lstStyle/>
        <a:p>
          <a:pPr rtl="0"/>
          <a:r>
            <a:rPr lang="zh-TW" altLang="en-US" sz="3200" baseline="0" dirty="0" smtClean="0">
              <a:latin typeface="微軟正黑體" pitchFamily="34" charset="-120"/>
              <a:ea typeface="微軟正黑體" pitchFamily="34" charset="-120"/>
            </a:rPr>
            <a:t>線上圖片</a:t>
          </a:r>
          <a:endParaRPr lang="zh-TW" altLang="en-US" sz="3200" dirty="0">
            <a:latin typeface="微軟正黑體" pitchFamily="34" charset="-120"/>
            <a:ea typeface="微軟正黑體" pitchFamily="34" charset="-120"/>
          </a:endParaRPr>
        </a:p>
      </dgm:t>
    </dgm:pt>
    <dgm:pt modelId="{212D9D78-F45B-4E9C-8687-DBF59F76D599}" type="parTrans" cxnId="{4635B7C9-6E3B-445B-B466-43A295427EEB}">
      <dgm:prSet/>
      <dgm:spPr/>
      <dgm:t>
        <a:bodyPr/>
        <a:lstStyle/>
        <a:p>
          <a:endParaRPr lang="zh-TW" altLang="en-US"/>
        </a:p>
      </dgm:t>
    </dgm:pt>
    <dgm:pt modelId="{AC005A89-54EC-49C5-8E02-F120BFDF8E21}" type="sibTrans" cxnId="{4635B7C9-6E3B-445B-B466-43A295427EEB}">
      <dgm:prSet/>
      <dgm:spPr/>
      <dgm:t>
        <a:bodyPr/>
        <a:lstStyle/>
        <a:p>
          <a:endParaRPr lang="zh-TW" altLang="en-US"/>
        </a:p>
      </dgm:t>
    </dgm:pt>
    <dgm:pt modelId="{E35D015C-2FB7-4C4E-833C-D30DFC3DC3A4}">
      <dgm:prSet custT="1"/>
      <dgm:spPr/>
      <dgm:t>
        <a:bodyPr/>
        <a:lstStyle/>
        <a:p>
          <a:pPr rtl="0"/>
          <a:r>
            <a:rPr lang="zh-TW" altLang="en-US" sz="4400" baseline="0" dirty="0" smtClean="0">
              <a:latin typeface="微軟正黑體" pitchFamily="34" charset="-120"/>
              <a:ea typeface="微軟正黑體" pitchFamily="34" charset="-120"/>
            </a:rPr>
            <a:t>網站</a:t>
          </a:r>
          <a:endParaRPr lang="zh-TW" altLang="en-US" sz="4400" dirty="0">
            <a:latin typeface="微軟正黑體" pitchFamily="34" charset="-120"/>
            <a:ea typeface="微軟正黑體" pitchFamily="34" charset="-120"/>
          </a:endParaRPr>
        </a:p>
      </dgm:t>
    </dgm:pt>
    <dgm:pt modelId="{54FC3403-D10B-4F98-A814-64545716EB3C}" type="parTrans" cxnId="{7ACBDD9B-EF31-400C-ACE8-A6BA770D3DC1}">
      <dgm:prSet/>
      <dgm:spPr/>
      <dgm:t>
        <a:bodyPr/>
        <a:lstStyle/>
        <a:p>
          <a:endParaRPr lang="zh-TW" altLang="en-US"/>
        </a:p>
      </dgm:t>
    </dgm:pt>
    <dgm:pt modelId="{0F4597CE-ADFA-4579-98D5-7FE43CE6B1C5}" type="sibTrans" cxnId="{7ACBDD9B-EF31-400C-ACE8-A6BA770D3DC1}">
      <dgm:prSet/>
      <dgm:spPr/>
      <dgm:t>
        <a:bodyPr/>
        <a:lstStyle/>
        <a:p>
          <a:endParaRPr lang="zh-TW" altLang="en-US"/>
        </a:p>
      </dgm:t>
    </dgm:pt>
    <dgm:pt modelId="{6DDAC373-E891-4E2A-9581-F5BDF81EC47B}">
      <dgm:prSet custT="1"/>
      <dgm:spPr/>
      <dgm:t>
        <a:bodyPr/>
        <a:lstStyle/>
        <a:p>
          <a:pPr rtl="0"/>
          <a:r>
            <a:rPr lang="en-US" sz="3200" baseline="0" dirty="0" err="1" smtClean="0">
              <a:latin typeface="微軟正黑體" pitchFamily="34" charset="-120"/>
              <a:ea typeface="微軟正黑體" pitchFamily="34" charset="-120"/>
            </a:rPr>
            <a:t>pixabay</a:t>
          </a:r>
          <a:endParaRPr lang="zh-TW" sz="3200" dirty="0">
            <a:latin typeface="微軟正黑體" pitchFamily="34" charset="-120"/>
            <a:ea typeface="微軟正黑體" pitchFamily="34" charset="-120"/>
          </a:endParaRPr>
        </a:p>
      </dgm:t>
    </dgm:pt>
    <dgm:pt modelId="{404341DD-F870-41EB-B72E-B2CCCD62978B}" type="parTrans" cxnId="{4528B186-6500-4A88-BB62-4F2BD8F21E72}">
      <dgm:prSet/>
      <dgm:spPr/>
      <dgm:t>
        <a:bodyPr/>
        <a:lstStyle/>
        <a:p>
          <a:endParaRPr lang="zh-TW" altLang="en-US"/>
        </a:p>
      </dgm:t>
    </dgm:pt>
    <dgm:pt modelId="{F301F51A-BF97-47A2-B265-802F460D842E}" type="sibTrans" cxnId="{4528B186-6500-4A88-BB62-4F2BD8F21E72}">
      <dgm:prSet/>
      <dgm:spPr/>
      <dgm:t>
        <a:bodyPr/>
        <a:lstStyle/>
        <a:p>
          <a:endParaRPr lang="zh-TW" altLang="en-US"/>
        </a:p>
      </dgm:t>
    </dgm:pt>
    <dgm:pt modelId="{16FD3066-3FAD-47CC-9552-4507292E90A8}" type="pres">
      <dgm:prSet presAssocID="{82B464D8-4F6E-4137-ADA3-073E1C1B35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D9D5036-1393-44AF-B1F0-A088536789ED}" type="pres">
      <dgm:prSet presAssocID="{7448C21D-C7BF-490B-AB72-C83FDDEC49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03C52B-3BCD-4D53-9380-6798AA426B52}" type="pres">
      <dgm:prSet presAssocID="{0FD2ABFC-A674-4739-965B-6DC665D5432C}" presName="sibTrans" presStyleCnt="0"/>
      <dgm:spPr/>
    </dgm:pt>
    <dgm:pt modelId="{9511C3E4-551A-49B7-BB11-16D60B15CEC4}" type="pres">
      <dgm:prSet presAssocID="{290F5419-E1C3-4A0C-B66B-9DC6593912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EEE3C2-5BD3-423C-8FCE-8CD92E29BA11}" type="pres">
      <dgm:prSet presAssocID="{1EB35989-B73D-4790-A78E-FD613B93D612}" presName="sibTrans" presStyleCnt="0"/>
      <dgm:spPr/>
    </dgm:pt>
    <dgm:pt modelId="{66605D01-3B0F-458A-8B6A-A454D7064D39}" type="pres">
      <dgm:prSet presAssocID="{E35D015C-2FB7-4C4E-833C-D30DFC3DC3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FE42E1-569A-4D71-AD82-E4D55C6D6B81}" type="presOf" srcId="{6DDAC373-E891-4E2A-9581-F5BDF81EC47B}" destId="{66605D01-3B0F-458A-8B6A-A454D7064D39}" srcOrd="0" destOrd="1" presId="urn:microsoft.com/office/officeart/2005/8/layout/hList6"/>
    <dgm:cxn modelId="{2E9DEBF8-2011-4CC1-88F0-C243860FAA83}" srcId="{82B464D8-4F6E-4137-ADA3-073E1C1B35BB}" destId="{7448C21D-C7BF-490B-AB72-C83FDDEC498B}" srcOrd="0" destOrd="0" parTransId="{E5EAE3FB-5530-4847-AB15-50710031D407}" sibTransId="{0FD2ABFC-A674-4739-965B-6DC665D5432C}"/>
    <dgm:cxn modelId="{86CD6359-C381-4E58-B4ED-E1ED96BB07F9}" srcId="{82B464D8-4F6E-4137-ADA3-073E1C1B35BB}" destId="{290F5419-E1C3-4A0C-B66B-9DC65939125B}" srcOrd="1" destOrd="0" parTransId="{66C0081E-B86D-4286-B693-EE57D0B0BE03}" sibTransId="{1EB35989-B73D-4790-A78E-FD613B93D612}"/>
    <dgm:cxn modelId="{4528B186-6500-4A88-BB62-4F2BD8F21E72}" srcId="{E35D015C-2FB7-4C4E-833C-D30DFC3DC3A4}" destId="{6DDAC373-E891-4E2A-9581-F5BDF81EC47B}" srcOrd="0" destOrd="0" parTransId="{404341DD-F870-41EB-B72E-B2CCCD62978B}" sibTransId="{F301F51A-BF97-47A2-B265-802F460D842E}"/>
    <dgm:cxn modelId="{75890AD0-B0C9-4D8A-9D37-D4390A50244F}" type="presOf" srcId="{97740A8E-4823-4CF6-A4C3-654869101C98}" destId="{9511C3E4-551A-49B7-BB11-16D60B15CEC4}" srcOrd="0" destOrd="1" presId="urn:microsoft.com/office/officeart/2005/8/layout/hList6"/>
    <dgm:cxn modelId="{7B29B16A-4E16-4523-BFEF-62C559612043}" type="presOf" srcId="{7448C21D-C7BF-490B-AB72-C83FDDEC498B}" destId="{1D9D5036-1393-44AF-B1F0-A088536789ED}" srcOrd="0" destOrd="0" presId="urn:microsoft.com/office/officeart/2005/8/layout/hList6"/>
    <dgm:cxn modelId="{4635B7C9-6E3B-445B-B466-43A295427EEB}" srcId="{290F5419-E1C3-4A0C-B66B-9DC65939125B}" destId="{97740A8E-4823-4CF6-A4C3-654869101C98}" srcOrd="0" destOrd="0" parTransId="{212D9D78-F45B-4E9C-8687-DBF59F76D599}" sibTransId="{AC005A89-54EC-49C5-8E02-F120BFDF8E21}"/>
    <dgm:cxn modelId="{2364B597-08EC-43F5-9ACF-A0CBF265462F}" type="presOf" srcId="{06026BA3-0346-47F8-8977-81664F85FCAA}" destId="{1D9D5036-1393-44AF-B1F0-A088536789ED}" srcOrd="0" destOrd="1" presId="urn:microsoft.com/office/officeart/2005/8/layout/hList6"/>
    <dgm:cxn modelId="{7ACBDD9B-EF31-400C-ACE8-A6BA770D3DC1}" srcId="{82B464D8-4F6E-4137-ADA3-073E1C1B35BB}" destId="{E35D015C-2FB7-4C4E-833C-D30DFC3DC3A4}" srcOrd="2" destOrd="0" parTransId="{54FC3403-D10B-4F98-A814-64545716EB3C}" sibTransId="{0F4597CE-ADFA-4579-98D5-7FE43CE6B1C5}"/>
    <dgm:cxn modelId="{5B3E5C3D-052E-4290-9BBA-136F6E06C70D}" type="presOf" srcId="{290F5419-E1C3-4A0C-B66B-9DC65939125B}" destId="{9511C3E4-551A-49B7-BB11-16D60B15CEC4}" srcOrd="0" destOrd="0" presId="urn:microsoft.com/office/officeart/2005/8/layout/hList6"/>
    <dgm:cxn modelId="{9DD5FD44-AD85-47EB-96D5-37F5F3CF5659}" srcId="{7448C21D-C7BF-490B-AB72-C83FDDEC498B}" destId="{00197C01-6833-4EE4-BC98-0DF7000B177F}" srcOrd="1" destOrd="0" parTransId="{A274148C-D59F-497A-89EA-9CF331FAC45F}" sibTransId="{F9D863C0-F648-4B00-B306-F5189B294AA0}"/>
    <dgm:cxn modelId="{2A8EF1A9-3C19-4196-A007-9EFE55E44F66}" srcId="{7448C21D-C7BF-490B-AB72-C83FDDEC498B}" destId="{06026BA3-0346-47F8-8977-81664F85FCAA}" srcOrd="0" destOrd="0" parTransId="{0BDD1574-A356-42B4-A4A8-B7D47DDD1DEB}" sibTransId="{DFB04657-CED7-413D-9D67-678B2354C98D}"/>
    <dgm:cxn modelId="{CF4602CA-A654-4CEB-B3C7-F44DD2A01112}" type="presOf" srcId="{00197C01-6833-4EE4-BC98-0DF7000B177F}" destId="{1D9D5036-1393-44AF-B1F0-A088536789ED}" srcOrd="0" destOrd="2" presId="urn:microsoft.com/office/officeart/2005/8/layout/hList6"/>
    <dgm:cxn modelId="{6F75AE0A-B067-4764-A860-3AAF6F5734B4}" type="presOf" srcId="{E35D015C-2FB7-4C4E-833C-D30DFC3DC3A4}" destId="{66605D01-3B0F-458A-8B6A-A454D7064D39}" srcOrd="0" destOrd="0" presId="urn:microsoft.com/office/officeart/2005/8/layout/hList6"/>
    <dgm:cxn modelId="{358C21BA-69BA-421F-B864-90BC33EAE416}" type="presOf" srcId="{82B464D8-4F6E-4137-ADA3-073E1C1B35BB}" destId="{16FD3066-3FAD-47CC-9552-4507292E90A8}" srcOrd="0" destOrd="0" presId="urn:microsoft.com/office/officeart/2005/8/layout/hList6"/>
    <dgm:cxn modelId="{5ABCF7EA-C38B-45F0-A1AC-535AAECD34E3}" type="presParOf" srcId="{16FD3066-3FAD-47CC-9552-4507292E90A8}" destId="{1D9D5036-1393-44AF-B1F0-A088536789ED}" srcOrd="0" destOrd="0" presId="urn:microsoft.com/office/officeart/2005/8/layout/hList6"/>
    <dgm:cxn modelId="{82A31D7E-4220-4C73-A04C-CE5B34F883D5}" type="presParOf" srcId="{16FD3066-3FAD-47CC-9552-4507292E90A8}" destId="{3103C52B-3BCD-4D53-9380-6798AA426B52}" srcOrd="1" destOrd="0" presId="urn:microsoft.com/office/officeart/2005/8/layout/hList6"/>
    <dgm:cxn modelId="{68E6765B-34B5-4486-8DF5-6E61FE901A7F}" type="presParOf" srcId="{16FD3066-3FAD-47CC-9552-4507292E90A8}" destId="{9511C3E4-551A-49B7-BB11-16D60B15CEC4}" srcOrd="2" destOrd="0" presId="urn:microsoft.com/office/officeart/2005/8/layout/hList6"/>
    <dgm:cxn modelId="{AA78C028-1232-4034-96DC-16E999A5BD7D}" type="presParOf" srcId="{16FD3066-3FAD-47CC-9552-4507292E90A8}" destId="{BDEEE3C2-5BD3-423C-8FCE-8CD92E29BA11}" srcOrd="3" destOrd="0" presId="urn:microsoft.com/office/officeart/2005/8/layout/hList6"/>
    <dgm:cxn modelId="{919606AC-A07B-4900-B328-8482A2F39B0A}" type="presParOf" srcId="{16FD3066-3FAD-47CC-9552-4507292E90A8}" destId="{66605D01-3B0F-458A-8B6A-A454D7064D3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B53A17-EE3A-4764-918C-5CF5B2FDB6E9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CB06914-4B5A-4A8B-9632-AD72BDBCB539}">
      <dgm:prSet custT="1"/>
      <dgm:spPr/>
      <dgm:t>
        <a:bodyPr/>
        <a:lstStyle/>
        <a:p>
          <a:pPr rtl="0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點選</a:t>
          </a:r>
          <a: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紅色圓球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73E4E78-85CA-4F3C-88AE-C24BAC27DBE5}" type="parTrans" cxnId="{3294044D-0C91-4D08-ADCD-CCAA9222A3DF}">
      <dgm:prSet/>
      <dgm:spPr/>
      <dgm:t>
        <a:bodyPr/>
        <a:lstStyle/>
        <a:p>
          <a:endParaRPr lang="zh-TW" altLang="en-US"/>
        </a:p>
      </dgm:t>
    </dgm:pt>
    <dgm:pt modelId="{6E65C4ED-4A1B-424F-895D-18DCDF517F5F}" type="sibTrans" cxnId="{3294044D-0C91-4D08-ADCD-CCAA9222A3DF}">
      <dgm:prSet/>
      <dgm:spPr/>
      <dgm:t>
        <a:bodyPr/>
        <a:lstStyle/>
        <a:p>
          <a:endParaRPr lang="zh-TW" altLang="en-US"/>
        </a:p>
      </dgm:t>
    </dgm:pt>
    <dgm:pt modelId="{D1D1E69F-6AD4-4454-9512-DDAD16BFDEE8}">
      <dgm:prSet custT="1"/>
      <dgm:spPr/>
      <dgm:t>
        <a:bodyPr/>
        <a:lstStyle/>
        <a:p>
          <a:pPr rtl="0"/>
          <a:r>
            <a:rPr lang="zh-TW" sz="2400" smtClean="0">
              <a:latin typeface="微軟正黑體" pitchFamily="34" charset="-120"/>
              <a:ea typeface="微軟正黑體" pitchFamily="34" charset="-120"/>
            </a:rPr>
            <a:t>靜待</a:t>
          </a:r>
          <a:r>
            <a:rPr lang="en-US" sz="240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2400" smtClean="0">
              <a:latin typeface="微軟正黑體" pitchFamily="34" charset="-120"/>
              <a:ea typeface="微軟正黑體" pitchFamily="34" charset="-120"/>
            </a:rPr>
            <a:t>秒</a:t>
          </a:r>
          <a:endParaRPr lang="zh-TW" sz="2400">
            <a:latin typeface="微軟正黑體" pitchFamily="34" charset="-120"/>
            <a:ea typeface="微軟正黑體" pitchFamily="34" charset="-120"/>
          </a:endParaRPr>
        </a:p>
      </dgm:t>
    </dgm:pt>
    <dgm:pt modelId="{FBDBB41E-6065-4A5F-B35C-8E7DC0149700}" type="parTrans" cxnId="{D94DE01C-FB4F-47E6-97A6-CBE218F03FAE}">
      <dgm:prSet/>
      <dgm:spPr/>
      <dgm:t>
        <a:bodyPr/>
        <a:lstStyle/>
        <a:p>
          <a:endParaRPr lang="zh-TW" altLang="en-US"/>
        </a:p>
      </dgm:t>
    </dgm:pt>
    <dgm:pt modelId="{9331E254-9462-41D0-B4B3-E2F6DE4525E1}" type="sibTrans" cxnId="{D94DE01C-FB4F-47E6-97A6-CBE218F03FAE}">
      <dgm:prSet/>
      <dgm:spPr/>
      <dgm:t>
        <a:bodyPr/>
        <a:lstStyle/>
        <a:p>
          <a:endParaRPr lang="zh-TW" altLang="en-US"/>
        </a:p>
      </dgm:t>
    </dgm:pt>
    <dgm:pt modelId="{B7EFF33A-DAEF-4C22-BED2-74E418C090F9}">
      <dgm:prSet custT="1"/>
      <dgm:spPr/>
      <dgm:t>
        <a:bodyPr/>
        <a:lstStyle/>
        <a:p>
          <a:pPr rtl="0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單張錄音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A841A02-F9B7-48F2-8486-5694852E37F9}" type="parTrans" cxnId="{70A86C0D-6887-4F54-9160-BF8CE59FCC36}">
      <dgm:prSet/>
      <dgm:spPr/>
      <dgm:t>
        <a:bodyPr/>
        <a:lstStyle/>
        <a:p>
          <a:endParaRPr lang="zh-TW" altLang="en-US"/>
        </a:p>
      </dgm:t>
    </dgm:pt>
    <dgm:pt modelId="{B60846F9-5BA5-4FC3-8DC0-5186DA0418F2}" type="sibTrans" cxnId="{70A86C0D-6887-4F54-9160-BF8CE59FCC36}">
      <dgm:prSet/>
      <dgm:spPr/>
      <dgm:t>
        <a:bodyPr/>
        <a:lstStyle/>
        <a:p>
          <a:endParaRPr lang="zh-TW" altLang="en-US"/>
        </a:p>
      </dgm:t>
    </dgm:pt>
    <dgm:pt modelId="{C784F047-1BB3-4CE0-8A09-2E2F89050C5A}">
      <dgm:prSet custT="1"/>
      <dgm:spPr/>
      <dgm:t>
        <a:bodyPr/>
        <a:lstStyle/>
        <a:p>
          <a:pPr rtl="0"/>
          <a:r>
            <a:rPr lang="zh-TW" sz="2400" dirty="0" smtClean="0">
              <a:latin typeface="微軟正黑體" pitchFamily="34" charset="-120"/>
              <a:ea typeface="微軟正黑體" pitchFamily="34" charset="-120"/>
            </a:rPr>
            <a:t>錄完按</a:t>
          </a:r>
          <a: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sz="2400" dirty="0" smtClean="0">
              <a:latin typeface="微軟正黑體" pitchFamily="34" charset="-120"/>
              <a:ea typeface="微軟正黑體" pitchFamily="34" charset="-120"/>
            </a:rPr>
            <a:t>鍵盤</a:t>
          </a:r>
          <a:r>
            <a:rPr lang="en-US" sz="2400" dirty="0" smtClean="0">
              <a:latin typeface="微軟正黑體" pitchFamily="34" charset="-120"/>
              <a:ea typeface="微軟正黑體" pitchFamily="34" charset="-120"/>
            </a:rPr>
            <a:t>ESC</a:t>
          </a:r>
          <a:endParaRPr lang="zh-TW" sz="2400" dirty="0">
            <a:latin typeface="微軟正黑體" pitchFamily="34" charset="-120"/>
            <a:ea typeface="微軟正黑體" pitchFamily="34" charset="-120"/>
          </a:endParaRPr>
        </a:p>
      </dgm:t>
    </dgm:pt>
    <dgm:pt modelId="{0C39010E-7261-4CEB-9174-F0C4CCD56988}" type="parTrans" cxnId="{A56A919A-8EFA-46F0-93DC-15A00AD18084}">
      <dgm:prSet/>
      <dgm:spPr/>
      <dgm:t>
        <a:bodyPr/>
        <a:lstStyle/>
        <a:p>
          <a:endParaRPr lang="zh-TW" altLang="en-US"/>
        </a:p>
      </dgm:t>
    </dgm:pt>
    <dgm:pt modelId="{D6D972E6-C699-4AF7-97DE-1C07D87D6334}" type="sibTrans" cxnId="{A56A919A-8EFA-46F0-93DC-15A00AD18084}">
      <dgm:prSet/>
      <dgm:spPr/>
      <dgm:t>
        <a:bodyPr/>
        <a:lstStyle/>
        <a:p>
          <a:endParaRPr lang="zh-TW" altLang="en-US"/>
        </a:p>
      </dgm:t>
    </dgm:pt>
    <dgm:pt modelId="{41AADAF4-03FF-4134-A608-8CF28E9FB52A}" type="pres">
      <dgm:prSet presAssocID="{C2B53A17-EE3A-4764-918C-5CF5B2FDB6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466287A-E6C6-4452-8DA0-1FBF3D7288FF}" type="pres">
      <dgm:prSet presAssocID="{9CB06914-4B5A-4A8B-9632-AD72BDBCB5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899A9B-870B-48A2-9913-BAB9077E6643}" type="pres">
      <dgm:prSet presAssocID="{6E65C4ED-4A1B-424F-895D-18DCDF517F5F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6B164E36-2ACB-4AD4-AA2F-C159C76FD899}" type="pres">
      <dgm:prSet presAssocID="{6E65C4ED-4A1B-424F-895D-18DCDF517F5F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0716B758-09F2-4920-84C3-4BBC5F9B5755}" type="pres">
      <dgm:prSet presAssocID="{D1D1E69F-6AD4-4454-9512-DDAD16BFDE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E38A9D-25A8-49D0-A3CD-36F7E032779D}" type="pres">
      <dgm:prSet presAssocID="{9331E254-9462-41D0-B4B3-E2F6DE4525E1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DCA5B921-2DB3-40AE-AB3E-08544F16D355}" type="pres">
      <dgm:prSet presAssocID="{9331E254-9462-41D0-B4B3-E2F6DE4525E1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F0056AA2-2306-4EDD-9555-990ADCE6B4EF}" type="pres">
      <dgm:prSet presAssocID="{B7EFF33A-DAEF-4C22-BED2-74E418C090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EAB100-A7A1-42C2-82AE-415CAF885301}" type="pres">
      <dgm:prSet presAssocID="{B60846F9-5BA5-4FC3-8DC0-5186DA0418F2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8C7F9C66-CC49-4EB5-8115-8988C59A7FDF}" type="pres">
      <dgm:prSet presAssocID="{B60846F9-5BA5-4FC3-8DC0-5186DA0418F2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3DD5F08D-C560-409A-94F4-1CA3EA5CF55D}" type="pres">
      <dgm:prSet presAssocID="{C784F047-1BB3-4CE0-8A09-2E2F89050C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A0FF23-8AC0-406C-BA8E-47C69909D7FB}" type="presOf" srcId="{6E65C4ED-4A1B-424F-895D-18DCDF517F5F}" destId="{CD899A9B-870B-48A2-9913-BAB9077E6643}" srcOrd="0" destOrd="0" presId="urn:microsoft.com/office/officeart/2005/8/layout/process5"/>
    <dgm:cxn modelId="{A56A919A-8EFA-46F0-93DC-15A00AD18084}" srcId="{C2B53A17-EE3A-4764-918C-5CF5B2FDB6E9}" destId="{C784F047-1BB3-4CE0-8A09-2E2F89050C5A}" srcOrd="3" destOrd="0" parTransId="{0C39010E-7261-4CEB-9174-F0C4CCD56988}" sibTransId="{D6D972E6-C699-4AF7-97DE-1C07D87D6334}"/>
    <dgm:cxn modelId="{16039D87-13E6-4E15-B471-21AAFACED543}" type="presOf" srcId="{B7EFF33A-DAEF-4C22-BED2-74E418C090F9}" destId="{F0056AA2-2306-4EDD-9555-990ADCE6B4EF}" srcOrd="0" destOrd="0" presId="urn:microsoft.com/office/officeart/2005/8/layout/process5"/>
    <dgm:cxn modelId="{D94DE01C-FB4F-47E6-97A6-CBE218F03FAE}" srcId="{C2B53A17-EE3A-4764-918C-5CF5B2FDB6E9}" destId="{D1D1E69F-6AD4-4454-9512-DDAD16BFDEE8}" srcOrd="1" destOrd="0" parTransId="{FBDBB41E-6065-4A5F-B35C-8E7DC0149700}" sibTransId="{9331E254-9462-41D0-B4B3-E2F6DE4525E1}"/>
    <dgm:cxn modelId="{3294044D-0C91-4D08-ADCD-CCAA9222A3DF}" srcId="{C2B53A17-EE3A-4764-918C-5CF5B2FDB6E9}" destId="{9CB06914-4B5A-4A8B-9632-AD72BDBCB539}" srcOrd="0" destOrd="0" parTransId="{373E4E78-85CA-4F3C-88AE-C24BAC27DBE5}" sibTransId="{6E65C4ED-4A1B-424F-895D-18DCDF517F5F}"/>
    <dgm:cxn modelId="{70A86C0D-6887-4F54-9160-BF8CE59FCC36}" srcId="{C2B53A17-EE3A-4764-918C-5CF5B2FDB6E9}" destId="{B7EFF33A-DAEF-4C22-BED2-74E418C090F9}" srcOrd="2" destOrd="0" parTransId="{3A841A02-F9B7-48F2-8486-5694852E37F9}" sibTransId="{B60846F9-5BA5-4FC3-8DC0-5186DA0418F2}"/>
    <dgm:cxn modelId="{63340E3B-A647-44F1-85AB-3029FC78F1AA}" type="presOf" srcId="{D1D1E69F-6AD4-4454-9512-DDAD16BFDEE8}" destId="{0716B758-09F2-4920-84C3-4BBC5F9B5755}" srcOrd="0" destOrd="0" presId="urn:microsoft.com/office/officeart/2005/8/layout/process5"/>
    <dgm:cxn modelId="{CF88A7F8-0715-490A-9993-E3B907D9CE0B}" type="presOf" srcId="{B60846F9-5BA5-4FC3-8DC0-5186DA0418F2}" destId="{8C7F9C66-CC49-4EB5-8115-8988C59A7FDF}" srcOrd="1" destOrd="0" presId="urn:microsoft.com/office/officeart/2005/8/layout/process5"/>
    <dgm:cxn modelId="{C28FDF8F-BE65-4CD5-BC2A-8AC7899D36E8}" type="presOf" srcId="{C784F047-1BB3-4CE0-8A09-2E2F89050C5A}" destId="{3DD5F08D-C560-409A-94F4-1CA3EA5CF55D}" srcOrd="0" destOrd="0" presId="urn:microsoft.com/office/officeart/2005/8/layout/process5"/>
    <dgm:cxn modelId="{6A51F9B0-2250-4090-8C9A-0D442EDB3395}" type="presOf" srcId="{6E65C4ED-4A1B-424F-895D-18DCDF517F5F}" destId="{6B164E36-2ACB-4AD4-AA2F-C159C76FD899}" srcOrd="1" destOrd="0" presId="urn:microsoft.com/office/officeart/2005/8/layout/process5"/>
    <dgm:cxn modelId="{3CFF855D-46A6-4A28-9D7E-6C5A1F09C58A}" type="presOf" srcId="{9331E254-9462-41D0-B4B3-E2F6DE4525E1}" destId="{DCA5B921-2DB3-40AE-AB3E-08544F16D355}" srcOrd="1" destOrd="0" presId="urn:microsoft.com/office/officeart/2005/8/layout/process5"/>
    <dgm:cxn modelId="{EBBA5227-B7D5-4070-86C3-839A6767D2B0}" type="presOf" srcId="{C2B53A17-EE3A-4764-918C-5CF5B2FDB6E9}" destId="{41AADAF4-03FF-4134-A608-8CF28E9FB52A}" srcOrd="0" destOrd="0" presId="urn:microsoft.com/office/officeart/2005/8/layout/process5"/>
    <dgm:cxn modelId="{7BD428F8-2A77-4F3D-A385-977F2D789AB4}" type="presOf" srcId="{9331E254-9462-41D0-B4B3-E2F6DE4525E1}" destId="{FDE38A9D-25A8-49D0-A3CD-36F7E032779D}" srcOrd="0" destOrd="0" presId="urn:microsoft.com/office/officeart/2005/8/layout/process5"/>
    <dgm:cxn modelId="{F6B33817-61E3-41A4-9C4A-935A92E84177}" type="presOf" srcId="{B60846F9-5BA5-4FC3-8DC0-5186DA0418F2}" destId="{10EAB100-A7A1-42C2-82AE-415CAF885301}" srcOrd="0" destOrd="0" presId="urn:microsoft.com/office/officeart/2005/8/layout/process5"/>
    <dgm:cxn modelId="{77D93CF6-8441-424B-B10D-339BA75B26DF}" type="presOf" srcId="{9CB06914-4B5A-4A8B-9632-AD72BDBCB539}" destId="{1466287A-E6C6-4452-8DA0-1FBF3D7288FF}" srcOrd="0" destOrd="0" presId="urn:microsoft.com/office/officeart/2005/8/layout/process5"/>
    <dgm:cxn modelId="{18564498-D847-47C3-A970-87C732C716B0}" type="presParOf" srcId="{41AADAF4-03FF-4134-A608-8CF28E9FB52A}" destId="{1466287A-E6C6-4452-8DA0-1FBF3D7288FF}" srcOrd="0" destOrd="0" presId="urn:microsoft.com/office/officeart/2005/8/layout/process5"/>
    <dgm:cxn modelId="{581D4A9E-2A7F-48ED-B3AD-F87B03594F4D}" type="presParOf" srcId="{41AADAF4-03FF-4134-A608-8CF28E9FB52A}" destId="{CD899A9B-870B-48A2-9913-BAB9077E6643}" srcOrd="1" destOrd="0" presId="urn:microsoft.com/office/officeart/2005/8/layout/process5"/>
    <dgm:cxn modelId="{563C955A-49E2-46A4-AD52-550F7B3964D1}" type="presParOf" srcId="{CD899A9B-870B-48A2-9913-BAB9077E6643}" destId="{6B164E36-2ACB-4AD4-AA2F-C159C76FD899}" srcOrd="0" destOrd="0" presId="urn:microsoft.com/office/officeart/2005/8/layout/process5"/>
    <dgm:cxn modelId="{38E03924-2A49-460B-A08D-B13FF3D4E9CD}" type="presParOf" srcId="{41AADAF4-03FF-4134-A608-8CF28E9FB52A}" destId="{0716B758-09F2-4920-84C3-4BBC5F9B5755}" srcOrd="2" destOrd="0" presId="urn:microsoft.com/office/officeart/2005/8/layout/process5"/>
    <dgm:cxn modelId="{54190E6C-BC4A-420B-A86B-051A1A46CDAE}" type="presParOf" srcId="{41AADAF4-03FF-4134-A608-8CF28E9FB52A}" destId="{FDE38A9D-25A8-49D0-A3CD-36F7E032779D}" srcOrd="3" destOrd="0" presId="urn:microsoft.com/office/officeart/2005/8/layout/process5"/>
    <dgm:cxn modelId="{DF8DCA13-371C-4192-842D-4CD82BA366BA}" type="presParOf" srcId="{FDE38A9D-25A8-49D0-A3CD-36F7E032779D}" destId="{DCA5B921-2DB3-40AE-AB3E-08544F16D355}" srcOrd="0" destOrd="0" presId="urn:microsoft.com/office/officeart/2005/8/layout/process5"/>
    <dgm:cxn modelId="{8E0BC194-B68E-4C8A-A9ED-82139222DC69}" type="presParOf" srcId="{41AADAF4-03FF-4134-A608-8CF28E9FB52A}" destId="{F0056AA2-2306-4EDD-9555-990ADCE6B4EF}" srcOrd="4" destOrd="0" presId="urn:microsoft.com/office/officeart/2005/8/layout/process5"/>
    <dgm:cxn modelId="{86F7F478-9519-4084-AF88-1BB1D2237940}" type="presParOf" srcId="{41AADAF4-03FF-4134-A608-8CF28E9FB52A}" destId="{10EAB100-A7A1-42C2-82AE-415CAF885301}" srcOrd="5" destOrd="0" presId="urn:microsoft.com/office/officeart/2005/8/layout/process5"/>
    <dgm:cxn modelId="{60F6B0AB-31E8-4586-A8C0-586E90F5AD0B}" type="presParOf" srcId="{10EAB100-A7A1-42C2-82AE-415CAF885301}" destId="{8C7F9C66-CC49-4EB5-8115-8988C59A7FDF}" srcOrd="0" destOrd="0" presId="urn:microsoft.com/office/officeart/2005/8/layout/process5"/>
    <dgm:cxn modelId="{F4A0164B-3B5B-4EEF-9C4D-BE21868336FA}" type="presParOf" srcId="{41AADAF4-03FF-4134-A608-8CF28E9FB52A}" destId="{3DD5F08D-C560-409A-94F4-1CA3EA5CF55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E75A32-D585-4C93-A6F0-309577F218C4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zh-TW" altLang="en-US"/>
        </a:p>
      </dgm:t>
    </dgm:pt>
    <dgm:pt modelId="{383AF6B0-5DF9-48EC-811E-88C1EA375F6B}">
      <dgm:prSet/>
      <dgm:spPr/>
      <dgm:t>
        <a:bodyPr/>
        <a:lstStyle/>
        <a:p>
          <a:pPr rtl="0"/>
          <a:r>
            <a:rPr lang="zh-TW" baseline="0" dirty="0" smtClean="0">
              <a:latin typeface="微軟正黑體" pitchFamily="34" charset="-120"/>
              <a:ea typeface="微軟正黑體" pitchFamily="34" charset="-120"/>
            </a:rPr>
            <a:t>編輯</a:t>
          </a:r>
          <a:r>
            <a:rPr lang="en-US" baseline="0" dirty="0" smtClean="0">
              <a:latin typeface="微軟正黑體" pitchFamily="34" charset="-120"/>
              <a:ea typeface="微軟正黑體" pitchFamily="34" charset="-120"/>
            </a:rPr>
            <a:t>-</a:t>
          </a:r>
          <a:r>
            <a:rPr lang="zh-TW" baseline="0" dirty="0" smtClean="0">
              <a:latin typeface="微軟正黑體" pitchFamily="34" charset="-120"/>
              <a:ea typeface="微軟正黑體" pitchFamily="34" charset="-120"/>
            </a:rPr>
            <a:t>章節名稱、製作節點、刪除錄影內容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535D23F8-53D1-4150-8B5A-15A44C0AD94C}" type="parTrans" cxnId="{97DBB497-55CA-498C-BDAB-A7DE3746C084}">
      <dgm:prSet/>
      <dgm:spPr/>
      <dgm:t>
        <a:bodyPr/>
        <a:lstStyle/>
        <a:p>
          <a:endParaRPr lang="zh-TW" altLang="en-US"/>
        </a:p>
      </dgm:t>
    </dgm:pt>
    <dgm:pt modelId="{CDE6A814-FC6E-4827-AD9D-170574988C58}" type="sibTrans" cxnId="{97DBB497-55CA-498C-BDAB-A7DE3746C084}">
      <dgm:prSet/>
      <dgm:spPr/>
      <dgm:t>
        <a:bodyPr/>
        <a:lstStyle/>
        <a:p>
          <a:endParaRPr lang="zh-TW" altLang="en-US"/>
        </a:p>
      </dgm:t>
    </dgm:pt>
    <dgm:pt modelId="{BCAF9730-9ED2-4603-9664-9D88F9275969}">
      <dgm:prSet/>
      <dgm:spPr/>
      <dgm:t>
        <a:bodyPr/>
        <a:lstStyle/>
        <a:p>
          <a:pPr rtl="0"/>
          <a:r>
            <a:rPr lang="zh-TW" baseline="0" smtClean="0">
              <a:latin typeface="微軟正黑體" pitchFamily="34" charset="-120"/>
              <a:ea typeface="微軟正黑體" pitchFamily="34" charset="-120"/>
            </a:rPr>
            <a:t>預覽</a:t>
          </a:r>
          <a:r>
            <a:rPr lang="en-US" baseline="0" smtClean="0">
              <a:latin typeface="微軟正黑體" pitchFamily="34" charset="-120"/>
              <a:ea typeface="微軟正黑體" pitchFamily="34" charset="-120"/>
            </a:rPr>
            <a:t>-</a:t>
          </a:r>
          <a:r>
            <a:rPr lang="zh-TW" baseline="0" smtClean="0">
              <a:latin typeface="微軟正黑體" pitchFamily="34" charset="-120"/>
              <a:ea typeface="微軟正黑體" pitchFamily="34" charset="-120"/>
            </a:rPr>
            <a:t>觀看成果</a:t>
          </a:r>
          <a:endParaRPr lang="zh-TW">
            <a:latin typeface="微軟正黑體" pitchFamily="34" charset="-120"/>
            <a:ea typeface="微軟正黑體" pitchFamily="34" charset="-120"/>
          </a:endParaRPr>
        </a:p>
      </dgm:t>
    </dgm:pt>
    <dgm:pt modelId="{16C83E62-1D97-4217-AF0F-352CD6E1A975}" type="parTrans" cxnId="{209EF55B-8099-4EF8-937F-BE622BCC1DD8}">
      <dgm:prSet/>
      <dgm:spPr/>
      <dgm:t>
        <a:bodyPr/>
        <a:lstStyle/>
        <a:p>
          <a:endParaRPr lang="zh-TW" altLang="en-US"/>
        </a:p>
      </dgm:t>
    </dgm:pt>
    <dgm:pt modelId="{A73CFC6C-079C-4687-A204-3BCE1C8D3C01}" type="sibTrans" cxnId="{209EF55B-8099-4EF8-937F-BE622BCC1DD8}">
      <dgm:prSet/>
      <dgm:spPr/>
      <dgm:t>
        <a:bodyPr/>
        <a:lstStyle/>
        <a:p>
          <a:endParaRPr lang="zh-TW" altLang="en-US"/>
        </a:p>
      </dgm:t>
    </dgm:pt>
    <dgm:pt modelId="{069893D6-78F1-4EEB-84A5-1692D4EC41E1}">
      <dgm:prSet/>
      <dgm:spPr/>
      <dgm:t>
        <a:bodyPr/>
        <a:lstStyle/>
        <a:p>
          <a:pPr rtl="0"/>
          <a:r>
            <a:rPr lang="zh-TW" baseline="0" smtClean="0">
              <a:latin typeface="微軟正黑體" pitchFamily="34" charset="-120"/>
              <a:ea typeface="微軟正黑體" pitchFamily="34" charset="-120"/>
            </a:rPr>
            <a:t>設定</a:t>
          </a:r>
          <a:r>
            <a:rPr lang="en-US" baseline="0" smtClean="0">
              <a:latin typeface="微軟正黑體" pitchFamily="34" charset="-120"/>
              <a:ea typeface="微軟正黑體" pitchFamily="34" charset="-120"/>
            </a:rPr>
            <a:t>-</a:t>
          </a:r>
          <a:r>
            <a:rPr lang="zh-TW" baseline="0" smtClean="0">
              <a:latin typeface="微軟正黑體" pitchFamily="34" charset="-120"/>
              <a:ea typeface="微軟正黑體" pitchFamily="34" charset="-120"/>
            </a:rPr>
            <a:t>講師照片</a:t>
          </a:r>
          <a:endParaRPr lang="zh-TW">
            <a:latin typeface="微軟正黑體" pitchFamily="34" charset="-120"/>
            <a:ea typeface="微軟正黑體" pitchFamily="34" charset="-120"/>
          </a:endParaRPr>
        </a:p>
      </dgm:t>
    </dgm:pt>
    <dgm:pt modelId="{31F142BD-3D0F-46ED-8A73-E12A84CED212}" type="parTrans" cxnId="{10F001F6-CCF6-4BF5-9FF7-9A542B514796}">
      <dgm:prSet/>
      <dgm:spPr/>
      <dgm:t>
        <a:bodyPr/>
        <a:lstStyle/>
        <a:p>
          <a:endParaRPr lang="zh-TW" altLang="en-US"/>
        </a:p>
      </dgm:t>
    </dgm:pt>
    <dgm:pt modelId="{3FCD0F0B-C8A8-4F6B-9800-CB71C6462CBF}" type="sibTrans" cxnId="{10F001F6-CCF6-4BF5-9FF7-9A542B514796}">
      <dgm:prSet/>
      <dgm:spPr/>
      <dgm:t>
        <a:bodyPr/>
        <a:lstStyle/>
        <a:p>
          <a:endParaRPr lang="zh-TW" altLang="en-US"/>
        </a:p>
      </dgm:t>
    </dgm:pt>
    <dgm:pt modelId="{CB3029B4-E6B0-4324-ACC6-F722B9F5111C}">
      <dgm:prSet/>
      <dgm:spPr/>
      <dgm:t>
        <a:bodyPr/>
        <a:lstStyle/>
        <a:p>
          <a:pPr rtl="0"/>
          <a:r>
            <a:rPr lang="zh-TW" baseline="0" dirty="0" smtClean="0">
              <a:latin typeface="微軟正黑體" pitchFamily="34" charset="-120"/>
              <a:ea typeface="微軟正黑體" pitchFamily="34" charset="-120"/>
            </a:rPr>
            <a:t>匯出</a:t>
          </a:r>
          <a:r>
            <a:rPr lang="en-US" baseline="0" dirty="0" smtClean="0">
              <a:latin typeface="微軟正黑體" pitchFamily="34" charset="-120"/>
              <a:ea typeface="微軟正黑體" pitchFamily="34" charset="-120"/>
            </a:rPr>
            <a:t>-mp4/EverCam7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9D76B459-BED2-4115-A0AE-DC5AEF486495}" type="parTrans" cxnId="{BB4609C2-BE9C-4F84-90B7-6F99E4981BA5}">
      <dgm:prSet/>
      <dgm:spPr/>
      <dgm:t>
        <a:bodyPr/>
        <a:lstStyle/>
        <a:p>
          <a:endParaRPr lang="zh-TW" altLang="en-US"/>
        </a:p>
      </dgm:t>
    </dgm:pt>
    <dgm:pt modelId="{D300A066-279B-4552-A551-7B85328C28D0}" type="sibTrans" cxnId="{BB4609C2-BE9C-4F84-90B7-6F99E4981BA5}">
      <dgm:prSet/>
      <dgm:spPr/>
      <dgm:t>
        <a:bodyPr/>
        <a:lstStyle/>
        <a:p>
          <a:endParaRPr lang="zh-TW" altLang="en-US"/>
        </a:p>
      </dgm:t>
    </dgm:pt>
    <dgm:pt modelId="{1D04488E-77A4-4744-8205-CFF891A09D09}" type="pres">
      <dgm:prSet presAssocID="{B7E75A32-D585-4C93-A6F0-309577F218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55D5CAA-4DC3-4EB5-8B23-C2C045748170}" type="pres">
      <dgm:prSet presAssocID="{383AF6B0-5DF9-48EC-811E-88C1EA375F6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8C19EE-C798-4E5D-8037-862331AEA4E0}" type="pres">
      <dgm:prSet presAssocID="{CDE6A814-FC6E-4827-AD9D-170574988C58}" presName="spacer" presStyleCnt="0"/>
      <dgm:spPr/>
    </dgm:pt>
    <dgm:pt modelId="{909E3955-E5AA-416B-BB20-B6338F54E6A4}" type="pres">
      <dgm:prSet presAssocID="{BCAF9730-9ED2-4603-9664-9D88F927596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DD3D1F-0362-46BD-B681-9C02E80035E5}" type="pres">
      <dgm:prSet presAssocID="{A73CFC6C-079C-4687-A204-3BCE1C8D3C01}" presName="spacer" presStyleCnt="0"/>
      <dgm:spPr/>
    </dgm:pt>
    <dgm:pt modelId="{2D5D7329-11AC-4A0C-88AC-3FAA55274D50}" type="pres">
      <dgm:prSet presAssocID="{069893D6-78F1-4EEB-84A5-1692D4EC41E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FC68C4-A680-40DF-AA9C-65795B4B4362}" type="pres">
      <dgm:prSet presAssocID="{3FCD0F0B-C8A8-4F6B-9800-CB71C6462CBF}" presName="spacer" presStyleCnt="0"/>
      <dgm:spPr/>
    </dgm:pt>
    <dgm:pt modelId="{70E51A13-A222-440E-9239-A2EEB751F637}" type="pres">
      <dgm:prSet presAssocID="{CB3029B4-E6B0-4324-ACC6-F722B9F5111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0F001F6-CCF6-4BF5-9FF7-9A542B514796}" srcId="{B7E75A32-D585-4C93-A6F0-309577F218C4}" destId="{069893D6-78F1-4EEB-84A5-1692D4EC41E1}" srcOrd="2" destOrd="0" parTransId="{31F142BD-3D0F-46ED-8A73-E12A84CED212}" sibTransId="{3FCD0F0B-C8A8-4F6B-9800-CB71C6462CBF}"/>
    <dgm:cxn modelId="{239F957C-8149-4DB0-A12D-E02D0A8799FE}" type="presOf" srcId="{069893D6-78F1-4EEB-84A5-1692D4EC41E1}" destId="{2D5D7329-11AC-4A0C-88AC-3FAA55274D50}" srcOrd="0" destOrd="0" presId="urn:microsoft.com/office/officeart/2005/8/layout/vList2"/>
    <dgm:cxn modelId="{D4D690EF-F4B0-403D-87A8-DE1F837F26B1}" type="presOf" srcId="{B7E75A32-D585-4C93-A6F0-309577F218C4}" destId="{1D04488E-77A4-4744-8205-CFF891A09D09}" srcOrd="0" destOrd="0" presId="urn:microsoft.com/office/officeart/2005/8/layout/vList2"/>
    <dgm:cxn modelId="{97DBB497-55CA-498C-BDAB-A7DE3746C084}" srcId="{B7E75A32-D585-4C93-A6F0-309577F218C4}" destId="{383AF6B0-5DF9-48EC-811E-88C1EA375F6B}" srcOrd="0" destOrd="0" parTransId="{535D23F8-53D1-4150-8B5A-15A44C0AD94C}" sibTransId="{CDE6A814-FC6E-4827-AD9D-170574988C58}"/>
    <dgm:cxn modelId="{209EF55B-8099-4EF8-937F-BE622BCC1DD8}" srcId="{B7E75A32-D585-4C93-A6F0-309577F218C4}" destId="{BCAF9730-9ED2-4603-9664-9D88F9275969}" srcOrd="1" destOrd="0" parTransId="{16C83E62-1D97-4217-AF0F-352CD6E1A975}" sibTransId="{A73CFC6C-079C-4687-A204-3BCE1C8D3C01}"/>
    <dgm:cxn modelId="{55620694-22B2-4100-8195-2069AB07D989}" type="presOf" srcId="{BCAF9730-9ED2-4603-9664-9D88F9275969}" destId="{909E3955-E5AA-416B-BB20-B6338F54E6A4}" srcOrd="0" destOrd="0" presId="urn:microsoft.com/office/officeart/2005/8/layout/vList2"/>
    <dgm:cxn modelId="{2915F212-9285-40EC-B87A-D03ED989D7CA}" type="presOf" srcId="{383AF6B0-5DF9-48EC-811E-88C1EA375F6B}" destId="{455D5CAA-4DC3-4EB5-8B23-C2C045748170}" srcOrd="0" destOrd="0" presId="urn:microsoft.com/office/officeart/2005/8/layout/vList2"/>
    <dgm:cxn modelId="{153AC639-0AC5-4579-8315-D9DE0CD3E237}" type="presOf" srcId="{CB3029B4-E6B0-4324-ACC6-F722B9F5111C}" destId="{70E51A13-A222-440E-9239-A2EEB751F637}" srcOrd="0" destOrd="0" presId="urn:microsoft.com/office/officeart/2005/8/layout/vList2"/>
    <dgm:cxn modelId="{BB4609C2-BE9C-4F84-90B7-6F99E4981BA5}" srcId="{B7E75A32-D585-4C93-A6F0-309577F218C4}" destId="{CB3029B4-E6B0-4324-ACC6-F722B9F5111C}" srcOrd="3" destOrd="0" parTransId="{9D76B459-BED2-4115-A0AE-DC5AEF486495}" sibTransId="{D300A066-279B-4552-A551-7B85328C28D0}"/>
    <dgm:cxn modelId="{30941E66-8B65-4B6F-BE87-86BD7E4FF9E2}" type="presParOf" srcId="{1D04488E-77A4-4744-8205-CFF891A09D09}" destId="{455D5CAA-4DC3-4EB5-8B23-C2C045748170}" srcOrd="0" destOrd="0" presId="urn:microsoft.com/office/officeart/2005/8/layout/vList2"/>
    <dgm:cxn modelId="{7B80F5BF-8714-45EE-8BDB-6B88E9A6BBC7}" type="presParOf" srcId="{1D04488E-77A4-4744-8205-CFF891A09D09}" destId="{AD8C19EE-C798-4E5D-8037-862331AEA4E0}" srcOrd="1" destOrd="0" presId="urn:microsoft.com/office/officeart/2005/8/layout/vList2"/>
    <dgm:cxn modelId="{680B36E7-BE42-4D14-A900-A0E41C63420C}" type="presParOf" srcId="{1D04488E-77A4-4744-8205-CFF891A09D09}" destId="{909E3955-E5AA-416B-BB20-B6338F54E6A4}" srcOrd="2" destOrd="0" presId="urn:microsoft.com/office/officeart/2005/8/layout/vList2"/>
    <dgm:cxn modelId="{6C19B3C0-F1F6-487C-BE3C-8942B32DF6A0}" type="presParOf" srcId="{1D04488E-77A4-4744-8205-CFF891A09D09}" destId="{E0DD3D1F-0362-46BD-B681-9C02E80035E5}" srcOrd="3" destOrd="0" presId="urn:microsoft.com/office/officeart/2005/8/layout/vList2"/>
    <dgm:cxn modelId="{3DE61B04-453D-47D8-BBAB-55053E2F2FD9}" type="presParOf" srcId="{1D04488E-77A4-4744-8205-CFF891A09D09}" destId="{2D5D7329-11AC-4A0C-88AC-3FAA55274D50}" srcOrd="4" destOrd="0" presId="urn:microsoft.com/office/officeart/2005/8/layout/vList2"/>
    <dgm:cxn modelId="{65F39FC4-B3FC-490B-BC88-788B5F26A7A4}" type="presParOf" srcId="{1D04488E-77A4-4744-8205-CFF891A09D09}" destId="{4BFC68C4-A680-40DF-AA9C-65795B4B4362}" srcOrd="5" destOrd="0" presId="urn:microsoft.com/office/officeart/2005/8/layout/vList2"/>
    <dgm:cxn modelId="{7ED9217B-D462-417E-80F8-CFE02DB6D283}" type="presParOf" srcId="{1D04488E-77A4-4744-8205-CFF891A09D09}" destId="{70E51A13-A222-440E-9239-A2EEB751F6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ABE1B-5695-462D-8322-273C1414C347}">
      <dsp:nvSpPr>
        <dsp:cNvPr id="0" name=""/>
        <dsp:cNvSpPr/>
      </dsp:nvSpPr>
      <dsp:spPr>
        <a:xfrm>
          <a:off x="0" y="21859"/>
          <a:ext cx="8219256" cy="5960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 baseline="0" smtClean="0">
              <a:latin typeface="微軟正黑體" pitchFamily="34" charset="-120"/>
              <a:ea typeface="微軟正黑體" pitchFamily="34" charset="-120"/>
            </a:rPr>
            <a:t>軟體下載及安裝</a:t>
          </a:r>
          <a:endParaRPr lang="zh-TW" sz="1900" kern="1200">
            <a:latin typeface="微軟正黑體" pitchFamily="34" charset="-120"/>
            <a:ea typeface="微軟正黑體" pitchFamily="34" charset="-120"/>
          </a:endParaRPr>
        </a:p>
      </dsp:txBody>
      <dsp:txXfrm>
        <a:off x="29096" y="50955"/>
        <a:ext cx="8161064" cy="537849"/>
      </dsp:txXfrm>
    </dsp:sp>
    <dsp:sp modelId="{424C3275-CAF0-4458-B34C-6BBF4AD3DC2F}">
      <dsp:nvSpPr>
        <dsp:cNvPr id="0" name=""/>
        <dsp:cNvSpPr/>
      </dsp:nvSpPr>
      <dsp:spPr>
        <a:xfrm>
          <a:off x="0" y="672621"/>
          <a:ext cx="8219256" cy="5960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 baseline="0" dirty="0" smtClean="0">
              <a:latin typeface="微軟正黑體" pitchFamily="34" charset="-120"/>
              <a:ea typeface="微軟正黑體" pitchFamily="34" charset="-120"/>
            </a:rPr>
            <a:t>前置準備</a:t>
          </a:r>
          <a:endParaRPr lang="zh-TW" sz="19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096" y="701717"/>
        <a:ext cx="8161064" cy="537849"/>
      </dsp:txXfrm>
    </dsp:sp>
    <dsp:sp modelId="{919B9480-4DA3-4E27-89B9-939DA780F37E}">
      <dsp:nvSpPr>
        <dsp:cNvPr id="0" name=""/>
        <dsp:cNvSpPr/>
      </dsp:nvSpPr>
      <dsp:spPr>
        <a:xfrm>
          <a:off x="0" y="1268663"/>
          <a:ext cx="8219256" cy="1927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baseline="0" smtClean="0">
              <a:latin typeface="微軟正黑體" pitchFamily="34" charset="-120"/>
              <a:ea typeface="微軟正黑體" pitchFamily="34" charset="-120"/>
            </a:rPr>
            <a:t>麥克風設定</a:t>
          </a:r>
          <a:endParaRPr lang="zh-TW" altLang="en-US" sz="2000" kern="120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baseline="0" dirty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2000" kern="1200" baseline="0" dirty="0" smtClean="0">
              <a:latin typeface="微軟正黑體" pitchFamily="34" charset="-120"/>
              <a:ea typeface="微軟正黑體" pitchFamily="34" charset="-120"/>
            </a:rPr>
            <a:t>設定動畫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baseline="0" dirty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2000" kern="1200" baseline="0" dirty="0" smtClean="0">
              <a:latin typeface="微軟正黑體" pitchFamily="34" charset="-120"/>
              <a:ea typeface="微軟正黑體" pitchFamily="34" charset="-120"/>
            </a:rPr>
            <a:t>插入影片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baseline="0" dirty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2000" kern="1200" baseline="0" dirty="0" smtClean="0">
              <a:latin typeface="微軟正黑體" pitchFamily="34" charset="-120"/>
              <a:ea typeface="微軟正黑體" pitchFamily="34" charset="-120"/>
            </a:rPr>
            <a:t>插入圖片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1268663"/>
        <a:ext cx="8219256" cy="1927170"/>
      </dsp:txXfrm>
    </dsp:sp>
    <dsp:sp modelId="{F158517D-6299-4102-8457-2F83E9B296B7}">
      <dsp:nvSpPr>
        <dsp:cNvPr id="0" name=""/>
        <dsp:cNvSpPr/>
      </dsp:nvSpPr>
      <dsp:spPr>
        <a:xfrm>
          <a:off x="0" y="3195833"/>
          <a:ext cx="8219256" cy="5960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>
              <a:latin typeface="微軟正黑體" pitchFamily="34" charset="-120"/>
              <a:ea typeface="微軟正黑體" pitchFamily="34" charset="-120"/>
            </a:rPr>
            <a:t>PPT</a:t>
          </a:r>
          <a:r>
            <a:rPr lang="zh-TW" sz="1900" kern="1200" baseline="0" smtClean="0">
              <a:latin typeface="微軟正黑體" pitchFamily="34" charset="-120"/>
              <a:ea typeface="微軟正黑體" pitchFamily="34" charset="-120"/>
            </a:rPr>
            <a:t>錄製</a:t>
          </a:r>
          <a:endParaRPr lang="zh-TW" sz="1900" kern="1200">
            <a:latin typeface="微軟正黑體" pitchFamily="34" charset="-120"/>
            <a:ea typeface="微軟正黑體" pitchFamily="34" charset="-120"/>
          </a:endParaRPr>
        </a:p>
      </dsp:txBody>
      <dsp:txXfrm>
        <a:off x="29096" y="3224929"/>
        <a:ext cx="8161064" cy="537849"/>
      </dsp:txXfrm>
    </dsp:sp>
    <dsp:sp modelId="{B757B1BB-0FEE-4E32-8993-5473EE5B9ABA}">
      <dsp:nvSpPr>
        <dsp:cNvPr id="0" name=""/>
        <dsp:cNvSpPr/>
      </dsp:nvSpPr>
      <dsp:spPr>
        <a:xfrm>
          <a:off x="0" y="3846594"/>
          <a:ext cx="8219256" cy="5960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kern="1200" baseline="0" dirty="0" smtClean="0">
              <a:latin typeface="微軟正黑體" pitchFamily="34" charset="-120"/>
              <a:ea typeface="微軟正黑體" pitchFamily="34" charset="-120"/>
            </a:rPr>
            <a:t>螢幕錄製</a:t>
          </a:r>
          <a:endParaRPr lang="zh-TW" sz="19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096" y="3875690"/>
        <a:ext cx="8161064" cy="5378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9A07F-651D-4F3A-AD3F-CF4189EEE2AF}">
      <dsp:nvSpPr>
        <dsp:cNvPr id="0" name=""/>
        <dsp:cNvSpPr/>
      </dsp:nvSpPr>
      <dsp:spPr>
        <a:xfrm>
          <a:off x="0" y="406413"/>
          <a:ext cx="5328591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3558" tIns="437388" rIns="41355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微軟正黑體" pitchFamily="34" charset="-120"/>
              <a:ea typeface="微軟正黑體" pitchFamily="34" charset="-120"/>
            </a:rPr>
            <a:t>F12</a:t>
          </a: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開始</a:t>
          </a:r>
          <a:r>
            <a:rPr lang="en-US" sz="2100" kern="120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結束錄影</a:t>
          </a:r>
          <a:endParaRPr lang="zh-TW" sz="21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微軟正黑體" pitchFamily="34" charset="-120"/>
              <a:ea typeface="微軟正黑體" pitchFamily="34" charset="-120"/>
            </a:rPr>
            <a:t>F9</a:t>
          </a: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製作小節</a:t>
          </a:r>
          <a:endParaRPr lang="zh-TW" sz="21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微軟正黑體" pitchFamily="34" charset="-120"/>
              <a:ea typeface="微軟正黑體" pitchFamily="34" charset="-120"/>
            </a:rPr>
            <a:t>F10</a:t>
          </a: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畫筆工具列</a:t>
          </a:r>
          <a:endParaRPr lang="zh-TW" sz="2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06413"/>
        <a:ext cx="5328591" cy="1984500"/>
      </dsp:txXfrm>
    </dsp:sp>
    <dsp:sp modelId="{7FB7401F-0C97-4306-A2CC-6A373D1B3924}">
      <dsp:nvSpPr>
        <dsp:cNvPr id="0" name=""/>
        <dsp:cNvSpPr/>
      </dsp:nvSpPr>
      <dsp:spPr>
        <a:xfrm>
          <a:off x="266429" y="96453"/>
          <a:ext cx="373001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86" tIns="0" rIns="140986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快速鍵：</a:t>
          </a:r>
          <a:endParaRPr lang="zh-TW" sz="2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6691" y="126715"/>
        <a:ext cx="3669490" cy="559396"/>
      </dsp:txXfrm>
    </dsp:sp>
    <dsp:sp modelId="{12FA33B2-FF3D-4F4D-BDDC-C5A985E46E85}">
      <dsp:nvSpPr>
        <dsp:cNvPr id="0" name=""/>
        <dsp:cNvSpPr/>
      </dsp:nvSpPr>
      <dsp:spPr>
        <a:xfrm>
          <a:off x="0" y="2814274"/>
          <a:ext cx="532859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B46DC-B20F-4A1D-8298-C8BDEF3B3DB1}">
      <dsp:nvSpPr>
        <dsp:cNvPr id="0" name=""/>
        <dsp:cNvSpPr/>
      </dsp:nvSpPr>
      <dsp:spPr>
        <a:xfrm>
          <a:off x="266429" y="2504314"/>
          <a:ext cx="373001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86" tIns="0" rIns="140986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注意解析度</a:t>
          </a:r>
          <a:endParaRPr lang="zh-TW" sz="2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6691" y="2534576"/>
        <a:ext cx="3669490" cy="559396"/>
      </dsp:txXfrm>
    </dsp:sp>
    <dsp:sp modelId="{90B26334-4326-4118-AE50-0AFB93F440F7}">
      <dsp:nvSpPr>
        <dsp:cNvPr id="0" name=""/>
        <dsp:cNvSpPr/>
      </dsp:nvSpPr>
      <dsp:spPr>
        <a:xfrm>
          <a:off x="0" y="3766834"/>
          <a:ext cx="532859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5EC4E-EC34-4AD9-AB5C-6BB98C62965D}">
      <dsp:nvSpPr>
        <dsp:cNvPr id="0" name=""/>
        <dsp:cNvSpPr/>
      </dsp:nvSpPr>
      <dsp:spPr>
        <a:xfrm>
          <a:off x="266429" y="3456874"/>
          <a:ext cx="373001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86" tIns="0" rIns="140986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>
              <a:latin typeface="微軟正黑體" pitchFamily="34" charset="-120"/>
              <a:ea typeface="微軟正黑體" pitchFamily="34" charset="-120"/>
            </a:rPr>
            <a:t>善用滑鼠</a:t>
          </a:r>
          <a:endParaRPr lang="zh-TW" sz="2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6691" y="3487136"/>
        <a:ext cx="3669490" cy="5593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11FEF-0D74-4A5C-A155-9FBA2A73E9EB}">
      <dsp:nvSpPr>
        <dsp:cNvPr id="0" name=""/>
        <dsp:cNvSpPr/>
      </dsp:nvSpPr>
      <dsp:spPr>
        <a:xfrm>
          <a:off x="5592589" y="2611820"/>
          <a:ext cx="323603" cy="99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384"/>
              </a:lnTo>
              <a:lnTo>
                <a:pt x="323603" y="9923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D8397-4B3D-4C62-B649-FDA1CAD8AF63}">
      <dsp:nvSpPr>
        <dsp:cNvPr id="0" name=""/>
        <dsp:cNvSpPr/>
      </dsp:nvSpPr>
      <dsp:spPr>
        <a:xfrm>
          <a:off x="5608618" y="1078678"/>
          <a:ext cx="846913" cy="45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941"/>
              </a:lnTo>
              <a:lnTo>
                <a:pt x="846913" y="227941"/>
              </a:lnTo>
              <a:lnTo>
                <a:pt x="846913" y="454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2ACC1-E702-4158-AB06-B774DD9E5D3C}">
      <dsp:nvSpPr>
        <dsp:cNvPr id="0" name=""/>
        <dsp:cNvSpPr/>
      </dsp:nvSpPr>
      <dsp:spPr>
        <a:xfrm>
          <a:off x="2982187" y="2611820"/>
          <a:ext cx="323603" cy="99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384"/>
              </a:lnTo>
              <a:lnTo>
                <a:pt x="323603" y="9923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151E6-D349-41B3-81F8-6814E08E8A6F}">
      <dsp:nvSpPr>
        <dsp:cNvPr id="0" name=""/>
        <dsp:cNvSpPr/>
      </dsp:nvSpPr>
      <dsp:spPr>
        <a:xfrm>
          <a:off x="3845130" y="1078678"/>
          <a:ext cx="1763488" cy="454463"/>
        </a:xfrm>
        <a:custGeom>
          <a:avLst/>
          <a:gdLst/>
          <a:ahLst/>
          <a:cxnLst/>
          <a:rect l="0" t="0" r="0" b="0"/>
          <a:pathLst>
            <a:path>
              <a:moveTo>
                <a:pt x="1763488" y="0"/>
              </a:moveTo>
              <a:lnTo>
                <a:pt x="1763488" y="227941"/>
              </a:lnTo>
              <a:lnTo>
                <a:pt x="0" y="227941"/>
              </a:lnTo>
              <a:lnTo>
                <a:pt x="0" y="454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A9185-5398-4D9F-9FE5-BC7E2BF9EB0B}">
      <dsp:nvSpPr>
        <dsp:cNvPr id="0" name=""/>
        <dsp:cNvSpPr/>
      </dsp:nvSpPr>
      <dsp:spPr>
        <a:xfrm>
          <a:off x="371786" y="2611820"/>
          <a:ext cx="323603" cy="99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384"/>
              </a:lnTo>
              <a:lnTo>
                <a:pt x="323603" y="9923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99746-DB34-442A-837A-EBCCD64139EF}">
      <dsp:nvSpPr>
        <dsp:cNvPr id="0" name=""/>
        <dsp:cNvSpPr/>
      </dsp:nvSpPr>
      <dsp:spPr>
        <a:xfrm>
          <a:off x="1234728" y="1078678"/>
          <a:ext cx="4373889" cy="454463"/>
        </a:xfrm>
        <a:custGeom>
          <a:avLst/>
          <a:gdLst/>
          <a:ahLst/>
          <a:cxnLst/>
          <a:rect l="0" t="0" r="0" b="0"/>
          <a:pathLst>
            <a:path>
              <a:moveTo>
                <a:pt x="4373889" y="0"/>
              </a:moveTo>
              <a:lnTo>
                <a:pt x="4373889" y="227941"/>
              </a:lnTo>
              <a:lnTo>
                <a:pt x="0" y="227941"/>
              </a:lnTo>
              <a:lnTo>
                <a:pt x="0" y="454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03845-590A-4153-A9C0-4835C451228A}">
      <dsp:nvSpPr>
        <dsp:cNvPr id="0" name=""/>
        <dsp:cNvSpPr/>
      </dsp:nvSpPr>
      <dsp:spPr>
        <a:xfrm>
          <a:off x="3610755" y="0"/>
          <a:ext cx="3995726" cy="1078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嘉義縣竹崎鄉公所人事室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10755" y="0"/>
        <a:ext cx="3995726" cy="1078678"/>
      </dsp:txXfrm>
    </dsp:sp>
    <dsp:sp modelId="{1305EF00-4C83-4239-AB93-B2D6610F1820}">
      <dsp:nvSpPr>
        <dsp:cNvPr id="0" name=""/>
        <dsp:cNvSpPr/>
      </dsp:nvSpPr>
      <dsp:spPr>
        <a:xfrm>
          <a:off x="156050" y="1533142"/>
          <a:ext cx="2157356" cy="1078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姓名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56050" y="1533142"/>
        <a:ext cx="2157356" cy="1078678"/>
      </dsp:txXfrm>
    </dsp:sp>
    <dsp:sp modelId="{553A34CC-C371-4688-A9B1-02A0E5A87B56}">
      <dsp:nvSpPr>
        <dsp:cNvPr id="0" name=""/>
        <dsp:cNvSpPr/>
      </dsp:nvSpPr>
      <dsp:spPr>
        <a:xfrm>
          <a:off x="695389" y="3064865"/>
          <a:ext cx="2157356" cy="10786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陳柏鈞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95389" y="3064865"/>
        <a:ext cx="2157356" cy="1078678"/>
      </dsp:txXfrm>
    </dsp:sp>
    <dsp:sp modelId="{693BC005-0781-454D-8097-66C7F6694678}">
      <dsp:nvSpPr>
        <dsp:cNvPr id="0" name=""/>
        <dsp:cNvSpPr/>
      </dsp:nvSpPr>
      <dsp:spPr>
        <a:xfrm>
          <a:off x="2766452" y="1533142"/>
          <a:ext cx="2157356" cy="1078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電話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766452" y="1533142"/>
        <a:ext cx="2157356" cy="1078678"/>
      </dsp:txXfrm>
    </dsp:sp>
    <dsp:sp modelId="{2C4C369D-DB16-419C-9F30-27F5278F3660}">
      <dsp:nvSpPr>
        <dsp:cNvPr id="0" name=""/>
        <dsp:cNvSpPr/>
      </dsp:nvSpPr>
      <dsp:spPr>
        <a:xfrm>
          <a:off x="3305791" y="3064865"/>
          <a:ext cx="2157356" cy="10786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05-2611010#139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05791" y="3064865"/>
        <a:ext cx="2157356" cy="1078678"/>
      </dsp:txXfrm>
    </dsp:sp>
    <dsp:sp modelId="{649C6465-A145-4CD1-925F-69E8554B48F5}">
      <dsp:nvSpPr>
        <dsp:cNvPr id="0" name=""/>
        <dsp:cNvSpPr/>
      </dsp:nvSpPr>
      <dsp:spPr>
        <a:xfrm>
          <a:off x="5376853" y="1533142"/>
          <a:ext cx="2157356" cy="1078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微軟正黑體" pitchFamily="34" charset="-120"/>
              <a:ea typeface="微軟正黑體" pitchFamily="34" charset="-120"/>
            </a:rPr>
            <a:t>Mail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376853" y="1533142"/>
        <a:ext cx="2157356" cy="1078678"/>
      </dsp:txXfrm>
    </dsp:sp>
    <dsp:sp modelId="{8776A2F0-5FDE-4C10-9BC8-EB950B93CE5B}">
      <dsp:nvSpPr>
        <dsp:cNvPr id="0" name=""/>
        <dsp:cNvSpPr/>
      </dsp:nvSpPr>
      <dsp:spPr>
        <a:xfrm>
          <a:off x="5916192" y="3064865"/>
          <a:ext cx="2157356" cy="10786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微軟正黑體" pitchFamily="34" charset="-120"/>
              <a:ea typeface="微軟正黑體" pitchFamily="34" charset="-120"/>
            </a:rPr>
            <a:t>guludoby</a:t>
          </a: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@</a:t>
          </a:r>
          <a:br>
            <a:rPr lang="en-US" sz="2000" kern="1200" dirty="0" smtClean="0">
              <a:latin typeface="微軟正黑體" pitchFamily="34" charset="-120"/>
              <a:ea typeface="微軟正黑體" pitchFamily="34" charset="-120"/>
            </a:rPr>
          </a:b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gmail.com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916192" y="3064865"/>
        <a:ext cx="2157356" cy="107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7A0D4-1E35-4A00-A1B5-2CF8C78EDA30}">
      <dsp:nvSpPr>
        <dsp:cNvPr id="0" name=""/>
        <dsp:cNvSpPr/>
      </dsp:nvSpPr>
      <dsp:spPr>
        <a:xfrm>
          <a:off x="0" y="952581"/>
          <a:ext cx="822960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下載網址：</a:t>
          </a:r>
          <a:r>
            <a:rPr lang="en-US" sz="2000" kern="1200" dirty="0" smtClean="0">
              <a:solidFill>
                <a:srgbClr val="002060"/>
              </a:solidFill>
              <a:hlinkClick xmlns:r="http://schemas.openxmlformats.org/officeDocument/2006/relationships" r:id="rId1"/>
            </a:rPr>
            <a:t>http://tw.formosasoft.com/cpage/download/</a:t>
          </a:r>
          <a:endParaRPr lang="zh-TW" sz="2000" kern="1200" dirty="0">
            <a:solidFill>
              <a:srgbClr val="002060"/>
            </a:solidFill>
          </a:endParaRPr>
        </a:p>
      </dsp:txBody>
      <dsp:txXfrm>
        <a:off x="59399" y="1011980"/>
        <a:ext cx="8110802" cy="1098002"/>
      </dsp:txXfrm>
    </dsp:sp>
    <dsp:sp modelId="{5F0F9D34-375B-4EE5-9775-CE386C0EDB63}">
      <dsp:nvSpPr>
        <dsp:cNvPr id="0" name=""/>
        <dsp:cNvSpPr/>
      </dsp:nvSpPr>
      <dsp:spPr>
        <a:xfrm>
          <a:off x="0" y="2356581"/>
          <a:ext cx="8229600" cy="1216800"/>
        </a:xfrm>
        <a:prstGeom prst="roundRect">
          <a:avLst/>
        </a:prstGeom>
        <a:solidFill>
          <a:schemeClr val="accent4">
            <a:hueOff val="-2689241"/>
            <a:satOff val="6818"/>
            <a:lumOff val="-19216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安裝：</a:t>
          </a:r>
          <a:endParaRPr lang="zh-TW" altLang="en-US" sz="2000" kern="1200" dirty="0"/>
        </a:p>
      </dsp:txBody>
      <dsp:txXfrm>
        <a:off x="59399" y="2415980"/>
        <a:ext cx="811080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51316-CD51-48ED-BE8A-422603AFFA96}">
      <dsp:nvSpPr>
        <dsp:cNvPr id="0" name=""/>
        <dsp:cNvSpPr/>
      </dsp:nvSpPr>
      <dsp:spPr>
        <a:xfrm>
          <a:off x="0" y="0"/>
          <a:ext cx="6029301" cy="1296144"/>
        </a:xfrm>
        <a:prstGeom prst="rightArrow">
          <a:avLst/>
        </a:prstGeom>
        <a:blipFill rotWithShape="0">
          <a:blip xmlns:r="http://schemas.openxmlformats.org/officeDocument/2006/relationships" r:embed="rId1">
            <a:duotone>
              <a:schemeClr val="dk2">
                <a:tint val="4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dk2">
                <a:tint val="4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0D264AC-0A2B-4E34-BD89-08820B6543E8}">
      <dsp:nvSpPr>
        <dsp:cNvPr id="0" name=""/>
        <dsp:cNvSpPr/>
      </dsp:nvSpPr>
      <dsp:spPr>
        <a:xfrm>
          <a:off x="1385" y="388843"/>
          <a:ext cx="1661841" cy="51845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dk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快點兩下</a:t>
          </a:r>
          <a:endParaRPr lang="zh-TW" sz="2000" kern="1200" dirty="0"/>
        </a:p>
      </dsp:txBody>
      <dsp:txXfrm>
        <a:off x="26694" y="414152"/>
        <a:ext cx="1611223" cy="467839"/>
      </dsp:txXfrm>
    </dsp:sp>
    <dsp:sp modelId="{3F9F328B-3681-4173-8C33-EF7DA92DDDB7}">
      <dsp:nvSpPr>
        <dsp:cNvPr id="0" name=""/>
        <dsp:cNvSpPr/>
      </dsp:nvSpPr>
      <dsp:spPr>
        <a:xfrm>
          <a:off x="1810946" y="388843"/>
          <a:ext cx="1661841" cy="51845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dk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Agree</a:t>
          </a:r>
          <a:endParaRPr lang="zh-TW" sz="2000" kern="1200" dirty="0"/>
        </a:p>
      </dsp:txBody>
      <dsp:txXfrm>
        <a:off x="1836255" y="414152"/>
        <a:ext cx="1611223" cy="467839"/>
      </dsp:txXfrm>
    </dsp:sp>
    <dsp:sp modelId="{1A46C54F-0082-4981-9B00-84AF35B263A8}">
      <dsp:nvSpPr>
        <dsp:cNvPr id="0" name=""/>
        <dsp:cNvSpPr/>
      </dsp:nvSpPr>
      <dsp:spPr>
        <a:xfrm>
          <a:off x="3620507" y="388843"/>
          <a:ext cx="1661841" cy="51845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dk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Install</a:t>
          </a:r>
          <a:endParaRPr lang="zh-TW" sz="2000" kern="1200" dirty="0"/>
        </a:p>
      </dsp:txBody>
      <dsp:txXfrm>
        <a:off x="3645816" y="414152"/>
        <a:ext cx="1611223" cy="467839"/>
      </dsp:txXfrm>
    </dsp:sp>
    <dsp:sp modelId="{53F64B30-9331-4E7C-8F7A-E306C9C890A2}">
      <dsp:nvSpPr>
        <dsp:cNvPr id="0" name=""/>
        <dsp:cNvSpPr/>
      </dsp:nvSpPr>
      <dsp:spPr>
        <a:xfrm>
          <a:off x="5430068" y="388843"/>
          <a:ext cx="1661841" cy="518457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dk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smtClean="0"/>
            <a:t>確定</a:t>
          </a:r>
          <a:endParaRPr lang="zh-TW" sz="2000" kern="1200" dirty="0"/>
        </a:p>
      </dsp:txBody>
      <dsp:txXfrm>
        <a:off x="5455377" y="414152"/>
        <a:ext cx="1611223" cy="4678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67428-9DDF-4661-B83E-58877735BA2D}">
      <dsp:nvSpPr>
        <dsp:cNvPr id="0" name=""/>
        <dsp:cNvSpPr/>
      </dsp:nvSpPr>
      <dsp:spPr>
        <a:xfrm>
          <a:off x="6284882" y="1132135"/>
          <a:ext cx="1880926" cy="18810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71CD82-8238-450C-8804-2D683AFE430A}">
      <dsp:nvSpPr>
        <dsp:cNvPr id="0" name=""/>
        <dsp:cNvSpPr/>
      </dsp:nvSpPr>
      <dsp:spPr>
        <a:xfrm>
          <a:off x="6347795" y="1194846"/>
          <a:ext cx="1755907" cy="17555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baseline="0" dirty="0" smtClean="0">
              <a:latin typeface="微軟正黑體" pitchFamily="34" charset="-120"/>
              <a:ea typeface="微軟正黑體" pitchFamily="34" charset="-120"/>
            </a:rPr>
            <a:t>確認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598639" y="1445693"/>
        <a:ext cx="1254219" cy="1253905"/>
      </dsp:txXfrm>
    </dsp:sp>
    <dsp:sp modelId="{11C7A4FD-4FC0-4EDC-849F-94994CFE7BD7}">
      <dsp:nvSpPr>
        <dsp:cNvPr id="0" name=""/>
        <dsp:cNvSpPr/>
      </dsp:nvSpPr>
      <dsp:spPr>
        <a:xfrm rot="2700000">
          <a:off x="4332962" y="1132002"/>
          <a:ext cx="1880957" cy="1880957"/>
        </a:xfrm>
        <a:prstGeom prst="teardrop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2832552"/>
                <a:satOff val="-5545"/>
                <a:lumOff val="-654"/>
                <a:alphaOff val="0"/>
                <a:shade val="22000"/>
                <a:satMod val="160000"/>
              </a:schemeClr>
              <a:schemeClr val="accent2">
                <a:hueOff val="2832552"/>
                <a:satOff val="-5545"/>
                <a:lumOff val="-654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CF9633-9A64-44FF-8A0F-B293A2BF34EB}">
      <dsp:nvSpPr>
        <dsp:cNvPr id="0" name=""/>
        <dsp:cNvSpPr/>
      </dsp:nvSpPr>
      <dsp:spPr>
        <a:xfrm>
          <a:off x="4403956" y="1194846"/>
          <a:ext cx="1755907" cy="17555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32552"/>
              <a:satOff val="-5545"/>
              <a:lumOff val="-654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baseline="0" smtClean="0">
              <a:latin typeface="微軟正黑體" pitchFamily="34" charset="-120"/>
              <a:ea typeface="微軟正黑體" pitchFamily="34" charset="-120"/>
            </a:rPr>
            <a:t>等級</a:t>
          </a:r>
          <a:endParaRPr lang="zh-TW" altLang="en-US" sz="2800" kern="1200">
            <a:latin typeface="微軟正黑體" pitchFamily="34" charset="-120"/>
            <a:ea typeface="微軟正黑體" pitchFamily="34" charset="-120"/>
          </a:endParaRPr>
        </a:p>
      </dsp:txBody>
      <dsp:txXfrm>
        <a:off x="4654800" y="1445693"/>
        <a:ext cx="1254219" cy="1253905"/>
      </dsp:txXfrm>
    </dsp:sp>
    <dsp:sp modelId="{C8031647-340D-44F6-AE3B-109581844DF2}">
      <dsp:nvSpPr>
        <dsp:cNvPr id="0" name=""/>
        <dsp:cNvSpPr/>
      </dsp:nvSpPr>
      <dsp:spPr>
        <a:xfrm rot="2700000">
          <a:off x="2397188" y="1132002"/>
          <a:ext cx="1880957" cy="1880957"/>
        </a:xfrm>
        <a:prstGeom prst="teardrop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5665103"/>
                <a:satOff val="-11090"/>
                <a:lumOff val="-1307"/>
                <a:alphaOff val="0"/>
                <a:shade val="22000"/>
                <a:satMod val="160000"/>
              </a:schemeClr>
              <a:schemeClr val="accent2">
                <a:hueOff val="5665103"/>
                <a:satOff val="-11090"/>
                <a:lumOff val="-1307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F92CDD-4C1C-414C-8D0A-ECCD61EB9EE7}">
      <dsp:nvSpPr>
        <dsp:cNvPr id="0" name=""/>
        <dsp:cNvSpPr/>
      </dsp:nvSpPr>
      <dsp:spPr>
        <a:xfrm>
          <a:off x="2460116" y="1194846"/>
          <a:ext cx="1755907" cy="17555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5665103"/>
              <a:satOff val="-11090"/>
              <a:lumOff val="-1307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baseline="0" smtClean="0">
              <a:latin typeface="微軟正黑體" pitchFamily="34" charset="-120"/>
              <a:ea typeface="微軟正黑體" pitchFamily="34" charset="-120"/>
            </a:rPr>
            <a:t>麥克風</a:t>
          </a:r>
          <a:endParaRPr lang="zh-TW" altLang="en-US" sz="2800" kern="1200">
            <a:latin typeface="微軟正黑體" pitchFamily="34" charset="-120"/>
            <a:ea typeface="微軟正黑體" pitchFamily="34" charset="-120"/>
          </a:endParaRPr>
        </a:p>
      </dsp:txBody>
      <dsp:txXfrm>
        <a:off x="2710960" y="1445693"/>
        <a:ext cx="1254219" cy="1253905"/>
      </dsp:txXfrm>
    </dsp:sp>
    <dsp:sp modelId="{78543BC4-4319-4A42-A23B-10FC809F14BA}">
      <dsp:nvSpPr>
        <dsp:cNvPr id="0" name=""/>
        <dsp:cNvSpPr/>
      </dsp:nvSpPr>
      <dsp:spPr>
        <a:xfrm rot="2700000">
          <a:off x="453349" y="1132002"/>
          <a:ext cx="1880957" cy="1880957"/>
        </a:xfrm>
        <a:prstGeom prst="teardrop">
          <a:avLst>
            <a:gd name="adj" fmla="val 10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8497655"/>
                <a:satOff val="-16635"/>
                <a:lumOff val="-1961"/>
                <a:alphaOff val="0"/>
                <a:shade val="22000"/>
                <a:satMod val="160000"/>
              </a:schemeClr>
              <a:schemeClr val="accent2">
                <a:hueOff val="8497655"/>
                <a:satOff val="-16635"/>
                <a:lumOff val="-1961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9CB152-B63F-4E6A-9627-7A970EEAD0C0}">
      <dsp:nvSpPr>
        <dsp:cNvPr id="0" name=""/>
        <dsp:cNvSpPr/>
      </dsp:nvSpPr>
      <dsp:spPr>
        <a:xfrm>
          <a:off x="516277" y="1194846"/>
          <a:ext cx="1755907" cy="175559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497655"/>
              <a:satOff val="-16635"/>
              <a:lumOff val="-1961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baseline="0" dirty="0" smtClean="0">
              <a:latin typeface="微軟正黑體" pitchFamily="34" charset="-120"/>
              <a:ea typeface="微軟正黑體" pitchFamily="34" charset="-120"/>
            </a:rPr>
            <a:t>錄音</a:t>
          </a:r>
          <a:r>
            <a:rPr lang="en-US" altLang="zh-TW" sz="2800" kern="1200" baseline="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800" kern="1200" baseline="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2800" kern="1200" baseline="0" dirty="0" smtClean="0">
              <a:latin typeface="微軟正黑體" pitchFamily="34" charset="-120"/>
              <a:ea typeface="微軟正黑體" pitchFamily="34" charset="-120"/>
            </a:rPr>
            <a:t>設定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767121" y="1445693"/>
        <a:ext cx="1254219" cy="12539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3D98A-D364-4F04-9F6A-8E1F2FDC0ED3}">
      <dsp:nvSpPr>
        <dsp:cNvPr id="0" name=""/>
        <dsp:cNvSpPr/>
      </dsp:nvSpPr>
      <dsp:spPr>
        <a:xfrm>
          <a:off x="3616" y="1598114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baseline="0" smtClean="0"/>
            <a:t>工具列</a:t>
          </a:r>
          <a:endParaRPr lang="zh-TW" sz="2600" kern="1200"/>
        </a:p>
      </dsp:txBody>
      <dsp:txXfrm>
        <a:off x="31403" y="1625901"/>
        <a:ext cx="1525650" cy="893160"/>
      </dsp:txXfrm>
    </dsp:sp>
    <dsp:sp modelId="{0A13AA4C-5365-4752-AA39-E9FC191D82F8}">
      <dsp:nvSpPr>
        <dsp:cNvPr id="0" name=""/>
        <dsp:cNvSpPr/>
      </dsp:nvSpPr>
      <dsp:spPr>
        <a:xfrm>
          <a:off x="1742963" y="18764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742963" y="1954838"/>
        <a:ext cx="234653" cy="235285"/>
      </dsp:txXfrm>
    </dsp:sp>
    <dsp:sp modelId="{82958D3A-27A4-43D6-96AF-D8828BC2EEC8}">
      <dsp:nvSpPr>
        <dsp:cNvPr id="0" name=""/>
        <dsp:cNvSpPr/>
      </dsp:nvSpPr>
      <dsp:spPr>
        <a:xfrm>
          <a:off x="2217330" y="1598114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5107826"/>
            <a:satOff val="-2967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baseline="0" smtClean="0"/>
            <a:t>動畫</a:t>
          </a:r>
          <a:endParaRPr lang="zh-TW" sz="2600" kern="1200"/>
        </a:p>
      </dsp:txBody>
      <dsp:txXfrm>
        <a:off x="2245117" y="1625901"/>
        <a:ext cx="1525650" cy="893160"/>
      </dsp:txXfrm>
    </dsp:sp>
    <dsp:sp modelId="{318E70F6-DF37-47C3-80AE-DBADD28CD516}">
      <dsp:nvSpPr>
        <dsp:cNvPr id="0" name=""/>
        <dsp:cNvSpPr/>
      </dsp:nvSpPr>
      <dsp:spPr>
        <a:xfrm>
          <a:off x="3956677" y="18764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661738"/>
            <a:satOff val="-4451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3956677" y="1954838"/>
        <a:ext cx="234653" cy="235285"/>
      </dsp:txXfrm>
    </dsp:sp>
    <dsp:sp modelId="{964C14C2-5044-48C3-B3E8-1BBD9A8A87DF}">
      <dsp:nvSpPr>
        <dsp:cNvPr id="0" name=""/>
        <dsp:cNvSpPr/>
      </dsp:nvSpPr>
      <dsp:spPr>
        <a:xfrm>
          <a:off x="4431044" y="1598114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10215652"/>
            <a:satOff val="-5935"/>
            <a:lumOff val="-36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baseline="0" smtClean="0"/>
            <a:t>新增動畫</a:t>
          </a:r>
          <a:endParaRPr lang="zh-TW" sz="2600" kern="1200"/>
        </a:p>
      </dsp:txBody>
      <dsp:txXfrm>
        <a:off x="4458831" y="1625901"/>
        <a:ext cx="1525650" cy="893160"/>
      </dsp:txXfrm>
    </dsp:sp>
    <dsp:sp modelId="{8D401A5E-957E-404A-9BD5-61E79F85DC26}">
      <dsp:nvSpPr>
        <dsp:cNvPr id="0" name=""/>
        <dsp:cNvSpPr/>
      </dsp:nvSpPr>
      <dsp:spPr>
        <a:xfrm>
          <a:off x="6170391" y="18764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6170391" y="1954838"/>
        <a:ext cx="234653" cy="235285"/>
      </dsp:txXfrm>
    </dsp:sp>
    <dsp:sp modelId="{E120F74A-6084-47EB-905C-C9DF7647B8EC}">
      <dsp:nvSpPr>
        <dsp:cNvPr id="0" name=""/>
        <dsp:cNvSpPr/>
      </dsp:nvSpPr>
      <dsp:spPr>
        <a:xfrm>
          <a:off x="6644759" y="1598114"/>
          <a:ext cx="1581224" cy="948734"/>
        </a:xfrm>
        <a:prstGeom prst="roundRect">
          <a:avLst>
            <a:gd name="adj" fmla="val 10000"/>
          </a:avLst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baseline="0" smtClean="0"/>
            <a:t>動畫窗格</a:t>
          </a:r>
          <a:endParaRPr lang="zh-TW" sz="2600" kern="1200"/>
        </a:p>
      </dsp:txBody>
      <dsp:txXfrm>
        <a:off x="6672546" y="1625901"/>
        <a:ext cx="1525650" cy="893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F1260-0115-4032-ADA2-2146B8F29D3D}">
      <dsp:nvSpPr>
        <dsp:cNvPr id="0" name=""/>
        <dsp:cNvSpPr/>
      </dsp:nvSpPr>
      <dsp:spPr>
        <a:xfrm>
          <a:off x="0" y="1043781"/>
          <a:ext cx="2057399" cy="20573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baseline="0" smtClean="0"/>
            <a:t>工具列</a:t>
          </a:r>
          <a:endParaRPr lang="zh-TW" sz="4400" kern="1200"/>
        </a:p>
      </dsp:txBody>
      <dsp:txXfrm>
        <a:off x="301299" y="1345080"/>
        <a:ext cx="1454801" cy="1454801"/>
      </dsp:txXfrm>
    </dsp:sp>
    <dsp:sp modelId="{729DF927-F001-4FDE-9FB2-E49E9452A46A}">
      <dsp:nvSpPr>
        <dsp:cNvPr id="0" name=""/>
        <dsp:cNvSpPr/>
      </dsp:nvSpPr>
      <dsp:spPr>
        <a:xfrm rot="5400000">
          <a:off x="2403552" y="1709098"/>
          <a:ext cx="720090" cy="72676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119102-6223-466B-AAFF-E8E3044CD460}">
      <dsp:nvSpPr>
        <dsp:cNvPr id="0" name=""/>
        <dsp:cNvSpPr/>
      </dsp:nvSpPr>
      <dsp:spPr>
        <a:xfrm>
          <a:off x="3428657" y="1386338"/>
          <a:ext cx="1372285" cy="1372285"/>
        </a:xfrm>
        <a:prstGeom prst="ellipse">
          <a:avLst/>
        </a:prstGeom>
        <a:solidFill>
          <a:schemeClr val="accent5">
            <a:hueOff val="7661738"/>
            <a:satOff val="-4451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400" kern="1200" baseline="0" smtClean="0"/>
            <a:t>插入</a:t>
          </a:r>
          <a:endParaRPr lang="zh-TW" sz="3400" kern="1200"/>
        </a:p>
      </dsp:txBody>
      <dsp:txXfrm>
        <a:off x="3629623" y="1587304"/>
        <a:ext cx="970353" cy="970353"/>
      </dsp:txXfrm>
    </dsp:sp>
    <dsp:sp modelId="{13C732B0-3A18-4AF5-AC03-B45E71114F16}">
      <dsp:nvSpPr>
        <dsp:cNvPr id="0" name=""/>
        <dsp:cNvSpPr/>
      </dsp:nvSpPr>
      <dsp:spPr>
        <a:xfrm rot="5400000">
          <a:off x="5147095" y="1709098"/>
          <a:ext cx="720090" cy="726766"/>
        </a:xfrm>
        <a:prstGeom prst="triangle">
          <a:avLst/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B8A98E-AB3D-4922-ADE7-C9FE6E8B0F31}">
      <dsp:nvSpPr>
        <dsp:cNvPr id="0" name=""/>
        <dsp:cNvSpPr/>
      </dsp:nvSpPr>
      <dsp:spPr>
        <a:xfrm>
          <a:off x="6172200" y="1043781"/>
          <a:ext cx="2057399" cy="2057399"/>
        </a:xfrm>
        <a:prstGeom prst="ellipse">
          <a:avLst/>
        </a:prstGeom>
        <a:solidFill>
          <a:schemeClr val="accent5">
            <a:hueOff val="15323477"/>
            <a:satOff val="-8902"/>
            <a:lumOff val="-549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baseline="0" dirty="0" smtClean="0"/>
            <a:t>視訊</a:t>
          </a:r>
          <a:endParaRPr lang="zh-TW" sz="4400" kern="1200" dirty="0"/>
        </a:p>
      </dsp:txBody>
      <dsp:txXfrm>
        <a:off x="6473499" y="1345080"/>
        <a:ext cx="1454801" cy="14548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D5036-1393-44AF-B1F0-A088536789ED}">
      <dsp:nvSpPr>
        <dsp:cNvPr id="0" name=""/>
        <dsp:cNvSpPr/>
      </dsp:nvSpPr>
      <dsp:spPr>
        <a:xfrm rot="16200000">
          <a:off x="-765510" y="766514"/>
          <a:ext cx="4144963" cy="261193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baseline="0" smtClean="0">
              <a:latin typeface="微軟正黑體" pitchFamily="34" charset="-120"/>
              <a:ea typeface="微軟正黑體" pitchFamily="34" charset="-120"/>
            </a:rPr>
            <a:t>工具列</a:t>
          </a:r>
          <a:endParaRPr lang="zh-TW" altLang="en-US" sz="4400" kern="1200">
            <a:latin typeface="微軟正黑體" pitchFamily="34" charset="-120"/>
            <a:ea typeface="微軟正黑體" pitchFamily="34" charset="-12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baseline="0" dirty="0" smtClean="0">
              <a:latin typeface="微軟正黑體" pitchFamily="34" charset="-120"/>
              <a:ea typeface="微軟正黑體" pitchFamily="34" charset="-120"/>
            </a:rPr>
            <a:t>插入</a:t>
          </a:r>
          <a:endParaRPr lang="zh-TW" altLang="en-US" sz="3200" kern="1200" dirty="0">
            <a:latin typeface="微軟正黑體" pitchFamily="34" charset="-120"/>
            <a:ea typeface="微軟正黑體" pitchFamily="34" charset="-12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baseline="0" dirty="0" smtClean="0">
              <a:latin typeface="微軟正黑體" pitchFamily="34" charset="-120"/>
              <a:ea typeface="微軟正黑體" pitchFamily="34" charset="-120"/>
            </a:rPr>
            <a:t>圖片</a:t>
          </a:r>
          <a:endParaRPr lang="zh-TW" altLang="en-US" sz="32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1005" y="828992"/>
        <a:ext cx="2611933" cy="2486977"/>
      </dsp:txXfrm>
    </dsp:sp>
    <dsp:sp modelId="{9511C3E4-551A-49B7-BB11-16D60B15CEC4}">
      <dsp:nvSpPr>
        <dsp:cNvPr id="0" name=""/>
        <dsp:cNvSpPr/>
      </dsp:nvSpPr>
      <dsp:spPr>
        <a:xfrm rot="16200000">
          <a:off x="2042318" y="766514"/>
          <a:ext cx="4144963" cy="2611933"/>
        </a:xfrm>
        <a:prstGeom prst="flowChartManualOperation">
          <a:avLst/>
        </a:prstGeom>
        <a:solidFill>
          <a:schemeClr val="accent2">
            <a:hueOff val="4248827"/>
            <a:satOff val="-8317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baseline="0" smtClean="0">
              <a:latin typeface="微軟正黑體" pitchFamily="34" charset="-120"/>
              <a:ea typeface="微軟正黑體" pitchFamily="34" charset="-120"/>
            </a:rPr>
            <a:t>工具列</a:t>
          </a:r>
          <a:endParaRPr lang="zh-TW" altLang="en-US" sz="4400" kern="1200">
            <a:latin typeface="微軟正黑體" pitchFamily="34" charset="-120"/>
            <a:ea typeface="微軟正黑體" pitchFamily="34" charset="-12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baseline="0" dirty="0" smtClean="0">
              <a:latin typeface="微軟正黑體" pitchFamily="34" charset="-120"/>
              <a:ea typeface="微軟正黑體" pitchFamily="34" charset="-120"/>
            </a:rPr>
            <a:t>線上圖片</a:t>
          </a:r>
          <a:endParaRPr lang="zh-TW" altLang="en-US" sz="32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808833" y="828992"/>
        <a:ext cx="2611933" cy="2486977"/>
      </dsp:txXfrm>
    </dsp:sp>
    <dsp:sp modelId="{66605D01-3B0F-458A-8B6A-A454D7064D39}">
      <dsp:nvSpPr>
        <dsp:cNvPr id="0" name=""/>
        <dsp:cNvSpPr/>
      </dsp:nvSpPr>
      <dsp:spPr>
        <a:xfrm rot="16200000">
          <a:off x="4850147" y="766514"/>
          <a:ext cx="4144963" cy="2611933"/>
        </a:xfrm>
        <a:prstGeom prst="flowChartManualOperation">
          <a:avLst/>
        </a:prstGeom>
        <a:solidFill>
          <a:schemeClr val="accent2">
            <a:hueOff val="8497655"/>
            <a:satOff val="-16635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baseline="0" dirty="0" smtClean="0">
              <a:latin typeface="微軟正黑體" pitchFamily="34" charset="-120"/>
              <a:ea typeface="微軟正黑體" pitchFamily="34" charset="-120"/>
            </a:rPr>
            <a:t>網站</a:t>
          </a:r>
          <a:endParaRPr lang="zh-TW" altLang="en-US" sz="4400" kern="1200" dirty="0">
            <a:latin typeface="微軟正黑體" pitchFamily="34" charset="-120"/>
            <a:ea typeface="微軟正黑體" pitchFamily="34" charset="-12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 err="1" smtClean="0">
              <a:latin typeface="微軟正黑體" pitchFamily="34" charset="-120"/>
              <a:ea typeface="微軟正黑體" pitchFamily="34" charset="-120"/>
            </a:rPr>
            <a:t>pixabay</a:t>
          </a:r>
          <a:endParaRPr lang="zh-TW" sz="32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5616662" y="828992"/>
        <a:ext cx="2611933" cy="2486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6287A-E6C6-4452-8DA0-1FBF3D7288FF}">
      <dsp:nvSpPr>
        <dsp:cNvPr id="0" name=""/>
        <dsp:cNvSpPr/>
      </dsp:nvSpPr>
      <dsp:spPr>
        <a:xfrm>
          <a:off x="3923" y="85483"/>
          <a:ext cx="1715604" cy="10293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點選</a:t>
          </a:r>
          <a: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紅色圓球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4072" y="115632"/>
        <a:ext cx="1655306" cy="969064"/>
      </dsp:txXfrm>
    </dsp:sp>
    <dsp:sp modelId="{CD899A9B-870B-48A2-9913-BAB9077E6643}">
      <dsp:nvSpPr>
        <dsp:cNvPr id="0" name=""/>
        <dsp:cNvSpPr/>
      </dsp:nvSpPr>
      <dsp:spPr>
        <a:xfrm>
          <a:off x="1870501" y="387429"/>
          <a:ext cx="363708" cy="42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1870501" y="472523"/>
        <a:ext cx="254596" cy="255281"/>
      </dsp:txXfrm>
    </dsp:sp>
    <dsp:sp modelId="{0716B758-09F2-4920-84C3-4BBC5F9B5755}">
      <dsp:nvSpPr>
        <dsp:cNvPr id="0" name=""/>
        <dsp:cNvSpPr/>
      </dsp:nvSpPr>
      <dsp:spPr>
        <a:xfrm>
          <a:off x="2405770" y="85483"/>
          <a:ext cx="1715604" cy="1029362"/>
        </a:xfrm>
        <a:prstGeom prst="roundRect">
          <a:avLst>
            <a:gd name="adj" fmla="val 10000"/>
          </a:avLst>
        </a:prstGeom>
        <a:solidFill>
          <a:schemeClr val="accent2">
            <a:hueOff val="2832552"/>
            <a:satOff val="-554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smtClean="0">
              <a:latin typeface="微軟正黑體" pitchFamily="34" charset="-120"/>
              <a:ea typeface="微軟正黑體" pitchFamily="34" charset="-120"/>
            </a:rPr>
            <a:t>靜待</a:t>
          </a:r>
          <a:r>
            <a:rPr lang="en-US" sz="2400" kern="1200" smtClean="0">
              <a:latin typeface="微軟正黑體" pitchFamily="34" charset="-120"/>
              <a:ea typeface="微軟正黑體" pitchFamily="34" charset="-120"/>
            </a:rPr>
            <a:t>2</a:t>
          </a:r>
          <a:r>
            <a:rPr lang="zh-TW" sz="2400" kern="1200" smtClean="0">
              <a:latin typeface="微軟正黑體" pitchFamily="34" charset="-120"/>
              <a:ea typeface="微軟正黑體" pitchFamily="34" charset="-120"/>
            </a:rPr>
            <a:t>秒</a:t>
          </a:r>
          <a:endParaRPr lang="zh-TW" sz="2400" kern="1200">
            <a:latin typeface="微軟正黑體" pitchFamily="34" charset="-120"/>
            <a:ea typeface="微軟正黑體" pitchFamily="34" charset="-120"/>
          </a:endParaRPr>
        </a:p>
      </dsp:txBody>
      <dsp:txXfrm>
        <a:off x="2435919" y="115632"/>
        <a:ext cx="1655306" cy="969064"/>
      </dsp:txXfrm>
    </dsp:sp>
    <dsp:sp modelId="{FDE38A9D-25A8-49D0-A3CD-36F7E032779D}">
      <dsp:nvSpPr>
        <dsp:cNvPr id="0" name=""/>
        <dsp:cNvSpPr/>
      </dsp:nvSpPr>
      <dsp:spPr>
        <a:xfrm>
          <a:off x="4272348" y="387429"/>
          <a:ext cx="363708" cy="42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248827"/>
            <a:satOff val="-8317"/>
            <a:lumOff val="-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4272348" y="472523"/>
        <a:ext cx="254596" cy="255281"/>
      </dsp:txXfrm>
    </dsp:sp>
    <dsp:sp modelId="{F0056AA2-2306-4EDD-9555-990ADCE6B4EF}">
      <dsp:nvSpPr>
        <dsp:cNvPr id="0" name=""/>
        <dsp:cNvSpPr/>
      </dsp:nvSpPr>
      <dsp:spPr>
        <a:xfrm>
          <a:off x="4807616" y="85483"/>
          <a:ext cx="1715604" cy="1029362"/>
        </a:xfrm>
        <a:prstGeom prst="roundRect">
          <a:avLst>
            <a:gd name="adj" fmla="val 10000"/>
          </a:avLst>
        </a:prstGeom>
        <a:solidFill>
          <a:schemeClr val="accent2">
            <a:hueOff val="5665103"/>
            <a:satOff val="-11090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單張錄音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837765" y="115632"/>
        <a:ext cx="1655306" cy="969064"/>
      </dsp:txXfrm>
    </dsp:sp>
    <dsp:sp modelId="{10EAB100-A7A1-42C2-82AE-415CAF885301}">
      <dsp:nvSpPr>
        <dsp:cNvPr id="0" name=""/>
        <dsp:cNvSpPr/>
      </dsp:nvSpPr>
      <dsp:spPr>
        <a:xfrm>
          <a:off x="6674194" y="387429"/>
          <a:ext cx="363708" cy="42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497655"/>
            <a:satOff val="-16635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6674194" y="472523"/>
        <a:ext cx="254596" cy="255281"/>
      </dsp:txXfrm>
    </dsp:sp>
    <dsp:sp modelId="{3DD5F08D-C560-409A-94F4-1CA3EA5CF55D}">
      <dsp:nvSpPr>
        <dsp:cNvPr id="0" name=""/>
        <dsp:cNvSpPr/>
      </dsp:nvSpPr>
      <dsp:spPr>
        <a:xfrm>
          <a:off x="7209463" y="85483"/>
          <a:ext cx="1715604" cy="1029362"/>
        </a:xfrm>
        <a:prstGeom prst="roundRect">
          <a:avLst>
            <a:gd name="adj" fmla="val 10000"/>
          </a:avLst>
        </a:prstGeom>
        <a:solidFill>
          <a:schemeClr val="accent2">
            <a:hueOff val="8497655"/>
            <a:satOff val="-16635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>
              <a:latin typeface="微軟正黑體" pitchFamily="34" charset="-120"/>
              <a:ea typeface="微軟正黑體" pitchFamily="34" charset="-120"/>
            </a:rPr>
            <a:t>錄完按</a:t>
          </a:r>
          <a: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sz="2400" kern="1200" dirty="0" smtClean="0">
              <a:latin typeface="微軟正黑體" pitchFamily="34" charset="-120"/>
              <a:ea typeface="微軟正黑體" pitchFamily="34" charset="-120"/>
            </a:rPr>
            <a:t>鍵盤</a:t>
          </a:r>
          <a:r>
            <a:rPr lang="en-US" sz="2400" kern="1200" dirty="0" smtClean="0">
              <a:latin typeface="微軟正黑體" pitchFamily="34" charset="-120"/>
              <a:ea typeface="微軟正黑體" pitchFamily="34" charset="-120"/>
            </a:rPr>
            <a:t>ESC</a:t>
          </a:r>
          <a:endParaRPr lang="zh-TW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7239612" y="115632"/>
        <a:ext cx="1655306" cy="9690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D5CAA-4DC3-4EB5-8B23-C2C045748170}">
      <dsp:nvSpPr>
        <dsp:cNvPr id="0" name=""/>
        <dsp:cNvSpPr/>
      </dsp:nvSpPr>
      <dsp:spPr>
        <a:xfrm>
          <a:off x="0" y="60643"/>
          <a:ext cx="8229600" cy="9411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baseline="0" dirty="0" smtClean="0">
              <a:latin typeface="微軟正黑體" pitchFamily="34" charset="-120"/>
              <a:ea typeface="微軟正黑體" pitchFamily="34" charset="-120"/>
            </a:rPr>
            <a:t>編輯</a:t>
          </a:r>
          <a:r>
            <a:rPr lang="en-US" sz="3000" kern="1200" baseline="0" dirty="0" smtClean="0">
              <a:latin typeface="微軟正黑體" pitchFamily="34" charset="-120"/>
              <a:ea typeface="微軟正黑體" pitchFamily="34" charset="-120"/>
            </a:rPr>
            <a:t>-</a:t>
          </a:r>
          <a:r>
            <a:rPr lang="zh-TW" sz="3000" kern="1200" baseline="0" dirty="0" smtClean="0">
              <a:latin typeface="微軟正黑體" pitchFamily="34" charset="-120"/>
              <a:ea typeface="微軟正黑體" pitchFamily="34" charset="-120"/>
            </a:rPr>
            <a:t>章節名稱、製作節點、刪除錄影內容</a:t>
          </a:r>
          <a:endParaRPr lang="zh-TW" sz="3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5942" y="106585"/>
        <a:ext cx="8137716" cy="849234"/>
      </dsp:txXfrm>
    </dsp:sp>
    <dsp:sp modelId="{909E3955-E5AA-416B-BB20-B6338F54E6A4}">
      <dsp:nvSpPr>
        <dsp:cNvPr id="0" name=""/>
        <dsp:cNvSpPr/>
      </dsp:nvSpPr>
      <dsp:spPr>
        <a:xfrm>
          <a:off x="0" y="1088162"/>
          <a:ext cx="8229600" cy="9411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baseline="0" smtClean="0">
              <a:latin typeface="微軟正黑體" pitchFamily="34" charset="-120"/>
              <a:ea typeface="微軟正黑體" pitchFamily="34" charset="-120"/>
            </a:rPr>
            <a:t>預覽</a:t>
          </a:r>
          <a:r>
            <a:rPr lang="en-US" sz="3000" kern="1200" baseline="0" smtClean="0">
              <a:latin typeface="微軟正黑體" pitchFamily="34" charset="-120"/>
              <a:ea typeface="微軟正黑體" pitchFamily="34" charset="-120"/>
            </a:rPr>
            <a:t>-</a:t>
          </a:r>
          <a:r>
            <a:rPr lang="zh-TW" sz="3000" kern="1200" baseline="0" smtClean="0">
              <a:latin typeface="微軟正黑體" pitchFamily="34" charset="-120"/>
              <a:ea typeface="微軟正黑體" pitchFamily="34" charset="-120"/>
            </a:rPr>
            <a:t>觀看成果</a:t>
          </a:r>
          <a:endParaRPr lang="zh-TW" sz="3000" kern="1200">
            <a:latin typeface="微軟正黑體" pitchFamily="34" charset="-120"/>
            <a:ea typeface="微軟正黑體" pitchFamily="34" charset="-120"/>
          </a:endParaRPr>
        </a:p>
      </dsp:txBody>
      <dsp:txXfrm>
        <a:off x="45942" y="1134104"/>
        <a:ext cx="8137716" cy="849234"/>
      </dsp:txXfrm>
    </dsp:sp>
    <dsp:sp modelId="{2D5D7329-11AC-4A0C-88AC-3FAA55274D50}">
      <dsp:nvSpPr>
        <dsp:cNvPr id="0" name=""/>
        <dsp:cNvSpPr/>
      </dsp:nvSpPr>
      <dsp:spPr>
        <a:xfrm>
          <a:off x="0" y="2115681"/>
          <a:ext cx="8229600" cy="9411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baseline="0" smtClean="0">
              <a:latin typeface="微軟正黑體" pitchFamily="34" charset="-120"/>
              <a:ea typeface="微軟正黑體" pitchFamily="34" charset="-120"/>
            </a:rPr>
            <a:t>設定</a:t>
          </a:r>
          <a:r>
            <a:rPr lang="en-US" sz="3000" kern="1200" baseline="0" smtClean="0">
              <a:latin typeface="微軟正黑體" pitchFamily="34" charset="-120"/>
              <a:ea typeface="微軟正黑體" pitchFamily="34" charset="-120"/>
            </a:rPr>
            <a:t>-</a:t>
          </a:r>
          <a:r>
            <a:rPr lang="zh-TW" sz="3000" kern="1200" baseline="0" smtClean="0">
              <a:latin typeface="微軟正黑體" pitchFamily="34" charset="-120"/>
              <a:ea typeface="微軟正黑體" pitchFamily="34" charset="-120"/>
            </a:rPr>
            <a:t>講師照片</a:t>
          </a:r>
          <a:endParaRPr lang="zh-TW" sz="3000" kern="1200">
            <a:latin typeface="微軟正黑體" pitchFamily="34" charset="-120"/>
            <a:ea typeface="微軟正黑體" pitchFamily="34" charset="-120"/>
          </a:endParaRPr>
        </a:p>
      </dsp:txBody>
      <dsp:txXfrm>
        <a:off x="45942" y="2161623"/>
        <a:ext cx="8137716" cy="849234"/>
      </dsp:txXfrm>
    </dsp:sp>
    <dsp:sp modelId="{70E51A13-A222-440E-9239-A2EEB751F637}">
      <dsp:nvSpPr>
        <dsp:cNvPr id="0" name=""/>
        <dsp:cNvSpPr/>
      </dsp:nvSpPr>
      <dsp:spPr>
        <a:xfrm>
          <a:off x="0" y="3143200"/>
          <a:ext cx="8229600" cy="9411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baseline="0" dirty="0" smtClean="0">
              <a:latin typeface="微軟正黑體" pitchFamily="34" charset="-120"/>
              <a:ea typeface="微軟正黑體" pitchFamily="34" charset="-120"/>
            </a:rPr>
            <a:t>匯出</a:t>
          </a:r>
          <a:r>
            <a:rPr lang="en-US" sz="3000" kern="1200" baseline="0" dirty="0" smtClean="0">
              <a:latin typeface="微軟正黑體" pitchFamily="34" charset="-120"/>
              <a:ea typeface="微軟正黑體" pitchFamily="34" charset="-120"/>
            </a:rPr>
            <a:t>-mp4/EverCam7</a:t>
          </a:r>
          <a:endParaRPr lang="zh-TW" sz="3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5942" y="3189142"/>
        <a:ext cx="8137716" cy="849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圓形流程"/>
  <dgm:desc val="用來顯示一個流程中的連續步驟。 上限為 11 個階層 1 圖形，階層 2 圖形的數量則無限制。 最適合用在少量文字的情況。未使用的文字不會出現，但只要切換版面配置，仍然可以使用。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7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990600"/>
            <a:ext cx="7067128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C869C884-5DC9-4DF0-8020-D79A78A9A95D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D37A3A3-EF24-4330-92EE-5ED487C053A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5" name="Picture 2" descr="C:\Users\user\Desktop\桌面\doby桌面捷徑\PPT\嘉義縣政府設計圖\A1-01-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1766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微軟正黑體" pitchFamily="34" charset="-120"/>
          <a:ea typeface="微軟正黑體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800" kern="1200" baseline="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000" kern="1200" baseline="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800" kern="1200" baseline="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800" kern="1200" baseline="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800" kern="1200" baseline="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EverCam8.1</a:t>
            </a:r>
            <a:r>
              <a:rPr lang="zh-TW" altLang="en-US" dirty="0" smtClean="0"/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" y="2811016"/>
            <a:ext cx="67818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104</a:t>
            </a:r>
            <a:r>
              <a:rPr lang="zh-TW" altLang="en-US" dirty="0" smtClean="0">
                <a:solidFill>
                  <a:srgbClr val="002060"/>
                </a:solidFill>
              </a:rPr>
              <a:t>年</a:t>
            </a:r>
            <a:r>
              <a:rPr lang="en-US" altLang="zh-TW" dirty="0" smtClean="0">
                <a:solidFill>
                  <a:srgbClr val="002060"/>
                </a:solidFill>
              </a:rPr>
              <a:t>5</a:t>
            </a:r>
            <a:r>
              <a:rPr lang="zh-TW" altLang="en-US" dirty="0" smtClean="0">
                <a:solidFill>
                  <a:srgbClr val="002060"/>
                </a:solidFill>
              </a:rPr>
              <a:t>月</a:t>
            </a:r>
            <a:r>
              <a:rPr lang="en-US" altLang="zh-TW" dirty="0" smtClean="0">
                <a:solidFill>
                  <a:srgbClr val="002060"/>
                </a:solidFill>
              </a:rPr>
              <a:t>12</a:t>
            </a:r>
            <a:r>
              <a:rPr lang="zh-TW" altLang="en-US" dirty="0" smtClean="0">
                <a:solidFill>
                  <a:srgbClr val="002060"/>
                </a:solidFill>
              </a:rPr>
              <a:t>日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r>
              <a:rPr lang="zh-TW" altLang="en-US" dirty="0" smtClean="0">
                <a:solidFill>
                  <a:srgbClr val="002060"/>
                </a:solidFill>
              </a:rPr>
              <a:t>講師：嘉義縣竹崎鄉公所人事室課員　陳柏鈞</a:t>
            </a:r>
            <a:endParaRPr lang="en-US" altLang="zh-TW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C:\Users\user\Desktop\桌面\doby桌面捷徑\PPT\teddy-bear-152700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1656184" cy="211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8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/>
              <a:t>插入</a:t>
            </a:r>
            <a:r>
              <a:rPr lang="zh-TW" altLang="en-US" dirty="0" smtClean="0"/>
              <a:t>圖片一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25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/>
              <a:t>插入</a:t>
            </a:r>
            <a:r>
              <a:rPr lang="zh-TW" altLang="en-US" dirty="0" smtClean="0"/>
              <a:t>圖片二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30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/>
              <a:t>插入</a:t>
            </a:r>
            <a:r>
              <a:rPr lang="zh-TW" altLang="en-US" dirty="0" smtClean="0"/>
              <a:t>圖片三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37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PPT</a:t>
            </a:r>
            <a:r>
              <a:rPr lang="zh-TW" altLang="en-US" dirty="0"/>
              <a:t>錄製</a:t>
            </a:r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8101588" cy="1866667"/>
          </a:xfrm>
          <a:prstGeom prst="rect">
            <a:avLst/>
          </a:prstGeom>
        </p:spPr>
      </p:pic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878129319"/>
              </p:ext>
            </p:extLst>
          </p:nvPr>
        </p:nvGraphicFramePr>
        <p:xfrm>
          <a:off x="35496" y="4437112"/>
          <a:ext cx="8928992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88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 smtClean="0"/>
              <a:t>錄製練習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第一項出現</a:t>
            </a:r>
            <a:endParaRPr lang="en-US" altLang="zh-TW" dirty="0"/>
          </a:p>
          <a:p>
            <a:r>
              <a:rPr lang="zh-TW" altLang="en-US" dirty="0"/>
              <a:t>第二項出現</a:t>
            </a:r>
            <a:endParaRPr lang="en-US" altLang="zh-TW" dirty="0"/>
          </a:p>
          <a:p>
            <a:r>
              <a:rPr lang="zh-TW" altLang="en-US" dirty="0"/>
              <a:t>第三項出現</a:t>
            </a:r>
            <a:endParaRPr lang="en-US" altLang="zh-TW" dirty="0"/>
          </a:p>
          <a:p>
            <a:r>
              <a:rPr lang="zh-TW" altLang="en-US" dirty="0"/>
              <a:t>第四項出現</a:t>
            </a:r>
            <a:endParaRPr lang="en-US" altLang="zh-TW" dirty="0"/>
          </a:p>
          <a:p>
            <a:r>
              <a:rPr lang="zh-TW" altLang="en-US" dirty="0"/>
              <a:t>第五項</a:t>
            </a:r>
            <a:r>
              <a:rPr lang="zh-TW" altLang="en-US" dirty="0" smtClean="0"/>
              <a:t>出現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6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/>
              <a:t>錄製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647005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5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螢幕錄製</a:t>
            </a:r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14"/>
          <a:stretch/>
        </p:blipFill>
        <p:spPr>
          <a:xfrm>
            <a:off x="5796136" y="2708920"/>
            <a:ext cx="3120638" cy="3631746"/>
          </a:xfrm>
          <a:prstGeom prst="rect">
            <a:avLst/>
          </a:prstGeom>
        </p:spPr>
      </p:pic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368990668"/>
              </p:ext>
            </p:extLst>
          </p:nvPr>
        </p:nvGraphicFramePr>
        <p:xfrm>
          <a:off x="251520" y="1916832"/>
          <a:ext cx="532859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0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聯絡資訊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340758"/>
              </p:ext>
            </p:extLst>
          </p:nvPr>
        </p:nvGraphicFramePr>
        <p:xfrm>
          <a:off x="457200" y="2380381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Users\user\Desktop\桌面\doby桌面捷徑\PPT\103.08.16ppt完成囉\IMG_9146_副本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33" y="1916832"/>
            <a:ext cx="2380139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2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724011"/>
              </p:ext>
            </p:extLst>
          </p:nvPr>
        </p:nvGraphicFramePr>
        <p:xfrm>
          <a:off x="457200" y="1988840"/>
          <a:ext cx="821925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0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軟體下載及安裝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588823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988775005"/>
              </p:ext>
            </p:extLst>
          </p:nvPr>
        </p:nvGraphicFramePr>
        <p:xfrm>
          <a:off x="1511152" y="3501008"/>
          <a:ext cx="709329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376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前置</a:t>
            </a:r>
            <a:r>
              <a:rPr lang="zh-TW" altLang="en-US" dirty="0" smtClean="0"/>
              <a:t>準備－麥克風設定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795684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9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zh-TW" altLang="en-US" sz="4000" kern="1200" dirty="0">
                <a:latin typeface="微軟正黑體" pitchFamily="34" charset="-120"/>
                <a:ea typeface="微軟正黑體" pitchFamily="34" charset="-120"/>
                <a:cs typeface="+mj-cs"/>
              </a:rPr>
              <a:t>前置準備－</a:t>
            </a:r>
            <a:r>
              <a:rPr lang="en-US" altLang="zh-TW" sz="4000" kern="1200" dirty="0">
                <a:latin typeface="微軟正黑體" pitchFamily="34" charset="-120"/>
                <a:ea typeface="微軟正黑體" pitchFamily="34" charset="-120"/>
                <a:cs typeface="+mj-cs"/>
              </a:rPr>
              <a:t>PPT</a:t>
            </a:r>
            <a:r>
              <a:rPr lang="zh-TW" altLang="en-US" sz="4000" kern="1200" dirty="0">
                <a:latin typeface="微軟正黑體" pitchFamily="34" charset="-120"/>
                <a:ea typeface="微軟正黑體" pitchFamily="34" charset="-120"/>
                <a:cs typeface="+mj-cs"/>
              </a:rPr>
              <a:t>設定動畫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042184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0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/>
              <a:t>設定</a:t>
            </a:r>
            <a:r>
              <a:rPr lang="zh-TW" altLang="en-US" dirty="0" smtClean="0"/>
              <a:t>動畫練習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第一項出現</a:t>
            </a:r>
            <a:endParaRPr lang="en-US" altLang="zh-TW" dirty="0" smtClean="0"/>
          </a:p>
          <a:p>
            <a:r>
              <a:rPr lang="zh-TW" altLang="en-US" dirty="0" smtClean="0"/>
              <a:t>第二項出現</a:t>
            </a:r>
            <a:endParaRPr lang="en-US" altLang="zh-TW" dirty="0" smtClean="0"/>
          </a:p>
          <a:p>
            <a:r>
              <a:rPr lang="zh-TW" altLang="en-US" dirty="0" smtClean="0"/>
              <a:t>第三項出現</a:t>
            </a:r>
            <a:endParaRPr lang="en-US" altLang="zh-TW" dirty="0" smtClean="0"/>
          </a:p>
          <a:p>
            <a:r>
              <a:rPr lang="zh-TW" altLang="en-US" dirty="0" smtClean="0"/>
              <a:t>第四項出現</a:t>
            </a:r>
            <a:endParaRPr lang="en-US" altLang="zh-TW" dirty="0" smtClean="0"/>
          </a:p>
          <a:p>
            <a:r>
              <a:rPr lang="zh-TW" altLang="en-US" dirty="0" smtClean="0"/>
              <a:t>第五項</a:t>
            </a:r>
            <a:r>
              <a:rPr lang="zh-TW" altLang="en-US" dirty="0"/>
              <a:t>出現</a:t>
            </a:r>
          </a:p>
        </p:txBody>
      </p:sp>
    </p:spTree>
    <p:extLst>
      <p:ext uri="{BB962C8B-B14F-4D97-AF65-F5344CB8AC3E}">
        <p14:creationId xmlns:p14="http://schemas.microsoft.com/office/powerpoint/2010/main" val="152880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前置準備－</a:t>
            </a:r>
            <a:r>
              <a:rPr lang="en-US" altLang="zh-TW" dirty="0" smtClean="0"/>
              <a:t>PPT</a:t>
            </a:r>
            <a:r>
              <a:rPr lang="zh-TW" altLang="en-US" dirty="0"/>
              <a:t>插入</a:t>
            </a:r>
            <a:r>
              <a:rPr lang="zh-TW" altLang="en-US" dirty="0" smtClean="0"/>
              <a:t>影片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217686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4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PPT</a:t>
            </a:r>
            <a:r>
              <a:rPr lang="zh-TW" altLang="en-US" dirty="0"/>
              <a:t>插入</a:t>
            </a:r>
            <a:r>
              <a:rPr lang="zh-TW" altLang="en-US" dirty="0" smtClean="0"/>
              <a:t>影片練習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8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前置準備－</a:t>
            </a:r>
            <a:r>
              <a:rPr lang="en-US" altLang="zh-TW" dirty="0"/>
              <a:t>PPT</a:t>
            </a:r>
            <a:r>
              <a:rPr lang="zh-TW" altLang="en-US" dirty="0"/>
              <a:t>插入</a:t>
            </a:r>
            <a:r>
              <a:rPr lang="zh-TW" altLang="en-US" dirty="0" smtClean="0"/>
              <a:t>圖片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108618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4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巨集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巨集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TM01859866[[fn=巨集]]</Template>
  <TotalTime>59</TotalTime>
  <Words>237</Words>
  <Application>Microsoft Office PowerPoint</Application>
  <PresentationFormat>如螢幕大小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巨集</vt:lpstr>
      <vt:lpstr>EverCam8.1教學</vt:lpstr>
      <vt:lpstr>大綱</vt:lpstr>
      <vt:lpstr>軟體下載及安裝</vt:lpstr>
      <vt:lpstr>前置準備－麥克風設定</vt:lpstr>
      <vt:lpstr>前置準備－PPT設定動畫</vt:lpstr>
      <vt:lpstr>PPT設定動畫練習</vt:lpstr>
      <vt:lpstr>前置準備－PPT插入影片</vt:lpstr>
      <vt:lpstr>PPT插入影片練習</vt:lpstr>
      <vt:lpstr>前置準備－PPT插入圖片</vt:lpstr>
      <vt:lpstr>PPT插入圖片一</vt:lpstr>
      <vt:lpstr>PPT插入圖片二</vt:lpstr>
      <vt:lpstr>PPT插入圖片三</vt:lpstr>
      <vt:lpstr>PPT錄製</vt:lpstr>
      <vt:lpstr>PPT錄製練習</vt:lpstr>
      <vt:lpstr>PPT錄製</vt:lpstr>
      <vt:lpstr>螢幕錄製</vt:lpstr>
      <vt:lpstr>聯絡資訊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EverCam教學</dc:title>
  <dc:creator>user</dc:creator>
  <cp:lastModifiedBy>user</cp:lastModifiedBy>
  <cp:revision>9</cp:revision>
  <dcterms:created xsi:type="dcterms:W3CDTF">2015-05-11T11:56:02Z</dcterms:created>
  <dcterms:modified xsi:type="dcterms:W3CDTF">2015-05-11T14:01:04Z</dcterms:modified>
</cp:coreProperties>
</file>