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58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B5B3D-775B-4651-BE34-16E2C8BC246B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3F929DE-7806-4758-937E-9CC456A7544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</a:rPr>
            <a:t>提供業務交流平台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F2FA1ACD-2EC9-4233-9F7D-7DA9DF126B9C}" type="parTrans" cxnId="{DA3A858A-19BF-48CB-9C93-FA2238C8EAC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C100DB8-C6FB-44BF-98BD-0D08CB6EB215}" type="sibTrans" cxnId="{DA3A858A-19BF-48CB-9C93-FA2238C8EAC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5F6D5BE-38FA-472F-9379-119695AC5E3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接軌經驗斷層</a:t>
          </a:r>
          <a:endParaRPr lang="zh-TW" altLang="en-US" b="1" dirty="0">
            <a:solidFill>
              <a:schemeClr val="tx1"/>
            </a:solidFill>
          </a:endParaRPr>
        </a:p>
      </dgm:t>
    </dgm:pt>
    <dgm:pt modelId="{B106AB5E-62A2-4DB3-B329-C871879A70C4}" type="parTrans" cxnId="{DDAAA0C1-9F8F-4114-8771-7C6DAF3BD2E7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6853106-DE5F-4B25-8925-A83FAF871EFB}" type="sibTrans" cxnId="{DDAAA0C1-9F8F-4114-8771-7C6DAF3BD2E7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788FBCD6-55B6-4BB6-A76C-AE5F77FC4A9C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建置完整業務知識線上資料庫</a:t>
          </a:r>
          <a:endParaRPr lang="zh-TW" altLang="en-US" sz="2800" b="1" dirty="0">
            <a:solidFill>
              <a:schemeClr val="tx1"/>
            </a:solidFill>
          </a:endParaRPr>
        </a:p>
      </dgm:t>
    </dgm:pt>
    <dgm:pt modelId="{73616DE1-F71F-4F97-91BC-E6CBA088C90A}" type="parTrans" cxnId="{51BEEB01-77FF-47F0-8243-B535FF075D48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9A833C0-7686-49C0-A9C8-5097A055DF4A}" type="sibTrans" cxnId="{51BEEB01-77FF-47F0-8243-B535FF075D48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F69704B-CAAD-45BF-92B3-8D80B026D915}" type="pres">
      <dgm:prSet presAssocID="{BB6B5B3D-775B-4651-BE34-16E2C8BC246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41F427-84E7-45B6-9005-B93E5F595DD7}" type="pres">
      <dgm:prSet presAssocID="{BB6B5B3D-775B-4651-BE34-16E2C8BC246B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E409946E-8D53-4BC9-ADE0-47F50E9C3FA4}" type="pres">
      <dgm:prSet presAssocID="{BB6B5B3D-775B-4651-BE34-16E2C8BC246B}" presName="dummy1a" presStyleCnt="0"/>
      <dgm:spPr/>
    </dgm:pt>
    <dgm:pt modelId="{C04F2099-4A68-4D74-A3CE-F009989A2623}" type="pres">
      <dgm:prSet presAssocID="{BB6B5B3D-775B-4651-BE34-16E2C8BC246B}" presName="dummy1b" presStyleCnt="0"/>
      <dgm:spPr/>
    </dgm:pt>
    <dgm:pt modelId="{FC095F63-2E81-4109-8243-8369A6A5F369}" type="pres">
      <dgm:prSet presAssocID="{BB6B5B3D-775B-4651-BE34-16E2C8BC246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D05096-5171-49E0-8E55-A9CB4A46C0D0}" type="pres">
      <dgm:prSet presAssocID="{BB6B5B3D-775B-4651-BE34-16E2C8BC246B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EDA2F65E-1A55-4913-A0E0-ABF7855089A8}" type="pres">
      <dgm:prSet presAssocID="{BB6B5B3D-775B-4651-BE34-16E2C8BC246B}" presName="dummy2a" presStyleCnt="0"/>
      <dgm:spPr/>
    </dgm:pt>
    <dgm:pt modelId="{338E9901-C34B-4712-98CC-40258A2964C2}" type="pres">
      <dgm:prSet presAssocID="{BB6B5B3D-775B-4651-BE34-16E2C8BC246B}" presName="dummy2b" presStyleCnt="0"/>
      <dgm:spPr/>
    </dgm:pt>
    <dgm:pt modelId="{BCFF483C-EF70-48F5-A737-B2A08084B132}" type="pres">
      <dgm:prSet presAssocID="{BB6B5B3D-775B-4651-BE34-16E2C8BC246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2D166D-9365-435D-A1B8-26FBA9EE1EF0}" type="pres">
      <dgm:prSet presAssocID="{BB6B5B3D-775B-4651-BE34-16E2C8BC246B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281B049A-2298-437B-93BF-976D28A22FE9}" type="pres">
      <dgm:prSet presAssocID="{BB6B5B3D-775B-4651-BE34-16E2C8BC246B}" presName="dummy3a" presStyleCnt="0"/>
      <dgm:spPr/>
    </dgm:pt>
    <dgm:pt modelId="{EB71180E-548F-4AF1-8C31-27F0776EFAFF}" type="pres">
      <dgm:prSet presAssocID="{BB6B5B3D-775B-4651-BE34-16E2C8BC246B}" presName="dummy3b" presStyleCnt="0"/>
      <dgm:spPr/>
    </dgm:pt>
    <dgm:pt modelId="{FE61390E-041A-4A84-A111-CD88094A1D5F}" type="pres">
      <dgm:prSet presAssocID="{BB6B5B3D-775B-4651-BE34-16E2C8BC246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1D8C04-62F8-4672-9B45-AF3D6261F356}" type="pres">
      <dgm:prSet presAssocID="{BC100DB8-C6FB-44BF-98BD-0D08CB6EB215}" presName="arrowWedge1" presStyleLbl="fgSibTrans2D1" presStyleIdx="0" presStyleCnt="3"/>
      <dgm:spPr/>
    </dgm:pt>
    <dgm:pt modelId="{1719E979-8BD7-464B-9DC7-5EAC1A962908}" type="pres">
      <dgm:prSet presAssocID="{36853106-DE5F-4B25-8925-A83FAF871EFB}" presName="arrowWedge2" presStyleLbl="fgSibTrans2D1" presStyleIdx="1" presStyleCnt="3"/>
      <dgm:spPr/>
    </dgm:pt>
    <dgm:pt modelId="{339BDADE-8387-4287-8D89-BCEDA4736BC2}" type="pres">
      <dgm:prSet presAssocID="{99A833C0-7686-49C0-A9C8-5097A055DF4A}" presName="arrowWedge3" presStyleLbl="fgSibTrans2D1" presStyleIdx="2" presStyleCnt="3"/>
      <dgm:spPr/>
    </dgm:pt>
  </dgm:ptLst>
  <dgm:cxnLst>
    <dgm:cxn modelId="{8E5F001D-C467-430A-A7BF-27975AFFC940}" type="presOf" srcId="{BB6B5B3D-775B-4651-BE34-16E2C8BC246B}" destId="{FF69704B-CAAD-45BF-92B3-8D80B026D915}" srcOrd="0" destOrd="0" presId="urn:microsoft.com/office/officeart/2005/8/layout/cycle8"/>
    <dgm:cxn modelId="{79CD587B-BDED-459F-B191-C3D755D936DA}" type="presOf" srcId="{23F929DE-7806-4758-937E-9CC456A75448}" destId="{2A41F427-84E7-45B6-9005-B93E5F595DD7}" srcOrd="0" destOrd="0" presId="urn:microsoft.com/office/officeart/2005/8/layout/cycle8"/>
    <dgm:cxn modelId="{049BF430-AC70-4542-8717-8044155C9474}" type="presOf" srcId="{788FBCD6-55B6-4BB6-A76C-AE5F77FC4A9C}" destId="{FE61390E-041A-4A84-A111-CD88094A1D5F}" srcOrd="1" destOrd="0" presId="urn:microsoft.com/office/officeart/2005/8/layout/cycle8"/>
    <dgm:cxn modelId="{51BEEB01-77FF-47F0-8243-B535FF075D48}" srcId="{BB6B5B3D-775B-4651-BE34-16E2C8BC246B}" destId="{788FBCD6-55B6-4BB6-A76C-AE5F77FC4A9C}" srcOrd="2" destOrd="0" parTransId="{73616DE1-F71F-4F97-91BC-E6CBA088C90A}" sibTransId="{99A833C0-7686-49C0-A9C8-5097A055DF4A}"/>
    <dgm:cxn modelId="{7EA5462D-EAEB-46A7-8D65-29044B286737}" type="presOf" srcId="{55F6D5BE-38FA-472F-9379-119695AC5E39}" destId="{81D05096-5171-49E0-8E55-A9CB4A46C0D0}" srcOrd="0" destOrd="0" presId="urn:microsoft.com/office/officeart/2005/8/layout/cycle8"/>
    <dgm:cxn modelId="{DDAAA0C1-9F8F-4114-8771-7C6DAF3BD2E7}" srcId="{BB6B5B3D-775B-4651-BE34-16E2C8BC246B}" destId="{55F6D5BE-38FA-472F-9379-119695AC5E39}" srcOrd="1" destOrd="0" parTransId="{B106AB5E-62A2-4DB3-B329-C871879A70C4}" sibTransId="{36853106-DE5F-4B25-8925-A83FAF871EFB}"/>
    <dgm:cxn modelId="{CBE459ED-67C6-4580-B18A-8E684F61667A}" type="presOf" srcId="{23F929DE-7806-4758-937E-9CC456A75448}" destId="{FC095F63-2E81-4109-8243-8369A6A5F369}" srcOrd="1" destOrd="0" presId="urn:microsoft.com/office/officeart/2005/8/layout/cycle8"/>
    <dgm:cxn modelId="{DA3A858A-19BF-48CB-9C93-FA2238C8EACA}" srcId="{BB6B5B3D-775B-4651-BE34-16E2C8BC246B}" destId="{23F929DE-7806-4758-937E-9CC456A75448}" srcOrd="0" destOrd="0" parTransId="{F2FA1ACD-2EC9-4233-9F7D-7DA9DF126B9C}" sibTransId="{BC100DB8-C6FB-44BF-98BD-0D08CB6EB215}"/>
    <dgm:cxn modelId="{B1C1AAF9-DC67-4453-8B92-9B1231B29750}" type="presOf" srcId="{788FBCD6-55B6-4BB6-A76C-AE5F77FC4A9C}" destId="{262D166D-9365-435D-A1B8-26FBA9EE1EF0}" srcOrd="0" destOrd="0" presId="urn:microsoft.com/office/officeart/2005/8/layout/cycle8"/>
    <dgm:cxn modelId="{94575EA1-ECF0-4FA6-A525-D088AE5859DC}" type="presOf" srcId="{55F6D5BE-38FA-472F-9379-119695AC5E39}" destId="{BCFF483C-EF70-48F5-A737-B2A08084B132}" srcOrd="1" destOrd="0" presId="urn:microsoft.com/office/officeart/2005/8/layout/cycle8"/>
    <dgm:cxn modelId="{C8FDD918-3B81-4D24-B3DE-A88673BC9A30}" type="presParOf" srcId="{FF69704B-CAAD-45BF-92B3-8D80B026D915}" destId="{2A41F427-84E7-45B6-9005-B93E5F595DD7}" srcOrd="0" destOrd="0" presId="urn:microsoft.com/office/officeart/2005/8/layout/cycle8"/>
    <dgm:cxn modelId="{D8227E96-B9C2-4D24-A635-F34E52CC40E5}" type="presParOf" srcId="{FF69704B-CAAD-45BF-92B3-8D80B026D915}" destId="{E409946E-8D53-4BC9-ADE0-47F50E9C3FA4}" srcOrd="1" destOrd="0" presId="urn:microsoft.com/office/officeart/2005/8/layout/cycle8"/>
    <dgm:cxn modelId="{358DC39E-61F4-442C-B6B4-8AFEC0ECAD79}" type="presParOf" srcId="{FF69704B-CAAD-45BF-92B3-8D80B026D915}" destId="{C04F2099-4A68-4D74-A3CE-F009989A2623}" srcOrd="2" destOrd="0" presId="urn:microsoft.com/office/officeart/2005/8/layout/cycle8"/>
    <dgm:cxn modelId="{232E2572-73A7-4C9D-9074-2D521AE1F99D}" type="presParOf" srcId="{FF69704B-CAAD-45BF-92B3-8D80B026D915}" destId="{FC095F63-2E81-4109-8243-8369A6A5F369}" srcOrd="3" destOrd="0" presId="urn:microsoft.com/office/officeart/2005/8/layout/cycle8"/>
    <dgm:cxn modelId="{E80B21E9-735D-4A2D-A082-2CC9D002B6BB}" type="presParOf" srcId="{FF69704B-CAAD-45BF-92B3-8D80B026D915}" destId="{81D05096-5171-49E0-8E55-A9CB4A46C0D0}" srcOrd="4" destOrd="0" presId="urn:microsoft.com/office/officeart/2005/8/layout/cycle8"/>
    <dgm:cxn modelId="{FCC26DFE-1DD0-4D5E-B446-A2BC935C9F45}" type="presParOf" srcId="{FF69704B-CAAD-45BF-92B3-8D80B026D915}" destId="{EDA2F65E-1A55-4913-A0E0-ABF7855089A8}" srcOrd="5" destOrd="0" presId="urn:microsoft.com/office/officeart/2005/8/layout/cycle8"/>
    <dgm:cxn modelId="{778E347E-4A65-4CF1-8400-CC2556F68DE0}" type="presParOf" srcId="{FF69704B-CAAD-45BF-92B3-8D80B026D915}" destId="{338E9901-C34B-4712-98CC-40258A2964C2}" srcOrd="6" destOrd="0" presId="urn:microsoft.com/office/officeart/2005/8/layout/cycle8"/>
    <dgm:cxn modelId="{CA8C77B4-2D05-443F-9C30-EBBB1B15A832}" type="presParOf" srcId="{FF69704B-CAAD-45BF-92B3-8D80B026D915}" destId="{BCFF483C-EF70-48F5-A737-B2A08084B132}" srcOrd="7" destOrd="0" presId="urn:microsoft.com/office/officeart/2005/8/layout/cycle8"/>
    <dgm:cxn modelId="{B164BCEB-52CA-4437-AB0D-144B10323A50}" type="presParOf" srcId="{FF69704B-CAAD-45BF-92B3-8D80B026D915}" destId="{262D166D-9365-435D-A1B8-26FBA9EE1EF0}" srcOrd="8" destOrd="0" presId="urn:microsoft.com/office/officeart/2005/8/layout/cycle8"/>
    <dgm:cxn modelId="{B0B98D21-1D3C-48AB-99E6-AD60CD2BEAAC}" type="presParOf" srcId="{FF69704B-CAAD-45BF-92B3-8D80B026D915}" destId="{281B049A-2298-437B-93BF-976D28A22FE9}" srcOrd="9" destOrd="0" presId="urn:microsoft.com/office/officeart/2005/8/layout/cycle8"/>
    <dgm:cxn modelId="{AE4BBE9D-C73C-431D-A5CD-7DE2C2F591EE}" type="presParOf" srcId="{FF69704B-CAAD-45BF-92B3-8D80B026D915}" destId="{EB71180E-548F-4AF1-8C31-27F0776EFAFF}" srcOrd="10" destOrd="0" presId="urn:microsoft.com/office/officeart/2005/8/layout/cycle8"/>
    <dgm:cxn modelId="{08A144D3-F3BA-4740-8FBE-DA6D01ADF922}" type="presParOf" srcId="{FF69704B-CAAD-45BF-92B3-8D80B026D915}" destId="{FE61390E-041A-4A84-A111-CD88094A1D5F}" srcOrd="11" destOrd="0" presId="urn:microsoft.com/office/officeart/2005/8/layout/cycle8"/>
    <dgm:cxn modelId="{CE219E9E-3EFB-4779-BA27-C6C79BF3E3F9}" type="presParOf" srcId="{FF69704B-CAAD-45BF-92B3-8D80B026D915}" destId="{7F1D8C04-62F8-4672-9B45-AF3D6261F356}" srcOrd="12" destOrd="0" presId="urn:microsoft.com/office/officeart/2005/8/layout/cycle8"/>
    <dgm:cxn modelId="{80AF5A92-708B-4FE9-8A7E-6BA2AF851CFA}" type="presParOf" srcId="{FF69704B-CAAD-45BF-92B3-8D80B026D915}" destId="{1719E979-8BD7-464B-9DC7-5EAC1A962908}" srcOrd="13" destOrd="0" presId="urn:microsoft.com/office/officeart/2005/8/layout/cycle8"/>
    <dgm:cxn modelId="{2BB160A6-C891-4980-B5B9-BC894B6DFAF3}" type="presParOf" srcId="{FF69704B-CAAD-45BF-92B3-8D80B026D915}" destId="{339BDADE-8387-4287-8D89-BCEDA4736BC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FE585-C5FB-41D6-87D8-111E2A028DB1}" type="doc">
      <dgm:prSet loTypeId="urn:microsoft.com/office/officeart/2005/8/layout/cycle4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0B959BE-4F48-4649-8B1B-9B3032779B69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新增、修改、刪除資料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5B7DDEFB-B2B0-4CC2-BA65-AF864946C927}" type="parTrans" cxnId="{EC9921E8-8664-4AF2-9DA1-48A24294820D}">
      <dgm:prSet/>
      <dgm:spPr/>
      <dgm:t>
        <a:bodyPr/>
        <a:lstStyle/>
        <a:p>
          <a:endParaRPr lang="zh-TW" altLang="en-US" sz="2000"/>
        </a:p>
      </dgm:t>
    </dgm:pt>
    <dgm:pt modelId="{85DDE761-EB07-47FC-895C-2B74BF9EDECC}" type="sibTrans" cxnId="{EC9921E8-8664-4AF2-9DA1-48A24294820D}">
      <dgm:prSet/>
      <dgm:spPr/>
      <dgm:t>
        <a:bodyPr/>
        <a:lstStyle/>
        <a:p>
          <a:endParaRPr lang="zh-TW" altLang="en-US" sz="2000"/>
        </a:p>
      </dgm:t>
    </dgm:pt>
    <dgm:pt modelId="{DBFF21CB-250B-4382-91D0-253954CE234A}">
      <dgm:prSet phldrT="[文字]" custT="1"/>
      <dgm:spPr/>
      <dgm:t>
        <a:bodyPr/>
        <a:lstStyle/>
        <a:p>
          <a:r>
            <a:rPr lang="zh-TW" altLang="en-US" sz="2000" dirty="0" smtClean="0"/>
            <a:t>檔案類型包含</a:t>
          </a:r>
          <a:r>
            <a:rPr lang="en-US" altLang="zh-TW" sz="2000" dirty="0" smtClean="0"/>
            <a:t>doc</a:t>
          </a:r>
          <a:r>
            <a:rPr lang="zh-TW" altLang="en-US" sz="2000" dirty="0" smtClean="0"/>
            <a:t>、</a:t>
          </a:r>
          <a:r>
            <a:rPr lang="en-US" altLang="zh-TW" sz="2000" dirty="0" err="1" smtClean="0"/>
            <a:t>xls</a:t>
          </a:r>
          <a:r>
            <a:rPr lang="zh-TW" altLang="en-US" sz="2000" dirty="0" smtClean="0"/>
            <a:t>、</a:t>
          </a:r>
          <a:r>
            <a:rPr lang="en-US" altLang="zh-TW" sz="2000" dirty="0" smtClean="0"/>
            <a:t>pdf</a:t>
          </a:r>
          <a:r>
            <a:rPr lang="zh-TW" altLang="en-US" sz="2000" dirty="0" smtClean="0"/>
            <a:t>、圖檔、影片</a:t>
          </a:r>
          <a:endParaRPr lang="zh-TW" altLang="en-US" sz="2000" dirty="0"/>
        </a:p>
      </dgm:t>
    </dgm:pt>
    <dgm:pt modelId="{10F8255D-5344-4E2C-8CCE-826F15C49D9A}" type="parTrans" cxnId="{6B4AB532-BD52-4536-AA2A-7AC07809C5A8}">
      <dgm:prSet/>
      <dgm:spPr/>
      <dgm:t>
        <a:bodyPr/>
        <a:lstStyle/>
        <a:p>
          <a:endParaRPr lang="zh-TW" altLang="en-US" sz="2000"/>
        </a:p>
      </dgm:t>
    </dgm:pt>
    <dgm:pt modelId="{A8E5078D-B468-4853-B0D6-4925B038B034}" type="sibTrans" cxnId="{6B4AB532-BD52-4536-AA2A-7AC07809C5A8}">
      <dgm:prSet/>
      <dgm:spPr/>
      <dgm:t>
        <a:bodyPr/>
        <a:lstStyle/>
        <a:p>
          <a:endParaRPr lang="zh-TW" altLang="en-US" sz="2000"/>
        </a:p>
      </dgm:t>
    </dgm:pt>
    <dgm:pt modelId="{818FBF5E-82DB-4CA7-8D59-7800A5E21610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資料搜尋功能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64D23091-6D6B-44AE-A1AC-7CC821DB706A}" type="parTrans" cxnId="{81606D9D-328B-424A-B217-CCD742680562}">
      <dgm:prSet/>
      <dgm:spPr/>
      <dgm:t>
        <a:bodyPr/>
        <a:lstStyle/>
        <a:p>
          <a:endParaRPr lang="zh-TW" altLang="en-US" sz="2000"/>
        </a:p>
      </dgm:t>
    </dgm:pt>
    <dgm:pt modelId="{0ECF06EC-BE12-4E92-BE0C-A15A0809E7EB}" type="sibTrans" cxnId="{81606D9D-328B-424A-B217-CCD742680562}">
      <dgm:prSet/>
      <dgm:spPr/>
      <dgm:t>
        <a:bodyPr/>
        <a:lstStyle/>
        <a:p>
          <a:endParaRPr lang="zh-TW" altLang="en-US" sz="2000"/>
        </a:p>
      </dgm:t>
    </dgm:pt>
    <dgm:pt modelId="{3D482684-8CC3-43C1-8F74-1536C141F7AD}">
      <dgm:prSet phldrT="[文字]" custT="1"/>
      <dgm:spPr/>
      <dgm:t>
        <a:bodyPr/>
        <a:lstStyle/>
        <a:p>
          <a:r>
            <a:rPr lang="zh-TW" altLang="en-US" sz="2000" dirty="0" smtClean="0"/>
            <a:t>範圍可設定檔案名稱關鍵字及上傳人員姓名</a:t>
          </a:r>
          <a:endParaRPr lang="zh-TW" altLang="en-US" sz="2000" dirty="0"/>
        </a:p>
      </dgm:t>
    </dgm:pt>
    <dgm:pt modelId="{2C2345FC-5B3F-47A4-9C34-DC3B23EB096A}" type="parTrans" cxnId="{FEAAA4F9-DB7E-448C-B0F3-E0EF35CF68BF}">
      <dgm:prSet/>
      <dgm:spPr/>
      <dgm:t>
        <a:bodyPr/>
        <a:lstStyle/>
        <a:p>
          <a:endParaRPr lang="zh-TW" altLang="en-US" sz="2000"/>
        </a:p>
      </dgm:t>
    </dgm:pt>
    <dgm:pt modelId="{2EC855F2-E8D3-4077-B0C3-36C479022FB2}" type="sibTrans" cxnId="{FEAAA4F9-DB7E-448C-B0F3-E0EF35CF68BF}">
      <dgm:prSet/>
      <dgm:spPr/>
      <dgm:t>
        <a:bodyPr/>
        <a:lstStyle/>
        <a:p>
          <a:endParaRPr lang="zh-TW" altLang="en-US" sz="2000"/>
        </a:p>
      </dgm:t>
    </dgm:pt>
    <dgm:pt modelId="{58E8A67F-F721-4554-A834-66DDC50AD12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雙子系統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37AEA0C8-A96D-4E20-8BBD-AED808EDAED3}" type="parTrans" cxnId="{17B2D09B-31F8-461B-80A8-339D9E0ACBD9}">
      <dgm:prSet/>
      <dgm:spPr/>
      <dgm:t>
        <a:bodyPr/>
        <a:lstStyle/>
        <a:p>
          <a:endParaRPr lang="zh-TW" altLang="en-US" sz="2000"/>
        </a:p>
      </dgm:t>
    </dgm:pt>
    <dgm:pt modelId="{95CAE157-1AF1-4F54-9511-BE214850B5BB}" type="sibTrans" cxnId="{17B2D09B-31F8-461B-80A8-339D9E0ACBD9}">
      <dgm:prSet/>
      <dgm:spPr/>
      <dgm:t>
        <a:bodyPr/>
        <a:lstStyle/>
        <a:p>
          <a:endParaRPr lang="zh-TW" altLang="en-US" sz="2000"/>
        </a:p>
      </dgm:t>
    </dgm:pt>
    <dgm:pt modelId="{A9D2E62E-088F-4E2E-8EE0-176804CF8932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互動功能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0A6BB5C4-BDD0-45A6-B721-06E4FA9D464A}" type="parTrans" cxnId="{4353C2B6-6639-44F8-9CF7-38C90C93DD85}">
      <dgm:prSet/>
      <dgm:spPr/>
      <dgm:t>
        <a:bodyPr/>
        <a:lstStyle/>
        <a:p>
          <a:endParaRPr lang="zh-TW" altLang="en-US" sz="2000"/>
        </a:p>
      </dgm:t>
    </dgm:pt>
    <dgm:pt modelId="{1A71B1C0-720B-485C-BFD0-7204B62C9157}" type="sibTrans" cxnId="{4353C2B6-6639-44F8-9CF7-38C90C93DD85}">
      <dgm:prSet/>
      <dgm:spPr/>
      <dgm:t>
        <a:bodyPr/>
        <a:lstStyle/>
        <a:p>
          <a:endParaRPr lang="zh-TW" altLang="en-US" sz="2000"/>
        </a:p>
      </dgm:t>
    </dgm:pt>
    <dgm:pt modelId="{F1122888-20BF-4AC5-AEF0-AD6361E685B5}">
      <dgm:prSet phldrT="[文字]" custT="1"/>
      <dgm:spPr/>
      <dgm:t>
        <a:bodyPr/>
        <a:lstStyle/>
        <a:p>
          <a:r>
            <a:rPr lang="zh-TW" altLang="en-US" sz="2000" dirty="0" smtClean="0"/>
            <a:t>留言評論、按讚</a:t>
          </a:r>
          <a:endParaRPr lang="zh-TW" altLang="en-US" sz="2000" dirty="0"/>
        </a:p>
      </dgm:t>
    </dgm:pt>
    <dgm:pt modelId="{FA3FF17E-0786-4964-9946-40C4C57F369A}" type="parTrans" cxnId="{929ACDCE-818A-4D31-B355-F4B5C8998580}">
      <dgm:prSet/>
      <dgm:spPr/>
      <dgm:t>
        <a:bodyPr/>
        <a:lstStyle/>
        <a:p>
          <a:endParaRPr lang="zh-TW" altLang="en-US" sz="2000"/>
        </a:p>
      </dgm:t>
    </dgm:pt>
    <dgm:pt modelId="{3C061EA8-AEF5-4C15-BD99-F272E992EB45}" type="sibTrans" cxnId="{929ACDCE-818A-4D31-B355-F4B5C8998580}">
      <dgm:prSet/>
      <dgm:spPr/>
      <dgm:t>
        <a:bodyPr/>
        <a:lstStyle/>
        <a:p>
          <a:endParaRPr lang="zh-TW" altLang="en-US" sz="2000"/>
        </a:p>
      </dgm:t>
    </dgm:pt>
    <dgm:pt modelId="{67BC9393-9547-41DA-B76A-7E4D454938C9}">
      <dgm:prSet phldrT="[文字]" custT="1"/>
      <dgm:spPr/>
      <dgm:t>
        <a:bodyPr/>
        <a:lstStyle/>
        <a:p>
          <a:r>
            <a:rPr lang="zh-TW" altLang="en-US" sz="2000" dirty="0" smtClean="0"/>
            <a:t>業務傳承系統及研究發展系統</a:t>
          </a:r>
          <a:endParaRPr lang="zh-TW" altLang="en-US" sz="2000" dirty="0"/>
        </a:p>
      </dgm:t>
    </dgm:pt>
    <dgm:pt modelId="{339F46F3-C259-4AEC-A64D-D7271CACF89C}" type="parTrans" cxnId="{E9AEA113-6ECE-4502-AE9C-3CEDC8163CC7}">
      <dgm:prSet/>
      <dgm:spPr/>
      <dgm:t>
        <a:bodyPr/>
        <a:lstStyle/>
        <a:p>
          <a:endParaRPr lang="zh-TW" altLang="en-US" sz="2000"/>
        </a:p>
      </dgm:t>
    </dgm:pt>
    <dgm:pt modelId="{F76BB7D6-D272-40FC-A62B-A9F3BE299C42}" type="sibTrans" cxnId="{E9AEA113-6ECE-4502-AE9C-3CEDC8163CC7}">
      <dgm:prSet/>
      <dgm:spPr/>
      <dgm:t>
        <a:bodyPr/>
        <a:lstStyle/>
        <a:p>
          <a:endParaRPr lang="zh-TW" altLang="en-US" sz="2000"/>
        </a:p>
      </dgm:t>
    </dgm:pt>
    <dgm:pt modelId="{8E04FBF2-C013-4D61-8F4E-E90ED9868463}" type="pres">
      <dgm:prSet presAssocID="{602FE585-C5FB-41D6-87D8-111E2A028D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246A86-AFDE-49A0-B9CF-376FFAE1595C}" type="pres">
      <dgm:prSet presAssocID="{602FE585-C5FB-41D6-87D8-111E2A028DB1}" presName="children" presStyleCnt="0"/>
      <dgm:spPr/>
    </dgm:pt>
    <dgm:pt modelId="{F7FECFF7-09EC-469D-8ABB-D906402FB192}" type="pres">
      <dgm:prSet presAssocID="{602FE585-C5FB-41D6-87D8-111E2A028DB1}" presName="child1group" presStyleCnt="0"/>
      <dgm:spPr/>
    </dgm:pt>
    <dgm:pt modelId="{778CEE64-8D7D-4D3A-99D1-75D807FA0FB6}" type="pres">
      <dgm:prSet presAssocID="{602FE585-C5FB-41D6-87D8-111E2A028DB1}" presName="child1" presStyleLbl="bgAcc1" presStyleIdx="0" presStyleCnt="4"/>
      <dgm:spPr/>
      <dgm:t>
        <a:bodyPr/>
        <a:lstStyle/>
        <a:p>
          <a:endParaRPr lang="zh-TW" altLang="en-US"/>
        </a:p>
      </dgm:t>
    </dgm:pt>
    <dgm:pt modelId="{073E3836-B117-430A-981C-9BAD493916EB}" type="pres">
      <dgm:prSet presAssocID="{602FE585-C5FB-41D6-87D8-111E2A028DB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2B3579-71B5-44DC-BFE6-A4E5C15A25E3}" type="pres">
      <dgm:prSet presAssocID="{602FE585-C5FB-41D6-87D8-111E2A028DB1}" presName="child2group" presStyleCnt="0"/>
      <dgm:spPr/>
    </dgm:pt>
    <dgm:pt modelId="{2561B621-9091-4E8D-B037-2B850639CDE6}" type="pres">
      <dgm:prSet presAssocID="{602FE585-C5FB-41D6-87D8-111E2A028DB1}" presName="child2" presStyleLbl="bgAcc1" presStyleIdx="1" presStyleCnt="4"/>
      <dgm:spPr/>
      <dgm:t>
        <a:bodyPr/>
        <a:lstStyle/>
        <a:p>
          <a:endParaRPr lang="zh-TW" altLang="en-US"/>
        </a:p>
      </dgm:t>
    </dgm:pt>
    <dgm:pt modelId="{4F3F312F-B6E9-4878-8B4C-F6833C42AB07}" type="pres">
      <dgm:prSet presAssocID="{602FE585-C5FB-41D6-87D8-111E2A028DB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EB2EE-A594-42E4-A675-A8AE00CB1FCA}" type="pres">
      <dgm:prSet presAssocID="{602FE585-C5FB-41D6-87D8-111E2A028DB1}" presName="child3group" presStyleCnt="0"/>
      <dgm:spPr/>
    </dgm:pt>
    <dgm:pt modelId="{98096962-57E0-4198-B59E-37E03AA7F86C}" type="pres">
      <dgm:prSet presAssocID="{602FE585-C5FB-41D6-87D8-111E2A028DB1}" presName="child3" presStyleLbl="bgAcc1" presStyleIdx="2" presStyleCnt="4"/>
      <dgm:spPr/>
      <dgm:t>
        <a:bodyPr/>
        <a:lstStyle/>
        <a:p>
          <a:endParaRPr lang="zh-TW" altLang="en-US"/>
        </a:p>
      </dgm:t>
    </dgm:pt>
    <dgm:pt modelId="{7E713B9F-C8A8-4505-806D-6B82FC6B4717}" type="pres">
      <dgm:prSet presAssocID="{602FE585-C5FB-41D6-87D8-111E2A028DB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1F4CB-A6C5-410B-94D5-5D3B8623FC73}" type="pres">
      <dgm:prSet presAssocID="{602FE585-C5FB-41D6-87D8-111E2A028DB1}" presName="child4group" presStyleCnt="0"/>
      <dgm:spPr/>
    </dgm:pt>
    <dgm:pt modelId="{A8437990-8A3B-4CB3-9122-E669062FF1F5}" type="pres">
      <dgm:prSet presAssocID="{602FE585-C5FB-41D6-87D8-111E2A028DB1}" presName="child4" presStyleLbl="bgAcc1" presStyleIdx="3" presStyleCnt="4"/>
      <dgm:spPr/>
      <dgm:t>
        <a:bodyPr/>
        <a:lstStyle/>
        <a:p>
          <a:endParaRPr lang="zh-TW" altLang="en-US"/>
        </a:p>
      </dgm:t>
    </dgm:pt>
    <dgm:pt modelId="{A27BEA5E-4085-436C-BDA8-2D331F277B55}" type="pres">
      <dgm:prSet presAssocID="{602FE585-C5FB-41D6-87D8-111E2A028DB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20076F-6035-44BE-AFA8-0EBD01B6D544}" type="pres">
      <dgm:prSet presAssocID="{602FE585-C5FB-41D6-87D8-111E2A028DB1}" presName="childPlaceholder" presStyleCnt="0"/>
      <dgm:spPr/>
    </dgm:pt>
    <dgm:pt modelId="{38E059DF-E024-4A4D-AE1C-FD1B432030B8}" type="pres">
      <dgm:prSet presAssocID="{602FE585-C5FB-41D6-87D8-111E2A028DB1}" presName="circle" presStyleCnt="0"/>
      <dgm:spPr/>
    </dgm:pt>
    <dgm:pt modelId="{70604881-FDD7-4126-A135-1AC457250556}" type="pres">
      <dgm:prSet presAssocID="{602FE585-C5FB-41D6-87D8-111E2A028DB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D5FB4E-4B75-4668-B397-2C6E55D8D902}" type="pres">
      <dgm:prSet presAssocID="{602FE585-C5FB-41D6-87D8-111E2A028DB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6EDDF-6684-4C6F-B28A-9AD1083DB298}" type="pres">
      <dgm:prSet presAssocID="{602FE585-C5FB-41D6-87D8-111E2A028DB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9D0CA3-DAAA-4E41-A11D-99ADCD65C619}" type="pres">
      <dgm:prSet presAssocID="{602FE585-C5FB-41D6-87D8-111E2A028DB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ABCDCA-AE3D-405C-9406-50DEFE687032}" type="pres">
      <dgm:prSet presAssocID="{602FE585-C5FB-41D6-87D8-111E2A028DB1}" presName="quadrantPlaceholder" presStyleCnt="0"/>
      <dgm:spPr/>
    </dgm:pt>
    <dgm:pt modelId="{188DBF53-C526-4E20-B157-825FBF4D7FB5}" type="pres">
      <dgm:prSet presAssocID="{602FE585-C5FB-41D6-87D8-111E2A028DB1}" presName="center1" presStyleLbl="fgShp" presStyleIdx="0" presStyleCnt="2"/>
      <dgm:spPr/>
    </dgm:pt>
    <dgm:pt modelId="{F0B83AB2-9D22-4D5A-972A-7F2F290E2792}" type="pres">
      <dgm:prSet presAssocID="{602FE585-C5FB-41D6-87D8-111E2A028DB1}" presName="center2" presStyleLbl="fgShp" presStyleIdx="1" presStyleCnt="2"/>
      <dgm:spPr/>
    </dgm:pt>
  </dgm:ptLst>
  <dgm:cxnLst>
    <dgm:cxn modelId="{67738D83-6EBB-4E03-86C8-841E90C59943}" type="presOf" srcId="{F1122888-20BF-4AC5-AEF0-AD6361E685B5}" destId="{A27BEA5E-4085-436C-BDA8-2D331F277B55}" srcOrd="1" destOrd="0" presId="urn:microsoft.com/office/officeart/2005/8/layout/cycle4"/>
    <dgm:cxn modelId="{911A589E-C874-4EFB-BAD2-3CAD9A32A025}" type="presOf" srcId="{602FE585-C5FB-41D6-87D8-111E2A028DB1}" destId="{8E04FBF2-C013-4D61-8F4E-E90ED9868463}" srcOrd="0" destOrd="0" presId="urn:microsoft.com/office/officeart/2005/8/layout/cycle4"/>
    <dgm:cxn modelId="{FBD451A5-C46F-45F8-B0A8-3093BD48A735}" type="presOf" srcId="{40B959BE-4F48-4649-8B1B-9B3032779B69}" destId="{70604881-FDD7-4126-A135-1AC457250556}" srcOrd="0" destOrd="0" presId="urn:microsoft.com/office/officeart/2005/8/layout/cycle4"/>
    <dgm:cxn modelId="{F706795E-B10B-4D79-81C2-3C9ABC9D51A7}" type="presOf" srcId="{67BC9393-9547-41DA-B76A-7E4D454938C9}" destId="{98096962-57E0-4198-B59E-37E03AA7F86C}" srcOrd="0" destOrd="0" presId="urn:microsoft.com/office/officeart/2005/8/layout/cycle4"/>
    <dgm:cxn modelId="{EC9921E8-8664-4AF2-9DA1-48A24294820D}" srcId="{602FE585-C5FB-41D6-87D8-111E2A028DB1}" destId="{40B959BE-4F48-4649-8B1B-9B3032779B69}" srcOrd="0" destOrd="0" parTransId="{5B7DDEFB-B2B0-4CC2-BA65-AF864946C927}" sibTransId="{85DDE761-EB07-47FC-895C-2B74BF9EDECC}"/>
    <dgm:cxn modelId="{17B2D09B-31F8-461B-80A8-339D9E0ACBD9}" srcId="{602FE585-C5FB-41D6-87D8-111E2A028DB1}" destId="{58E8A67F-F721-4554-A834-66DDC50AD124}" srcOrd="2" destOrd="0" parTransId="{37AEA0C8-A96D-4E20-8BBD-AED808EDAED3}" sibTransId="{95CAE157-1AF1-4F54-9511-BE214850B5BB}"/>
    <dgm:cxn modelId="{648B31B6-7890-46D0-BFD0-0BB68488BFA3}" type="presOf" srcId="{F1122888-20BF-4AC5-AEF0-AD6361E685B5}" destId="{A8437990-8A3B-4CB3-9122-E669062FF1F5}" srcOrd="0" destOrd="0" presId="urn:microsoft.com/office/officeart/2005/8/layout/cycle4"/>
    <dgm:cxn modelId="{DD68C9DB-96EA-4955-B6E6-46A9B08C76ED}" type="presOf" srcId="{3D482684-8CC3-43C1-8F74-1536C141F7AD}" destId="{4F3F312F-B6E9-4878-8B4C-F6833C42AB07}" srcOrd="1" destOrd="0" presId="urn:microsoft.com/office/officeart/2005/8/layout/cycle4"/>
    <dgm:cxn modelId="{929ACDCE-818A-4D31-B355-F4B5C8998580}" srcId="{A9D2E62E-088F-4E2E-8EE0-176804CF8932}" destId="{F1122888-20BF-4AC5-AEF0-AD6361E685B5}" srcOrd="0" destOrd="0" parTransId="{FA3FF17E-0786-4964-9946-40C4C57F369A}" sibTransId="{3C061EA8-AEF5-4C15-BD99-F272E992EB45}"/>
    <dgm:cxn modelId="{E3229F7D-4EC0-4D8F-9FFA-781D07CFEB7C}" type="presOf" srcId="{DBFF21CB-250B-4382-91D0-253954CE234A}" destId="{073E3836-B117-430A-981C-9BAD493916EB}" srcOrd="1" destOrd="0" presId="urn:microsoft.com/office/officeart/2005/8/layout/cycle4"/>
    <dgm:cxn modelId="{4353C2B6-6639-44F8-9CF7-38C90C93DD85}" srcId="{602FE585-C5FB-41D6-87D8-111E2A028DB1}" destId="{A9D2E62E-088F-4E2E-8EE0-176804CF8932}" srcOrd="3" destOrd="0" parTransId="{0A6BB5C4-BDD0-45A6-B721-06E4FA9D464A}" sibTransId="{1A71B1C0-720B-485C-BFD0-7204B62C9157}"/>
    <dgm:cxn modelId="{81606D9D-328B-424A-B217-CCD742680562}" srcId="{602FE585-C5FB-41D6-87D8-111E2A028DB1}" destId="{818FBF5E-82DB-4CA7-8D59-7800A5E21610}" srcOrd="1" destOrd="0" parTransId="{64D23091-6D6B-44AE-A1AC-7CC821DB706A}" sibTransId="{0ECF06EC-BE12-4E92-BE0C-A15A0809E7EB}"/>
    <dgm:cxn modelId="{28A45E5D-4F30-451C-964D-8BC6181C19B6}" type="presOf" srcId="{67BC9393-9547-41DA-B76A-7E4D454938C9}" destId="{7E713B9F-C8A8-4505-806D-6B82FC6B4717}" srcOrd="1" destOrd="0" presId="urn:microsoft.com/office/officeart/2005/8/layout/cycle4"/>
    <dgm:cxn modelId="{1FEC9A44-2275-4A8A-AA8E-DD8D19609CDF}" type="presOf" srcId="{818FBF5E-82DB-4CA7-8D59-7800A5E21610}" destId="{9AD5FB4E-4B75-4668-B397-2C6E55D8D902}" srcOrd="0" destOrd="0" presId="urn:microsoft.com/office/officeart/2005/8/layout/cycle4"/>
    <dgm:cxn modelId="{FF198A88-091A-4CC1-B9E6-3996F6BE5540}" type="presOf" srcId="{DBFF21CB-250B-4382-91D0-253954CE234A}" destId="{778CEE64-8D7D-4D3A-99D1-75D807FA0FB6}" srcOrd="0" destOrd="0" presId="urn:microsoft.com/office/officeart/2005/8/layout/cycle4"/>
    <dgm:cxn modelId="{FEAAA4F9-DB7E-448C-B0F3-E0EF35CF68BF}" srcId="{818FBF5E-82DB-4CA7-8D59-7800A5E21610}" destId="{3D482684-8CC3-43C1-8F74-1536C141F7AD}" srcOrd="0" destOrd="0" parTransId="{2C2345FC-5B3F-47A4-9C34-DC3B23EB096A}" sibTransId="{2EC855F2-E8D3-4077-B0C3-36C479022FB2}"/>
    <dgm:cxn modelId="{6B4AB532-BD52-4536-AA2A-7AC07809C5A8}" srcId="{40B959BE-4F48-4649-8B1B-9B3032779B69}" destId="{DBFF21CB-250B-4382-91D0-253954CE234A}" srcOrd="0" destOrd="0" parTransId="{10F8255D-5344-4E2C-8CCE-826F15C49D9A}" sibTransId="{A8E5078D-B468-4853-B0D6-4925B038B034}"/>
    <dgm:cxn modelId="{E9AEA113-6ECE-4502-AE9C-3CEDC8163CC7}" srcId="{58E8A67F-F721-4554-A834-66DDC50AD124}" destId="{67BC9393-9547-41DA-B76A-7E4D454938C9}" srcOrd="0" destOrd="0" parTransId="{339F46F3-C259-4AEC-A64D-D7271CACF89C}" sibTransId="{F76BB7D6-D272-40FC-A62B-A9F3BE299C42}"/>
    <dgm:cxn modelId="{175211BA-1739-425B-9FED-16AF3287B8EA}" type="presOf" srcId="{58E8A67F-F721-4554-A834-66DDC50AD124}" destId="{F1E6EDDF-6684-4C6F-B28A-9AD1083DB298}" srcOrd="0" destOrd="0" presId="urn:microsoft.com/office/officeart/2005/8/layout/cycle4"/>
    <dgm:cxn modelId="{4EA31662-76DD-4E9D-9EFB-65C1AC76D5CD}" type="presOf" srcId="{A9D2E62E-088F-4E2E-8EE0-176804CF8932}" destId="{A89D0CA3-DAAA-4E41-A11D-99ADCD65C619}" srcOrd="0" destOrd="0" presId="urn:microsoft.com/office/officeart/2005/8/layout/cycle4"/>
    <dgm:cxn modelId="{681D3AE5-CD37-41A5-9551-3AC03CEC773B}" type="presOf" srcId="{3D482684-8CC3-43C1-8F74-1536C141F7AD}" destId="{2561B621-9091-4E8D-B037-2B850639CDE6}" srcOrd="0" destOrd="0" presId="urn:microsoft.com/office/officeart/2005/8/layout/cycle4"/>
    <dgm:cxn modelId="{61286136-CB12-4B16-95C2-02027240CD4C}" type="presParOf" srcId="{8E04FBF2-C013-4D61-8F4E-E90ED9868463}" destId="{82246A86-AFDE-49A0-B9CF-376FFAE1595C}" srcOrd="0" destOrd="0" presId="urn:microsoft.com/office/officeart/2005/8/layout/cycle4"/>
    <dgm:cxn modelId="{251DE2BC-DA3A-4822-95F0-21DA6F2C3CD8}" type="presParOf" srcId="{82246A86-AFDE-49A0-B9CF-376FFAE1595C}" destId="{F7FECFF7-09EC-469D-8ABB-D906402FB192}" srcOrd="0" destOrd="0" presId="urn:microsoft.com/office/officeart/2005/8/layout/cycle4"/>
    <dgm:cxn modelId="{8F928C46-DA7C-498B-AECF-9780CAD58441}" type="presParOf" srcId="{F7FECFF7-09EC-469D-8ABB-D906402FB192}" destId="{778CEE64-8D7D-4D3A-99D1-75D807FA0FB6}" srcOrd="0" destOrd="0" presId="urn:microsoft.com/office/officeart/2005/8/layout/cycle4"/>
    <dgm:cxn modelId="{4D7BF2DA-0432-4081-9998-0C5599E55F58}" type="presParOf" srcId="{F7FECFF7-09EC-469D-8ABB-D906402FB192}" destId="{073E3836-B117-430A-981C-9BAD493916EB}" srcOrd="1" destOrd="0" presId="urn:microsoft.com/office/officeart/2005/8/layout/cycle4"/>
    <dgm:cxn modelId="{963C934C-EBA8-402E-9C39-5A47007908F2}" type="presParOf" srcId="{82246A86-AFDE-49A0-B9CF-376FFAE1595C}" destId="{F82B3579-71B5-44DC-BFE6-A4E5C15A25E3}" srcOrd="1" destOrd="0" presId="urn:microsoft.com/office/officeart/2005/8/layout/cycle4"/>
    <dgm:cxn modelId="{4B0CFC5F-96C1-4135-8B80-72CB8EE02452}" type="presParOf" srcId="{F82B3579-71B5-44DC-BFE6-A4E5C15A25E3}" destId="{2561B621-9091-4E8D-B037-2B850639CDE6}" srcOrd="0" destOrd="0" presId="urn:microsoft.com/office/officeart/2005/8/layout/cycle4"/>
    <dgm:cxn modelId="{6380C53E-C9E0-4490-9308-365C36C96B71}" type="presParOf" srcId="{F82B3579-71B5-44DC-BFE6-A4E5C15A25E3}" destId="{4F3F312F-B6E9-4878-8B4C-F6833C42AB07}" srcOrd="1" destOrd="0" presId="urn:microsoft.com/office/officeart/2005/8/layout/cycle4"/>
    <dgm:cxn modelId="{71786508-03E8-4AFC-8500-C4583EBE6474}" type="presParOf" srcId="{82246A86-AFDE-49A0-B9CF-376FFAE1595C}" destId="{E2FEB2EE-A594-42E4-A675-A8AE00CB1FCA}" srcOrd="2" destOrd="0" presId="urn:microsoft.com/office/officeart/2005/8/layout/cycle4"/>
    <dgm:cxn modelId="{D602ADE6-72E2-4083-97BC-63F85CCBA8C3}" type="presParOf" srcId="{E2FEB2EE-A594-42E4-A675-A8AE00CB1FCA}" destId="{98096962-57E0-4198-B59E-37E03AA7F86C}" srcOrd="0" destOrd="0" presId="urn:microsoft.com/office/officeart/2005/8/layout/cycle4"/>
    <dgm:cxn modelId="{F37C82F1-370E-4589-A472-788DFF54468A}" type="presParOf" srcId="{E2FEB2EE-A594-42E4-A675-A8AE00CB1FCA}" destId="{7E713B9F-C8A8-4505-806D-6B82FC6B4717}" srcOrd="1" destOrd="0" presId="urn:microsoft.com/office/officeart/2005/8/layout/cycle4"/>
    <dgm:cxn modelId="{D8D013FD-BB86-4912-BBDC-EA1B20ED2160}" type="presParOf" srcId="{82246A86-AFDE-49A0-B9CF-376FFAE1595C}" destId="{A871F4CB-A6C5-410B-94D5-5D3B8623FC73}" srcOrd="3" destOrd="0" presId="urn:microsoft.com/office/officeart/2005/8/layout/cycle4"/>
    <dgm:cxn modelId="{3CD18799-9842-4F2A-A76A-176C9FA5000D}" type="presParOf" srcId="{A871F4CB-A6C5-410B-94D5-5D3B8623FC73}" destId="{A8437990-8A3B-4CB3-9122-E669062FF1F5}" srcOrd="0" destOrd="0" presId="urn:microsoft.com/office/officeart/2005/8/layout/cycle4"/>
    <dgm:cxn modelId="{1FF9CB62-6655-4C95-AFE4-41575A77BB37}" type="presParOf" srcId="{A871F4CB-A6C5-410B-94D5-5D3B8623FC73}" destId="{A27BEA5E-4085-436C-BDA8-2D331F277B55}" srcOrd="1" destOrd="0" presId="urn:microsoft.com/office/officeart/2005/8/layout/cycle4"/>
    <dgm:cxn modelId="{5FC988E6-48F4-4413-BA87-3A9AE370B512}" type="presParOf" srcId="{82246A86-AFDE-49A0-B9CF-376FFAE1595C}" destId="{7B20076F-6035-44BE-AFA8-0EBD01B6D544}" srcOrd="4" destOrd="0" presId="urn:microsoft.com/office/officeart/2005/8/layout/cycle4"/>
    <dgm:cxn modelId="{2C41B78F-0537-498D-8337-2199DCF4D2D7}" type="presParOf" srcId="{8E04FBF2-C013-4D61-8F4E-E90ED9868463}" destId="{38E059DF-E024-4A4D-AE1C-FD1B432030B8}" srcOrd="1" destOrd="0" presId="urn:microsoft.com/office/officeart/2005/8/layout/cycle4"/>
    <dgm:cxn modelId="{5A86419A-AE28-4E41-9729-6BB9607BA036}" type="presParOf" srcId="{38E059DF-E024-4A4D-AE1C-FD1B432030B8}" destId="{70604881-FDD7-4126-A135-1AC457250556}" srcOrd="0" destOrd="0" presId="urn:microsoft.com/office/officeart/2005/8/layout/cycle4"/>
    <dgm:cxn modelId="{0658BB9C-6013-438E-8259-DC662F07595B}" type="presParOf" srcId="{38E059DF-E024-4A4D-AE1C-FD1B432030B8}" destId="{9AD5FB4E-4B75-4668-B397-2C6E55D8D902}" srcOrd="1" destOrd="0" presId="urn:microsoft.com/office/officeart/2005/8/layout/cycle4"/>
    <dgm:cxn modelId="{C033DC5C-08CC-4BBD-A3D4-36D90B163B85}" type="presParOf" srcId="{38E059DF-E024-4A4D-AE1C-FD1B432030B8}" destId="{F1E6EDDF-6684-4C6F-B28A-9AD1083DB298}" srcOrd="2" destOrd="0" presId="urn:microsoft.com/office/officeart/2005/8/layout/cycle4"/>
    <dgm:cxn modelId="{EDA0033D-18D5-49EE-B92E-6FABE4CB262B}" type="presParOf" srcId="{38E059DF-E024-4A4D-AE1C-FD1B432030B8}" destId="{A89D0CA3-DAAA-4E41-A11D-99ADCD65C619}" srcOrd="3" destOrd="0" presId="urn:microsoft.com/office/officeart/2005/8/layout/cycle4"/>
    <dgm:cxn modelId="{086CCDDC-A8E7-40D7-A9A9-287EA057B21E}" type="presParOf" srcId="{38E059DF-E024-4A4D-AE1C-FD1B432030B8}" destId="{4EABCDCA-AE3D-405C-9406-50DEFE687032}" srcOrd="4" destOrd="0" presId="urn:microsoft.com/office/officeart/2005/8/layout/cycle4"/>
    <dgm:cxn modelId="{D8D66E09-5BB3-4497-A3A6-CD20A1EF7E47}" type="presParOf" srcId="{8E04FBF2-C013-4D61-8F4E-E90ED9868463}" destId="{188DBF53-C526-4E20-B157-825FBF4D7FB5}" srcOrd="2" destOrd="0" presId="urn:microsoft.com/office/officeart/2005/8/layout/cycle4"/>
    <dgm:cxn modelId="{9FFAD6CF-7210-4C80-B511-846F01525B93}" type="presParOf" srcId="{8E04FBF2-C013-4D61-8F4E-E90ED9868463}" destId="{F0B83AB2-9D22-4D5A-972A-7F2F290E2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FFA627-0830-44C6-ABA2-C75E1C0299BE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997401-6620-441F-A491-4BABE1848314}">
      <dgm:prSet phldrT="[文字]"/>
      <dgm:spPr/>
      <dgm:t>
        <a:bodyPr/>
        <a:lstStyle/>
        <a:p>
          <a:r>
            <a:rPr lang="zh-TW" altLang="en-US" b="1" smtClean="0">
              <a:solidFill>
                <a:schemeClr val="tx1"/>
              </a:solidFill>
            </a:rPr>
            <a:t>經驗傳承系統</a:t>
          </a:r>
          <a:endParaRPr lang="zh-TW" altLang="en-US" b="1" dirty="0">
            <a:solidFill>
              <a:schemeClr val="tx1"/>
            </a:solidFill>
          </a:endParaRPr>
        </a:p>
      </dgm:t>
    </dgm:pt>
    <dgm:pt modelId="{AC2ADEFA-2AEA-4493-A35B-4FF224EE4B4D}" type="parTrans" cxnId="{193A4174-DA7F-4FBA-BEE1-B940F8E73452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8EC5EC7-9FF2-43FB-8478-2128038C54E1}" type="sibTrans" cxnId="{193A4174-DA7F-4FBA-BEE1-B940F8E73452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4AAC6DF-47B0-4AA8-9B74-6B8E42376DC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業務傳承資料維護</a:t>
          </a:r>
          <a:endParaRPr lang="zh-TW" altLang="en-US" b="1" dirty="0">
            <a:solidFill>
              <a:schemeClr val="tx1"/>
            </a:solidFill>
          </a:endParaRPr>
        </a:p>
      </dgm:t>
    </dgm:pt>
    <dgm:pt modelId="{0CAE1C27-7130-4407-A2E9-D72294602728}" type="parTrans" cxnId="{72D9D5BE-8D8E-49C9-A83C-56E62DB3BB9F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9782C15-58E2-4E1A-8D4E-5F7C90D61400}" type="sibTrans" cxnId="{72D9D5BE-8D8E-49C9-A83C-56E62DB3BB9F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6527FF2A-0D83-41FB-8FB1-DD60EB9ED5C7}">
      <dgm:prSet phldrT="[文字]"/>
      <dgm:spPr/>
      <dgm:t>
        <a:bodyPr/>
        <a:lstStyle/>
        <a:p>
          <a:r>
            <a:rPr lang="zh-TW" altLang="en-US" b="1" smtClean="0">
              <a:solidFill>
                <a:schemeClr val="tx1"/>
              </a:solidFill>
            </a:rPr>
            <a:t>各局處</a:t>
          </a:r>
          <a:endParaRPr lang="zh-TW" altLang="en-US" b="1" dirty="0">
            <a:solidFill>
              <a:schemeClr val="tx1"/>
            </a:solidFill>
          </a:endParaRPr>
        </a:p>
      </dgm:t>
    </dgm:pt>
    <dgm:pt modelId="{5ACDB2BC-0774-44A5-B6D1-FD4DDB523C97}" type="parTrans" cxnId="{D8B7ADB5-1F22-46AC-B1E2-D57B637916C0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13FBFCF-31FD-46E5-B6B2-52EFA1DCD03D}" type="sibTrans" cxnId="{D8B7ADB5-1F22-46AC-B1E2-D57B637916C0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44EFE58-084D-4434-A6D1-FBFA2DB39C4B}">
      <dgm:prSet phldrT="[文字]"/>
      <dgm:spPr/>
      <dgm:t>
        <a:bodyPr/>
        <a:lstStyle/>
        <a:p>
          <a:r>
            <a:rPr lang="zh-TW" altLang="en-US" b="1" smtClean="0">
              <a:solidFill>
                <a:schemeClr val="tx1"/>
              </a:solidFill>
            </a:rPr>
            <a:t>業務傳承資料</a:t>
          </a:r>
          <a:endParaRPr lang="zh-TW" altLang="en-US" b="1" dirty="0">
            <a:solidFill>
              <a:schemeClr val="tx1"/>
            </a:solidFill>
          </a:endParaRPr>
        </a:p>
      </dgm:t>
    </dgm:pt>
    <dgm:pt modelId="{EC45A00F-1258-49DD-A80F-485BED215E64}" type="parTrans" cxnId="{52338485-6F32-467C-99AC-A99C06F4EACB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335B21D-6CAA-480F-9E95-CCA35795EEFE}" type="sibTrans" cxnId="{52338485-6F32-467C-99AC-A99C06F4EACB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1089D14A-D876-4915-AA31-3FED8728E614}">
      <dgm:prSet phldrT="[文字]"/>
      <dgm:spPr/>
      <dgm:t>
        <a:bodyPr/>
        <a:lstStyle/>
        <a:p>
          <a:r>
            <a:rPr lang="zh-TW" altLang="en-US" b="1" smtClean="0">
              <a:solidFill>
                <a:schemeClr val="tx1"/>
              </a:solidFill>
            </a:rPr>
            <a:t>研究發展資料維護</a:t>
          </a:r>
          <a:endParaRPr lang="zh-TW" altLang="en-US" b="1" dirty="0">
            <a:solidFill>
              <a:schemeClr val="tx1"/>
            </a:solidFill>
          </a:endParaRPr>
        </a:p>
      </dgm:t>
    </dgm:pt>
    <dgm:pt modelId="{3B2B9413-42E0-4B3C-BA43-61AD0E48707C}" type="parTrans" cxnId="{010BD45E-2FAB-407A-BEFB-CF83CBE9E7D9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93FE27E-EAE3-4016-BBF7-27B41BCE645B}" type="sibTrans" cxnId="{010BD45E-2FAB-407A-BEFB-CF83CBE9E7D9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1AB37C57-B68A-4558-B911-F86704BB1A82}">
      <dgm:prSet phldrT="[文字]"/>
      <dgm:spPr/>
      <dgm:t>
        <a:bodyPr/>
        <a:lstStyle/>
        <a:p>
          <a:r>
            <a:rPr lang="zh-TW" altLang="en-US" b="1" smtClean="0">
              <a:solidFill>
                <a:schemeClr val="tx1"/>
              </a:solidFill>
            </a:rPr>
            <a:t>各局處</a:t>
          </a:r>
          <a:endParaRPr lang="zh-TW" altLang="en-US" b="1" dirty="0">
            <a:solidFill>
              <a:schemeClr val="tx1"/>
            </a:solidFill>
          </a:endParaRPr>
        </a:p>
      </dgm:t>
    </dgm:pt>
    <dgm:pt modelId="{51A087F7-1BDE-4AB2-8472-FC133152D05C}" type="parTrans" cxnId="{1A9225B2-9F68-435D-B4A1-C6CC6EF93678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899132F4-E78B-4A52-A44C-7AA889D0CAED}" type="sibTrans" cxnId="{1A9225B2-9F68-435D-B4A1-C6CC6EF93678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06C99CF-D4C9-4A08-9515-E286F4C54F5E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研究發展資料</a:t>
          </a:r>
          <a:endParaRPr lang="zh-TW" altLang="en-US" b="1" dirty="0">
            <a:solidFill>
              <a:schemeClr val="tx1"/>
            </a:solidFill>
          </a:endParaRPr>
        </a:p>
      </dgm:t>
    </dgm:pt>
    <dgm:pt modelId="{2204280C-2467-43CA-BCB4-A06DB1DB672C}" type="parTrans" cxnId="{F3B12A5A-D084-435C-A8E0-0BDDBC9FDE00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417FF6F-7ED0-4F86-8FEB-830255C4754B}" type="sibTrans" cxnId="{F3B12A5A-D084-435C-A8E0-0BDDBC9FDE00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D6F8D2B-B8DB-4DC7-B018-2E8AC3621286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各科室</a:t>
          </a:r>
          <a:endParaRPr lang="zh-TW" altLang="en-US" b="1" dirty="0">
            <a:solidFill>
              <a:schemeClr val="tx1"/>
            </a:solidFill>
          </a:endParaRPr>
        </a:p>
      </dgm:t>
    </dgm:pt>
    <dgm:pt modelId="{F1DD56A7-57DB-4A16-9580-F5FF0027D3B4}" type="parTrans" cxnId="{754D6B6C-8D20-47A4-8D62-FAE9E63509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F04FAAF-B893-44E4-AE94-96C23E66C5B8}" type="sibTrans" cxnId="{754D6B6C-8D20-47A4-8D62-FAE9E63509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25617618-255F-4ECC-B2A6-D41F83DF49C2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業務項目            資料夾</a:t>
          </a:r>
          <a:endParaRPr lang="zh-TW" altLang="en-US" b="1" dirty="0">
            <a:solidFill>
              <a:schemeClr val="tx1"/>
            </a:solidFill>
          </a:endParaRPr>
        </a:p>
      </dgm:t>
    </dgm:pt>
    <dgm:pt modelId="{8A05133A-3E88-45A9-AE49-838690BEE996}" type="parTrans" cxnId="{7DD65D36-4B29-4614-9733-E1B8A0096EE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05B6CAD-232F-4EC4-A657-68ED67A8103E}" type="sibTrans" cxnId="{7DD65D36-4B29-4614-9733-E1B8A0096EE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C43C8ED-803A-45AF-9567-2369383BD565}" type="pres">
      <dgm:prSet presAssocID="{4DFFA627-0830-44C6-ABA2-C75E1C0299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B3ED4D-2E37-4EB8-B827-FAFA2B3D0D30}" type="pres">
      <dgm:prSet presAssocID="{2B997401-6620-441F-A491-4BABE1848314}" presName="root1" presStyleCnt="0"/>
      <dgm:spPr/>
    </dgm:pt>
    <dgm:pt modelId="{B1A886EB-EB0C-4636-9AAC-7EB8CC871B76}" type="pres">
      <dgm:prSet presAssocID="{2B997401-6620-441F-A491-4BABE184831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1DF013-72C3-44AA-8297-57C7CACEF296}" type="pres">
      <dgm:prSet presAssocID="{2B997401-6620-441F-A491-4BABE1848314}" presName="level2hierChild" presStyleCnt="0"/>
      <dgm:spPr/>
    </dgm:pt>
    <dgm:pt modelId="{B97D7D8F-864E-45FB-868E-577128B8FC46}" type="pres">
      <dgm:prSet presAssocID="{0CAE1C27-7130-4407-A2E9-D72294602728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9F0D5ED-9ECD-439E-B6AF-42ACA5482570}" type="pres">
      <dgm:prSet presAssocID="{0CAE1C27-7130-4407-A2E9-D72294602728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CDBC0CF-4F5E-4291-A8C7-5FB453DC4BD0}" type="pres">
      <dgm:prSet presAssocID="{94AAC6DF-47B0-4AA8-9B74-6B8E42376DC4}" presName="root2" presStyleCnt="0"/>
      <dgm:spPr/>
    </dgm:pt>
    <dgm:pt modelId="{28D87C18-99B5-4007-90B8-322E6CC138C4}" type="pres">
      <dgm:prSet presAssocID="{94AAC6DF-47B0-4AA8-9B74-6B8E42376DC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D71D7C-4BF8-4B2E-A361-0E24D527262A}" type="pres">
      <dgm:prSet presAssocID="{94AAC6DF-47B0-4AA8-9B74-6B8E42376DC4}" presName="level3hierChild" presStyleCnt="0"/>
      <dgm:spPr/>
    </dgm:pt>
    <dgm:pt modelId="{49C531A5-E87B-4BC9-8418-F6FEDF5E3C17}" type="pres">
      <dgm:prSet presAssocID="{5ACDB2BC-0774-44A5-B6D1-FD4DDB523C97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F5C38654-3297-4F55-A576-6066517DB44E}" type="pres">
      <dgm:prSet presAssocID="{5ACDB2BC-0774-44A5-B6D1-FD4DDB523C97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637C425E-92D1-42B2-A98E-9E109872BC1D}" type="pres">
      <dgm:prSet presAssocID="{6527FF2A-0D83-41FB-8FB1-DD60EB9ED5C7}" presName="root2" presStyleCnt="0"/>
      <dgm:spPr/>
    </dgm:pt>
    <dgm:pt modelId="{89DE05D3-4FD3-4210-B0A7-9728744D6704}" type="pres">
      <dgm:prSet presAssocID="{6527FF2A-0D83-41FB-8FB1-DD60EB9ED5C7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DB2597-B25B-4D72-BF7D-B7AA2D87ABC4}" type="pres">
      <dgm:prSet presAssocID="{6527FF2A-0D83-41FB-8FB1-DD60EB9ED5C7}" presName="level3hierChild" presStyleCnt="0"/>
      <dgm:spPr/>
    </dgm:pt>
    <dgm:pt modelId="{4B8B7A12-94B5-45B3-8624-71BD61B445EB}" type="pres">
      <dgm:prSet presAssocID="{F1DD56A7-57DB-4A16-9580-F5FF0027D3B4}" presName="conn2-1" presStyleLbl="parChTrans1D4" presStyleIdx="0" presStyleCnt="4"/>
      <dgm:spPr/>
      <dgm:t>
        <a:bodyPr/>
        <a:lstStyle/>
        <a:p>
          <a:endParaRPr lang="zh-TW" altLang="en-US"/>
        </a:p>
      </dgm:t>
    </dgm:pt>
    <dgm:pt modelId="{CEEA626A-9A4A-46CE-989C-B914A71E54C9}" type="pres">
      <dgm:prSet presAssocID="{F1DD56A7-57DB-4A16-9580-F5FF0027D3B4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6022A4AB-762E-4969-B241-6C6A6FD69213}" type="pres">
      <dgm:prSet presAssocID="{4D6F8D2B-B8DB-4DC7-B018-2E8AC3621286}" presName="root2" presStyleCnt="0"/>
      <dgm:spPr/>
    </dgm:pt>
    <dgm:pt modelId="{2D84A8A7-86F2-48D0-8BE9-D0EF38779110}" type="pres">
      <dgm:prSet presAssocID="{4D6F8D2B-B8DB-4DC7-B018-2E8AC3621286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B78D17-4152-48D4-9323-C918E0886EA4}" type="pres">
      <dgm:prSet presAssocID="{4D6F8D2B-B8DB-4DC7-B018-2E8AC3621286}" presName="level3hierChild" presStyleCnt="0"/>
      <dgm:spPr/>
    </dgm:pt>
    <dgm:pt modelId="{145383DE-1792-4599-ADC8-7C41D72F9779}" type="pres">
      <dgm:prSet presAssocID="{8A05133A-3E88-45A9-AE49-838690BEE996}" presName="conn2-1" presStyleLbl="parChTrans1D4" presStyleIdx="1" presStyleCnt="4"/>
      <dgm:spPr/>
      <dgm:t>
        <a:bodyPr/>
        <a:lstStyle/>
        <a:p>
          <a:endParaRPr lang="zh-TW" altLang="en-US"/>
        </a:p>
      </dgm:t>
    </dgm:pt>
    <dgm:pt modelId="{E30D36E1-CF1A-43CA-8900-F4E91EFF4969}" type="pres">
      <dgm:prSet presAssocID="{8A05133A-3E88-45A9-AE49-838690BEE996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4E7F768B-F99B-4D18-9055-49488DAC9A7A}" type="pres">
      <dgm:prSet presAssocID="{25617618-255F-4ECC-B2A6-D41F83DF49C2}" presName="root2" presStyleCnt="0"/>
      <dgm:spPr/>
    </dgm:pt>
    <dgm:pt modelId="{FA2AD709-3096-499F-A77E-1947E2E7F355}" type="pres">
      <dgm:prSet presAssocID="{25617618-255F-4ECC-B2A6-D41F83DF49C2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A61663-8C82-4995-AF7B-DA06C50A4961}" type="pres">
      <dgm:prSet presAssocID="{25617618-255F-4ECC-B2A6-D41F83DF49C2}" presName="level3hierChild" presStyleCnt="0"/>
      <dgm:spPr/>
    </dgm:pt>
    <dgm:pt modelId="{E72B92B0-212D-4D99-96DA-D960DB649772}" type="pres">
      <dgm:prSet presAssocID="{EC45A00F-1258-49DD-A80F-485BED215E64}" presName="conn2-1" presStyleLbl="parChTrans1D4" presStyleIdx="2" presStyleCnt="4"/>
      <dgm:spPr/>
      <dgm:t>
        <a:bodyPr/>
        <a:lstStyle/>
        <a:p>
          <a:endParaRPr lang="zh-TW" altLang="en-US"/>
        </a:p>
      </dgm:t>
    </dgm:pt>
    <dgm:pt modelId="{BFE41E27-0621-4F0A-B2AC-5A4BAEC00AF7}" type="pres">
      <dgm:prSet presAssocID="{EC45A00F-1258-49DD-A80F-485BED215E64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65A0EC4B-BAD3-492D-AE76-49C0DCCAE7A2}" type="pres">
      <dgm:prSet presAssocID="{A44EFE58-084D-4434-A6D1-FBFA2DB39C4B}" presName="root2" presStyleCnt="0"/>
      <dgm:spPr/>
    </dgm:pt>
    <dgm:pt modelId="{620B6DF6-406A-4BB2-9196-40B226A3A1F8}" type="pres">
      <dgm:prSet presAssocID="{A44EFE58-084D-4434-A6D1-FBFA2DB39C4B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D396E6-55DF-4E8B-969D-CA6D6F4AD1D5}" type="pres">
      <dgm:prSet presAssocID="{A44EFE58-084D-4434-A6D1-FBFA2DB39C4B}" presName="level3hierChild" presStyleCnt="0"/>
      <dgm:spPr/>
    </dgm:pt>
    <dgm:pt modelId="{385C30B1-7C8D-4EFA-A922-70BC7C372935}" type="pres">
      <dgm:prSet presAssocID="{3B2B9413-42E0-4B3C-BA43-61AD0E48707C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968FA6C1-C7F5-4841-B137-687E96EAD6AF}" type="pres">
      <dgm:prSet presAssocID="{3B2B9413-42E0-4B3C-BA43-61AD0E48707C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EFC3C8DD-9F98-4C12-AF33-8BA484CE42B6}" type="pres">
      <dgm:prSet presAssocID="{1089D14A-D876-4915-AA31-3FED8728E614}" presName="root2" presStyleCnt="0"/>
      <dgm:spPr/>
    </dgm:pt>
    <dgm:pt modelId="{80F2E0DA-7649-452D-8E7D-A7F955E0FA10}" type="pres">
      <dgm:prSet presAssocID="{1089D14A-D876-4915-AA31-3FED8728E61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9F8AC0-56C3-4B67-B26A-BD6BD81EC041}" type="pres">
      <dgm:prSet presAssocID="{1089D14A-D876-4915-AA31-3FED8728E614}" presName="level3hierChild" presStyleCnt="0"/>
      <dgm:spPr/>
    </dgm:pt>
    <dgm:pt modelId="{BFEC1DF8-F4E1-4D41-9FC9-955B3065C4FB}" type="pres">
      <dgm:prSet presAssocID="{51A087F7-1BDE-4AB2-8472-FC133152D05C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0C3A54D9-AC5B-488D-B162-C589C8999100}" type="pres">
      <dgm:prSet presAssocID="{51A087F7-1BDE-4AB2-8472-FC133152D05C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E220E641-EC50-48DB-B166-1B7ACC6A6DAA}" type="pres">
      <dgm:prSet presAssocID="{1AB37C57-B68A-4558-B911-F86704BB1A82}" presName="root2" presStyleCnt="0"/>
      <dgm:spPr/>
    </dgm:pt>
    <dgm:pt modelId="{0500753A-F24F-4778-8F85-CE7E07621B41}" type="pres">
      <dgm:prSet presAssocID="{1AB37C57-B68A-4558-B911-F86704BB1A8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09B8659-3271-4E60-8531-6FA536A89736}" type="pres">
      <dgm:prSet presAssocID="{1AB37C57-B68A-4558-B911-F86704BB1A82}" presName="level3hierChild" presStyleCnt="0"/>
      <dgm:spPr/>
    </dgm:pt>
    <dgm:pt modelId="{E1967A11-10FD-4018-B278-5E4DB0101642}" type="pres">
      <dgm:prSet presAssocID="{2204280C-2467-43CA-BCB4-A06DB1DB672C}" presName="conn2-1" presStyleLbl="parChTrans1D4" presStyleIdx="3" presStyleCnt="4"/>
      <dgm:spPr/>
      <dgm:t>
        <a:bodyPr/>
        <a:lstStyle/>
        <a:p>
          <a:endParaRPr lang="zh-TW" altLang="en-US"/>
        </a:p>
      </dgm:t>
    </dgm:pt>
    <dgm:pt modelId="{2AC6C05C-5E50-44E3-BF30-5CB38EACF69F}" type="pres">
      <dgm:prSet presAssocID="{2204280C-2467-43CA-BCB4-A06DB1DB672C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05D7AF7D-DF94-4F69-835F-2F0352F12DDC}" type="pres">
      <dgm:prSet presAssocID="{006C99CF-D4C9-4A08-9515-E286F4C54F5E}" presName="root2" presStyleCnt="0"/>
      <dgm:spPr/>
    </dgm:pt>
    <dgm:pt modelId="{9A5C2459-34EC-4F1E-8BC7-1DF2EED814AC}" type="pres">
      <dgm:prSet presAssocID="{006C99CF-D4C9-4A08-9515-E286F4C54F5E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724720-9613-4CE4-8FAF-58B6B6B2F649}" type="pres">
      <dgm:prSet presAssocID="{006C99CF-D4C9-4A08-9515-E286F4C54F5E}" presName="level3hierChild" presStyleCnt="0"/>
      <dgm:spPr/>
    </dgm:pt>
  </dgm:ptLst>
  <dgm:cxnLst>
    <dgm:cxn modelId="{D0370A17-927E-47E0-89E3-BF970AD89670}" type="presOf" srcId="{5ACDB2BC-0774-44A5-B6D1-FD4DDB523C97}" destId="{49C531A5-E87B-4BC9-8418-F6FEDF5E3C17}" srcOrd="0" destOrd="0" presId="urn:microsoft.com/office/officeart/2005/8/layout/hierarchy2"/>
    <dgm:cxn modelId="{BD9096E5-F1A0-41A9-8F90-797EA638149B}" type="presOf" srcId="{5ACDB2BC-0774-44A5-B6D1-FD4DDB523C97}" destId="{F5C38654-3297-4F55-A576-6066517DB44E}" srcOrd="1" destOrd="0" presId="urn:microsoft.com/office/officeart/2005/8/layout/hierarchy2"/>
    <dgm:cxn modelId="{0712B57A-6670-48A1-B0C5-0AAF10F6DD8A}" type="presOf" srcId="{4D6F8D2B-B8DB-4DC7-B018-2E8AC3621286}" destId="{2D84A8A7-86F2-48D0-8BE9-D0EF38779110}" srcOrd="0" destOrd="0" presId="urn:microsoft.com/office/officeart/2005/8/layout/hierarchy2"/>
    <dgm:cxn modelId="{D6E6987F-4264-4B7D-A16A-ADF41AB2106A}" type="presOf" srcId="{51A087F7-1BDE-4AB2-8472-FC133152D05C}" destId="{BFEC1DF8-F4E1-4D41-9FC9-955B3065C4FB}" srcOrd="0" destOrd="0" presId="urn:microsoft.com/office/officeart/2005/8/layout/hierarchy2"/>
    <dgm:cxn modelId="{3DF9ACEC-D966-488B-A38C-DDCCEEBCD2E9}" type="presOf" srcId="{006C99CF-D4C9-4A08-9515-E286F4C54F5E}" destId="{9A5C2459-34EC-4F1E-8BC7-1DF2EED814AC}" srcOrd="0" destOrd="0" presId="urn:microsoft.com/office/officeart/2005/8/layout/hierarchy2"/>
    <dgm:cxn modelId="{C5DABF2A-89EA-419C-981D-1C4EEE10E748}" type="presOf" srcId="{25617618-255F-4ECC-B2A6-D41F83DF49C2}" destId="{FA2AD709-3096-499F-A77E-1947E2E7F355}" srcOrd="0" destOrd="0" presId="urn:microsoft.com/office/officeart/2005/8/layout/hierarchy2"/>
    <dgm:cxn modelId="{21DCD5A4-8FF4-42BE-9DDC-F83FE6E1461F}" type="presOf" srcId="{51A087F7-1BDE-4AB2-8472-FC133152D05C}" destId="{0C3A54D9-AC5B-488D-B162-C589C8999100}" srcOrd="1" destOrd="0" presId="urn:microsoft.com/office/officeart/2005/8/layout/hierarchy2"/>
    <dgm:cxn modelId="{A692FA1D-33DF-4775-82EB-47335E47E622}" type="presOf" srcId="{EC45A00F-1258-49DD-A80F-485BED215E64}" destId="{E72B92B0-212D-4D99-96DA-D960DB649772}" srcOrd="0" destOrd="0" presId="urn:microsoft.com/office/officeart/2005/8/layout/hierarchy2"/>
    <dgm:cxn modelId="{9FC1B728-61E3-4811-855E-563104775DDB}" type="presOf" srcId="{6527FF2A-0D83-41FB-8FB1-DD60EB9ED5C7}" destId="{89DE05D3-4FD3-4210-B0A7-9728744D6704}" srcOrd="0" destOrd="0" presId="urn:microsoft.com/office/officeart/2005/8/layout/hierarchy2"/>
    <dgm:cxn modelId="{4C7967DA-865A-4641-9A29-04B32B837B12}" type="presOf" srcId="{2204280C-2467-43CA-BCB4-A06DB1DB672C}" destId="{E1967A11-10FD-4018-B278-5E4DB0101642}" srcOrd="0" destOrd="0" presId="urn:microsoft.com/office/officeart/2005/8/layout/hierarchy2"/>
    <dgm:cxn modelId="{C85EBEB1-9432-4803-BA88-B7202AA104C4}" type="presOf" srcId="{F1DD56A7-57DB-4A16-9580-F5FF0027D3B4}" destId="{4B8B7A12-94B5-45B3-8624-71BD61B445EB}" srcOrd="0" destOrd="0" presId="urn:microsoft.com/office/officeart/2005/8/layout/hierarchy2"/>
    <dgm:cxn modelId="{F2A7C6BC-33F0-45EE-A675-B15A0DF73823}" type="presOf" srcId="{2B997401-6620-441F-A491-4BABE1848314}" destId="{B1A886EB-EB0C-4636-9AAC-7EB8CC871B76}" srcOrd="0" destOrd="0" presId="urn:microsoft.com/office/officeart/2005/8/layout/hierarchy2"/>
    <dgm:cxn modelId="{81C7571E-D7AC-4B09-9BDD-3848C8F35344}" type="presOf" srcId="{2204280C-2467-43CA-BCB4-A06DB1DB672C}" destId="{2AC6C05C-5E50-44E3-BF30-5CB38EACF69F}" srcOrd="1" destOrd="0" presId="urn:microsoft.com/office/officeart/2005/8/layout/hierarchy2"/>
    <dgm:cxn modelId="{CABBFD93-8D0A-4206-8624-FEAF52D97E35}" type="presOf" srcId="{8A05133A-3E88-45A9-AE49-838690BEE996}" destId="{E30D36E1-CF1A-43CA-8900-F4E91EFF4969}" srcOrd="1" destOrd="0" presId="urn:microsoft.com/office/officeart/2005/8/layout/hierarchy2"/>
    <dgm:cxn modelId="{52338485-6F32-467C-99AC-A99C06F4EACB}" srcId="{4D6F8D2B-B8DB-4DC7-B018-2E8AC3621286}" destId="{A44EFE58-084D-4434-A6D1-FBFA2DB39C4B}" srcOrd="1" destOrd="0" parTransId="{EC45A00F-1258-49DD-A80F-485BED215E64}" sibTransId="{B335B21D-6CAA-480F-9E95-CCA35795EEFE}"/>
    <dgm:cxn modelId="{A1853731-7C66-4FFD-808B-6F2F8255A984}" type="presOf" srcId="{1AB37C57-B68A-4558-B911-F86704BB1A82}" destId="{0500753A-F24F-4778-8F85-CE7E07621B41}" srcOrd="0" destOrd="0" presId="urn:microsoft.com/office/officeart/2005/8/layout/hierarchy2"/>
    <dgm:cxn modelId="{11AA5D56-BB5E-4B09-AD06-3196CDC9D466}" type="presOf" srcId="{94AAC6DF-47B0-4AA8-9B74-6B8E42376DC4}" destId="{28D87C18-99B5-4007-90B8-322E6CC138C4}" srcOrd="0" destOrd="0" presId="urn:microsoft.com/office/officeart/2005/8/layout/hierarchy2"/>
    <dgm:cxn modelId="{754D6B6C-8D20-47A4-8D62-FAE9E63509DD}" srcId="{6527FF2A-0D83-41FB-8FB1-DD60EB9ED5C7}" destId="{4D6F8D2B-B8DB-4DC7-B018-2E8AC3621286}" srcOrd="0" destOrd="0" parTransId="{F1DD56A7-57DB-4A16-9580-F5FF0027D3B4}" sibTransId="{3F04FAAF-B893-44E4-AE94-96C23E66C5B8}"/>
    <dgm:cxn modelId="{21845CC0-CABB-4D83-A92C-E3857DCB9C5D}" type="presOf" srcId="{0CAE1C27-7130-4407-A2E9-D72294602728}" destId="{49F0D5ED-9ECD-439E-B6AF-42ACA5482570}" srcOrd="1" destOrd="0" presId="urn:microsoft.com/office/officeart/2005/8/layout/hierarchy2"/>
    <dgm:cxn modelId="{8BB0FFB2-393D-496A-A900-F0A484B57902}" type="presOf" srcId="{3B2B9413-42E0-4B3C-BA43-61AD0E48707C}" destId="{385C30B1-7C8D-4EFA-A922-70BC7C372935}" srcOrd="0" destOrd="0" presId="urn:microsoft.com/office/officeart/2005/8/layout/hierarchy2"/>
    <dgm:cxn modelId="{144DC6D2-37AA-4FE2-8808-2BFE99A0403B}" type="presOf" srcId="{3B2B9413-42E0-4B3C-BA43-61AD0E48707C}" destId="{968FA6C1-C7F5-4841-B137-687E96EAD6AF}" srcOrd="1" destOrd="0" presId="urn:microsoft.com/office/officeart/2005/8/layout/hierarchy2"/>
    <dgm:cxn modelId="{72D9D5BE-8D8E-49C9-A83C-56E62DB3BB9F}" srcId="{2B997401-6620-441F-A491-4BABE1848314}" destId="{94AAC6DF-47B0-4AA8-9B74-6B8E42376DC4}" srcOrd="0" destOrd="0" parTransId="{0CAE1C27-7130-4407-A2E9-D72294602728}" sibTransId="{E9782C15-58E2-4E1A-8D4E-5F7C90D61400}"/>
    <dgm:cxn modelId="{731225A2-E5BF-411C-A7F0-33A34066B281}" type="presOf" srcId="{F1DD56A7-57DB-4A16-9580-F5FF0027D3B4}" destId="{CEEA626A-9A4A-46CE-989C-B914A71E54C9}" srcOrd="1" destOrd="0" presId="urn:microsoft.com/office/officeart/2005/8/layout/hierarchy2"/>
    <dgm:cxn modelId="{3D346D16-583D-4371-8A13-D5068204A48B}" type="presOf" srcId="{0CAE1C27-7130-4407-A2E9-D72294602728}" destId="{B97D7D8F-864E-45FB-868E-577128B8FC46}" srcOrd="0" destOrd="0" presId="urn:microsoft.com/office/officeart/2005/8/layout/hierarchy2"/>
    <dgm:cxn modelId="{2E8D5164-A950-4C1A-83B0-778C725A321A}" type="presOf" srcId="{A44EFE58-084D-4434-A6D1-FBFA2DB39C4B}" destId="{620B6DF6-406A-4BB2-9196-40B226A3A1F8}" srcOrd="0" destOrd="0" presId="urn:microsoft.com/office/officeart/2005/8/layout/hierarchy2"/>
    <dgm:cxn modelId="{E32444D6-A8C5-456F-8FA4-31D21FD61862}" type="presOf" srcId="{1089D14A-D876-4915-AA31-3FED8728E614}" destId="{80F2E0DA-7649-452D-8E7D-A7F955E0FA10}" srcOrd="0" destOrd="0" presId="urn:microsoft.com/office/officeart/2005/8/layout/hierarchy2"/>
    <dgm:cxn modelId="{1A9225B2-9F68-435D-B4A1-C6CC6EF93678}" srcId="{1089D14A-D876-4915-AA31-3FED8728E614}" destId="{1AB37C57-B68A-4558-B911-F86704BB1A82}" srcOrd="0" destOrd="0" parTransId="{51A087F7-1BDE-4AB2-8472-FC133152D05C}" sibTransId="{899132F4-E78B-4A52-A44C-7AA889D0CAED}"/>
    <dgm:cxn modelId="{F3B12A5A-D084-435C-A8E0-0BDDBC9FDE00}" srcId="{1AB37C57-B68A-4558-B911-F86704BB1A82}" destId="{006C99CF-D4C9-4A08-9515-E286F4C54F5E}" srcOrd="0" destOrd="0" parTransId="{2204280C-2467-43CA-BCB4-A06DB1DB672C}" sibTransId="{F417FF6F-7ED0-4F86-8FEB-830255C4754B}"/>
    <dgm:cxn modelId="{010BD45E-2FAB-407A-BEFB-CF83CBE9E7D9}" srcId="{2B997401-6620-441F-A491-4BABE1848314}" destId="{1089D14A-D876-4915-AA31-3FED8728E614}" srcOrd="1" destOrd="0" parTransId="{3B2B9413-42E0-4B3C-BA43-61AD0E48707C}" sibTransId="{F93FE27E-EAE3-4016-BBF7-27B41BCE645B}"/>
    <dgm:cxn modelId="{D8B7ADB5-1F22-46AC-B1E2-D57B637916C0}" srcId="{94AAC6DF-47B0-4AA8-9B74-6B8E42376DC4}" destId="{6527FF2A-0D83-41FB-8FB1-DD60EB9ED5C7}" srcOrd="0" destOrd="0" parTransId="{5ACDB2BC-0774-44A5-B6D1-FD4DDB523C97}" sibTransId="{B13FBFCF-31FD-46E5-B6B2-52EFA1DCD03D}"/>
    <dgm:cxn modelId="{193A4174-DA7F-4FBA-BEE1-B940F8E73452}" srcId="{4DFFA627-0830-44C6-ABA2-C75E1C0299BE}" destId="{2B997401-6620-441F-A491-4BABE1848314}" srcOrd="0" destOrd="0" parTransId="{AC2ADEFA-2AEA-4493-A35B-4FF224EE4B4D}" sibTransId="{08EC5EC7-9FF2-43FB-8478-2128038C54E1}"/>
    <dgm:cxn modelId="{373FC342-DF1C-4BAD-A397-BABEF24CA723}" type="presOf" srcId="{4DFFA627-0830-44C6-ABA2-C75E1C0299BE}" destId="{0C43C8ED-803A-45AF-9567-2369383BD565}" srcOrd="0" destOrd="0" presId="urn:microsoft.com/office/officeart/2005/8/layout/hierarchy2"/>
    <dgm:cxn modelId="{288F3BB8-621E-4ADA-84B3-18B0222CFE1B}" type="presOf" srcId="{EC45A00F-1258-49DD-A80F-485BED215E64}" destId="{BFE41E27-0621-4F0A-B2AC-5A4BAEC00AF7}" srcOrd="1" destOrd="0" presId="urn:microsoft.com/office/officeart/2005/8/layout/hierarchy2"/>
    <dgm:cxn modelId="{7145AFCA-A28E-4319-B85E-71E7DC2B695E}" type="presOf" srcId="{8A05133A-3E88-45A9-AE49-838690BEE996}" destId="{145383DE-1792-4599-ADC8-7C41D72F9779}" srcOrd="0" destOrd="0" presId="urn:microsoft.com/office/officeart/2005/8/layout/hierarchy2"/>
    <dgm:cxn modelId="{7DD65D36-4B29-4614-9733-E1B8A0096EEA}" srcId="{4D6F8D2B-B8DB-4DC7-B018-2E8AC3621286}" destId="{25617618-255F-4ECC-B2A6-D41F83DF49C2}" srcOrd="0" destOrd="0" parTransId="{8A05133A-3E88-45A9-AE49-838690BEE996}" sibTransId="{405B6CAD-232F-4EC4-A657-68ED67A8103E}"/>
    <dgm:cxn modelId="{21798A90-13EF-4063-A403-6BC5978322A4}" type="presParOf" srcId="{0C43C8ED-803A-45AF-9567-2369383BD565}" destId="{64B3ED4D-2E37-4EB8-B827-FAFA2B3D0D30}" srcOrd="0" destOrd="0" presId="urn:microsoft.com/office/officeart/2005/8/layout/hierarchy2"/>
    <dgm:cxn modelId="{8D9C9F04-08B6-4C63-B5D2-B9BDED4A6166}" type="presParOf" srcId="{64B3ED4D-2E37-4EB8-B827-FAFA2B3D0D30}" destId="{B1A886EB-EB0C-4636-9AAC-7EB8CC871B76}" srcOrd="0" destOrd="0" presId="urn:microsoft.com/office/officeart/2005/8/layout/hierarchy2"/>
    <dgm:cxn modelId="{1782B4B6-BDB2-42FC-B781-917FB07608E7}" type="presParOf" srcId="{64B3ED4D-2E37-4EB8-B827-FAFA2B3D0D30}" destId="{301DF013-72C3-44AA-8297-57C7CACEF296}" srcOrd="1" destOrd="0" presId="urn:microsoft.com/office/officeart/2005/8/layout/hierarchy2"/>
    <dgm:cxn modelId="{DCB3DE7C-5D93-4D07-A88A-FDAE4F094AC1}" type="presParOf" srcId="{301DF013-72C3-44AA-8297-57C7CACEF296}" destId="{B97D7D8F-864E-45FB-868E-577128B8FC46}" srcOrd="0" destOrd="0" presId="urn:microsoft.com/office/officeart/2005/8/layout/hierarchy2"/>
    <dgm:cxn modelId="{30A2D273-627E-4E84-99E9-6A55E9D6F7E7}" type="presParOf" srcId="{B97D7D8F-864E-45FB-868E-577128B8FC46}" destId="{49F0D5ED-9ECD-439E-B6AF-42ACA5482570}" srcOrd="0" destOrd="0" presId="urn:microsoft.com/office/officeart/2005/8/layout/hierarchy2"/>
    <dgm:cxn modelId="{F7E56E9D-E98A-4B70-AC42-38857D2A960C}" type="presParOf" srcId="{301DF013-72C3-44AA-8297-57C7CACEF296}" destId="{7CDBC0CF-4F5E-4291-A8C7-5FB453DC4BD0}" srcOrd="1" destOrd="0" presId="urn:microsoft.com/office/officeart/2005/8/layout/hierarchy2"/>
    <dgm:cxn modelId="{D20FF515-8557-4C5B-81DE-3155BB0E57FD}" type="presParOf" srcId="{7CDBC0CF-4F5E-4291-A8C7-5FB453DC4BD0}" destId="{28D87C18-99B5-4007-90B8-322E6CC138C4}" srcOrd="0" destOrd="0" presId="urn:microsoft.com/office/officeart/2005/8/layout/hierarchy2"/>
    <dgm:cxn modelId="{B5EF65FC-88B8-4874-B1D6-EA1A1DC5049F}" type="presParOf" srcId="{7CDBC0CF-4F5E-4291-A8C7-5FB453DC4BD0}" destId="{83D71D7C-4BF8-4B2E-A361-0E24D527262A}" srcOrd="1" destOrd="0" presId="urn:microsoft.com/office/officeart/2005/8/layout/hierarchy2"/>
    <dgm:cxn modelId="{588DC8F1-3CD9-4CE3-92F4-157499068F5E}" type="presParOf" srcId="{83D71D7C-4BF8-4B2E-A361-0E24D527262A}" destId="{49C531A5-E87B-4BC9-8418-F6FEDF5E3C17}" srcOrd="0" destOrd="0" presId="urn:microsoft.com/office/officeart/2005/8/layout/hierarchy2"/>
    <dgm:cxn modelId="{6311A872-D4E0-4871-AD63-AA13F0077C43}" type="presParOf" srcId="{49C531A5-E87B-4BC9-8418-F6FEDF5E3C17}" destId="{F5C38654-3297-4F55-A576-6066517DB44E}" srcOrd="0" destOrd="0" presId="urn:microsoft.com/office/officeart/2005/8/layout/hierarchy2"/>
    <dgm:cxn modelId="{2F2629A5-029C-4699-B281-1B3DF78BD170}" type="presParOf" srcId="{83D71D7C-4BF8-4B2E-A361-0E24D527262A}" destId="{637C425E-92D1-42B2-A98E-9E109872BC1D}" srcOrd="1" destOrd="0" presId="urn:microsoft.com/office/officeart/2005/8/layout/hierarchy2"/>
    <dgm:cxn modelId="{5C76FFD0-B43D-4480-875A-065CA57DA606}" type="presParOf" srcId="{637C425E-92D1-42B2-A98E-9E109872BC1D}" destId="{89DE05D3-4FD3-4210-B0A7-9728744D6704}" srcOrd="0" destOrd="0" presId="urn:microsoft.com/office/officeart/2005/8/layout/hierarchy2"/>
    <dgm:cxn modelId="{3B5088E0-C9FF-4C05-8B61-CF37A6D0A2D8}" type="presParOf" srcId="{637C425E-92D1-42B2-A98E-9E109872BC1D}" destId="{2DDB2597-B25B-4D72-BF7D-B7AA2D87ABC4}" srcOrd="1" destOrd="0" presId="urn:microsoft.com/office/officeart/2005/8/layout/hierarchy2"/>
    <dgm:cxn modelId="{E5592C83-99E4-4636-89E0-FC68D5D7B005}" type="presParOf" srcId="{2DDB2597-B25B-4D72-BF7D-B7AA2D87ABC4}" destId="{4B8B7A12-94B5-45B3-8624-71BD61B445EB}" srcOrd="0" destOrd="0" presId="urn:microsoft.com/office/officeart/2005/8/layout/hierarchy2"/>
    <dgm:cxn modelId="{478E5C69-996C-49B1-BB1B-43D1931DBC54}" type="presParOf" srcId="{4B8B7A12-94B5-45B3-8624-71BD61B445EB}" destId="{CEEA626A-9A4A-46CE-989C-B914A71E54C9}" srcOrd="0" destOrd="0" presId="urn:microsoft.com/office/officeart/2005/8/layout/hierarchy2"/>
    <dgm:cxn modelId="{84A7F7C2-DE9F-4266-A1B2-370A8FEE55D2}" type="presParOf" srcId="{2DDB2597-B25B-4D72-BF7D-B7AA2D87ABC4}" destId="{6022A4AB-762E-4969-B241-6C6A6FD69213}" srcOrd="1" destOrd="0" presId="urn:microsoft.com/office/officeart/2005/8/layout/hierarchy2"/>
    <dgm:cxn modelId="{84260746-F184-4A3A-B4F4-DE07F100A452}" type="presParOf" srcId="{6022A4AB-762E-4969-B241-6C6A6FD69213}" destId="{2D84A8A7-86F2-48D0-8BE9-D0EF38779110}" srcOrd="0" destOrd="0" presId="urn:microsoft.com/office/officeart/2005/8/layout/hierarchy2"/>
    <dgm:cxn modelId="{982C77E8-C36C-4127-988F-95304AC775D8}" type="presParOf" srcId="{6022A4AB-762E-4969-B241-6C6A6FD69213}" destId="{16B78D17-4152-48D4-9323-C918E0886EA4}" srcOrd="1" destOrd="0" presId="urn:microsoft.com/office/officeart/2005/8/layout/hierarchy2"/>
    <dgm:cxn modelId="{E6B33146-EF98-4C2D-BBD1-801E4CDC753B}" type="presParOf" srcId="{16B78D17-4152-48D4-9323-C918E0886EA4}" destId="{145383DE-1792-4599-ADC8-7C41D72F9779}" srcOrd="0" destOrd="0" presId="urn:microsoft.com/office/officeart/2005/8/layout/hierarchy2"/>
    <dgm:cxn modelId="{5EBDC562-247B-454A-80DD-4410E76AD202}" type="presParOf" srcId="{145383DE-1792-4599-ADC8-7C41D72F9779}" destId="{E30D36E1-CF1A-43CA-8900-F4E91EFF4969}" srcOrd="0" destOrd="0" presId="urn:microsoft.com/office/officeart/2005/8/layout/hierarchy2"/>
    <dgm:cxn modelId="{C1366802-94C2-4E07-8844-0859225BBF39}" type="presParOf" srcId="{16B78D17-4152-48D4-9323-C918E0886EA4}" destId="{4E7F768B-F99B-4D18-9055-49488DAC9A7A}" srcOrd="1" destOrd="0" presId="urn:microsoft.com/office/officeart/2005/8/layout/hierarchy2"/>
    <dgm:cxn modelId="{CC4612EC-F896-40B2-88CE-D0C5D5869EC6}" type="presParOf" srcId="{4E7F768B-F99B-4D18-9055-49488DAC9A7A}" destId="{FA2AD709-3096-499F-A77E-1947E2E7F355}" srcOrd="0" destOrd="0" presId="urn:microsoft.com/office/officeart/2005/8/layout/hierarchy2"/>
    <dgm:cxn modelId="{DE3BF6DD-A272-4E31-91A6-73232AABC55E}" type="presParOf" srcId="{4E7F768B-F99B-4D18-9055-49488DAC9A7A}" destId="{22A61663-8C82-4995-AF7B-DA06C50A4961}" srcOrd="1" destOrd="0" presId="urn:microsoft.com/office/officeart/2005/8/layout/hierarchy2"/>
    <dgm:cxn modelId="{84AA773F-5B6E-49A5-AD33-F0F0E7CC2779}" type="presParOf" srcId="{16B78D17-4152-48D4-9323-C918E0886EA4}" destId="{E72B92B0-212D-4D99-96DA-D960DB649772}" srcOrd="2" destOrd="0" presId="urn:microsoft.com/office/officeart/2005/8/layout/hierarchy2"/>
    <dgm:cxn modelId="{5BDBB135-1C17-429D-992A-F4E540688ECE}" type="presParOf" srcId="{E72B92B0-212D-4D99-96DA-D960DB649772}" destId="{BFE41E27-0621-4F0A-B2AC-5A4BAEC00AF7}" srcOrd="0" destOrd="0" presId="urn:microsoft.com/office/officeart/2005/8/layout/hierarchy2"/>
    <dgm:cxn modelId="{A9EE02F4-5455-4D0F-958F-604C125E99D1}" type="presParOf" srcId="{16B78D17-4152-48D4-9323-C918E0886EA4}" destId="{65A0EC4B-BAD3-492D-AE76-49C0DCCAE7A2}" srcOrd="3" destOrd="0" presId="urn:microsoft.com/office/officeart/2005/8/layout/hierarchy2"/>
    <dgm:cxn modelId="{BB96B93E-6E0C-4D88-9F72-A0698A0102CD}" type="presParOf" srcId="{65A0EC4B-BAD3-492D-AE76-49C0DCCAE7A2}" destId="{620B6DF6-406A-4BB2-9196-40B226A3A1F8}" srcOrd="0" destOrd="0" presId="urn:microsoft.com/office/officeart/2005/8/layout/hierarchy2"/>
    <dgm:cxn modelId="{B05DAABA-0555-4E49-9E77-B6E389375B56}" type="presParOf" srcId="{65A0EC4B-BAD3-492D-AE76-49C0DCCAE7A2}" destId="{38D396E6-55DF-4E8B-969D-CA6D6F4AD1D5}" srcOrd="1" destOrd="0" presId="urn:microsoft.com/office/officeart/2005/8/layout/hierarchy2"/>
    <dgm:cxn modelId="{9D44D4A9-D4DE-4DE2-B863-44E363028248}" type="presParOf" srcId="{301DF013-72C3-44AA-8297-57C7CACEF296}" destId="{385C30B1-7C8D-4EFA-A922-70BC7C372935}" srcOrd="2" destOrd="0" presId="urn:microsoft.com/office/officeart/2005/8/layout/hierarchy2"/>
    <dgm:cxn modelId="{BCCCAD01-935B-485A-9EFB-39F79CCAF6AC}" type="presParOf" srcId="{385C30B1-7C8D-4EFA-A922-70BC7C372935}" destId="{968FA6C1-C7F5-4841-B137-687E96EAD6AF}" srcOrd="0" destOrd="0" presId="urn:microsoft.com/office/officeart/2005/8/layout/hierarchy2"/>
    <dgm:cxn modelId="{A42B060C-F3E7-4985-AE49-D215E1ED9ECD}" type="presParOf" srcId="{301DF013-72C3-44AA-8297-57C7CACEF296}" destId="{EFC3C8DD-9F98-4C12-AF33-8BA484CE42B6}" srcOrd="3" destOrd="0" presId="urn:microsoft.com/office/officeart/2005/8/layout/hierarchy2"/>
    <dgm:cxn modelId="{0FFC7557-3715-4A91-8EC8-43519748F272}" type="presParOf" srcId="{EFC3C8DD-9F98-4C12-AF33-8BA484CE42B6}" destId="{80F2E0DA-7649-452D-8E7D-A7F955E0FA10}" srcOrd="0" destOrd="0" presId="urn:microsoft.com/office/officeart/2005/8/layout/hierarchy2"/>
    <dgm:cxn modelId="{3C105886-07C5-43EA-A741-99712897FD66}" type="presParOf" srcId="{EFC3C8DD-9F98-4C12-AF33-8BA484CE42B6}" destId="{489F8AC0-56C3-4B67-B26A-BD6BD81EC041}" srcOrd="1" destOrd="0" presId="urn:microsoft.com/office/officeart/2005/8/layout/hierarchy2"/>
    <dgm:cxn modelId="{4FE235CB-DB69-4FBF-A2BD-A5062F4AB4E3}" type="presParOf" srcId="{489F8AC0-56C3-4B67-B26A-BD6BD81EC041}" destId="{BFEC1DF8-F4E1-4D41-9FC9-955B3065C4FB}" srcOrd="0" destOrd="0" presId="urn:microsoft.com/office/officeart/2005/8/layout/hierarchy2"/>
    <dgm:cxn modelId="{26E00CF4-FB7D-4CB3-88F0-F6C464554708}" type="presParOf" srcId="{BFEC1DF8-F4E1-4D41-9FC9-955B3065C4FB}" destId="{0C3A54D9-AC5B-488D-B162-C589C8999100}" srcOrd="0" destOrd="0" presId="urn:microsoft.com/office/officeart/2005/8/layout/hierarchy2"/>
    <dgm:cxn modelId="{B45FEDD0-76F7-4D1D-A920-394989BA4369}" type="presParOf" srcId="{489F8AC0-56C3-4B67-B26A-BD6BD81EC041}" destId="{E220E641-EC50-48DB-B166-1B7ACC6A6DAA}" srcOrd="1" destOrd="0" presId="urn:microsoft.com/office/officeart/2005/8/layout/hierarchy2"/>
    <dgm:cxn modelId="{0EEF36FB-D15F-4BAC-B850-B058C592965B}" type="presParOf" srcId="{E220E641-EC50-48DB-B166-1B7ACC6A6DAA}" destId="{0500753A-F24F-4778-8F85-CE7E07621B41}" srcOrd="0" destOrd="0" presId="urn:microsoft.com/office/officeart/2005/8/layout/hierarchy2"/>
    <dgm:cxn modelId="{A162C24A-F7C0-4060-A4E8-C8B44A5CFD88}" type="presParOf" srcId="{E220E641-EC50-48DB-B166-1B7ACC6A6DAA}" destId="{709B8659-3271-4E60-8531-6FA536A89736}" srcOrd="1" destOrd="0" presId="urn:microsoft.com/office/officeart/2005/8/layout/hierarchy2"/>
    <dgm:cxn modelId="{B82179C9-D8F8-44E7-83E9-0CAD7F7B2255}" type="presParOf" srcId="{709B8659-3271-4E60-8531-6FA536A89736}" destId="{E1967A11-10FD-4018-B278-5E4DB0101642}" srcOrd="0" destOrd="0" presId="urn:microsoft.com/office/officeart/2005/8/layout/hierarchy2"/>
    <dgm:cxn modelId="{2A6F72D8-4208-4A38-A69C-FFF5E272FFD6}" type="presParOf" srcId="{E1967A11-10FD-4018-B278-5E4DB0101642}" destId="{2AC6C05C-5E50-44E3-BF30-5CB38EACF69F}" srcOrd="0" destOrd="0" presId="urn:microsoft.com/office/officeart/2005/8/layout/hierarchy2"/>
    <dgm:cxn modelId="{FD0D2C39-4F56-4114-865A-2634B735314C}" type="presParOf" srcId="{709B8659-3271-4E60-8531-6FA536A89736}" destId="{05D7AF7D-DF94-4F69-835F-2F0352F12DDC}" srcOrd="1" destOrd="0" presId="urn:microsoft.com/office/officeart/2005/8/layout/hierarchy2"/>
    <dgm:cxn modelId="{6B0C9DAA-1C2E-472D-8B0E-20C447CE1D8F}" type="presParOf" srcId="{05D7AF7D-DF94-4F69-835F-2F0352F12DDC}" destId="{9A5C2459-34EC-4F1E-8BC7-1DF2EED814AC}" srcOrd="0" destOrd="0" presId="urn:microsoft.com/office/officeart/2005/8/layout/hierarchy2"/>
    <dgm:cxn modelId="{2C6CAE5E-1B4E-4BA7-A448-C8A2AF22FE76}" type="presParOf" srcId="{05D7AF7D-DF94-4F69-835F-2F0352F12DDC}" destId="{F3724720-9613-4CE4-8FAF-58B6B6B2F6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CACE5-D1A8-4596-B4ED-8C074438CAC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3822A19-5811-478C-AF07-1848CF3AFB0A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</a:rPr>
            <a:t>考核訓練科</a:t>
          </a:r>
          <a:endParaRPr lang="zh-TW" altLang="en-US" sz="2200" b="1" dirty="0">
            <a:solidFill>
              <a:schemeClr val="tx1"/>
            </a:solidFill>
          </a:endParaRPr>
        </a:p>
      </dgm:t>
    </dgm:pt>
    <dgm:pt modelId="{1BCDF517-CDFA-46AF-BED4-14E78EA48E90}" type="parTrans" cxnId="{8713BB6A-15AC-42F4-B431-BF115F2C9EB9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E24F15F3-7164-4AB6-9C5F-F5AAE985E24F}" type="sibTrans" cxnId="{8713BB6A-15AC-42F4-B431-BF115F2C9EB9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10DF360B-8C09-4048-8C60-2991C636E6A4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</a:rPr>
            <a:t>考核訓練科</a:t>
          </a:r>
          <a:r>
            <a:rPr lang="en-US" altLang="zh-TW" sz="2200" b="1" dirty="0" smtClean="0">
              <a:solidFill>
                <a:schemeClr val="tx1"/>
              </a:solidFill>
            </a:rPr>
            <a:t>-     </a:t>
          </a:r>
          <a:r>
            <a:rPr lang="zh-TW" altLang="en-US" sz="2200" b="1" dirty="0" smtClean="0">
              <a:solidFill>
                <a:schemeClr val="tx1"/>
              </a:solidFill>
            </a:rPr>
            <a:t>業務承辦表</a:t>
          </a:r>
          <a:endParaRPr lang="zh-TW" altLang="en-US" sz="2200" b="1" dirty="0">
            <a:solidFill>
              <a:schemeClr val="tx1"/>
            </a:solidFill>
          </a:endParaRPr>
        </a:p>
      </dgm:t>
    </dgm:pt>
    <dgm:pt modelId="{98466177-C71C-4D96-8F1A-B46FACCAEDB4}" type="parTrans" cxnId="{2E46F753-6D7C-4814-A0B8-AAA3790C5AAC}">
      <dgm:prSet custT="1"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C36A57A1-EDC8-4A98-9310-98DF0DBF027D}" type="sibTrans" cxnId="{2E46F753-6D7C-4814-A0B8-AAA3790C5AAC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37761983-4FE8-4894-8F4E-6BD0A93E5DFB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</a:rPr>
            <a:t>業務承辦表</a:t>
          </a:r>
          <a:r>
            <a:rPr lang="en-US" altLang="zh-TW" sz="2200" b="1" dirty="0" smtClean="0">
              <a:solidFill>
                <a:schemeClr val="tx1"/>
              </a:solidFill>
            </a:rPr>
            <a:t>-</a:t>
          </a:r>
          <a:r>
            <a:rPr lang="zh-TW" altLang="en-US" sz="2200" b="1" dirty="0" smtClean="0">
              <a:solidFill>
                <a:schemeClr val="tx1"/>
              </a:solidFill>
            </a:rPr>
            <a:t>黃ＯＯ</a:t>
          </a:r>
          <a:endParaRPr lang="zh-TW" altLang="en-US" sz="2200" b="1" dirty="0">
            <a:solidFill>
              <a:schemeClr val="tx1"/>
            </a:solidFill>
          </a:endParaRPr>
        </a:p>
      </dgm:t>
    </dgm:pt>
    <dgm:pt modelId="{5B2E35F3-C0D0-4B3F-9128-5D7C74DAFCE5}" type="parTrans" cxnId="{39AEC007-E35E-40FD-989C-8CB55C8F4C55}">
      <dgm:prSet custT="1"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56AC8C42-D532-418A-A631-F0A100EEB90B}" type="sibTrans" cxnId="{39AEC007-E35E-40FD-989C-8CB55C8F4C55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5A5256AF-3674-47F3-AF67-8E9C02F9DC8C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</a:rPr>
            <a:t>業務承辦表</a:t>
          </a:r>
          <a:r>
            <a:rPr lang="en-US" altLang="zh-TW" sz="2200" b="1" dirty="0" smtClean="0">
              <a:solidFill>
                <a:schemeClr val="tx1"/>
              </a:solidFill>
            </a:rPr>
            <a:t>-</a:t>
          </a:r>
          <a:r>
            <a:rPr lang="zh-TW" altLang="en-US" sz="2200" b="1" dirty="0" smtClean="0">
              <a:solidFill>
                <a:schemeClr val="tx1"/>
              </a:solidFill>
            </a:rPr>
            <a:t>林ＯＯ</a:t>
          </a:r>
          <a:endParaRPr lang="zh-TW" altLang="en-US" sz="2200" b="1" dirty="0">
            <a:solidFill>
              <a:schemeClr val="tx1"/>
            </a:solidFill>
          </a:endParaRPr>
        </a:p>
      </dgm:t>
    </dgm:pt>
    <dgm:pt modelId="{5D0B32AD-E535-4272-A53F-4B44172D3790}" type="parTrans" cxnId="{293D9570-6B3C-4E72-8F34-8238376AC8A8}">
      <dgm:prSet custT="1"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5DA47819-460F-437F-AF61-B2BF2E6B7BBF}" type="sibTrans" cxnId="{293D9570-6B3C-4E72-8F34-8238376AC8A8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A0FB7014-524D-4EBF-A474-E678A2FCEEFA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</a:rPr>
            <a:t>考核訓練科</a:t>
          </a:r>
          <a:r>
            <a:rPr lang="en-US" altLang="zh-TW" sz="2200" b="1" dirty="0" smtClean="0">
              <a:solidFill>
                <a:schemeClr val="tx1"/>
              </a:solidFill>
            </a:rPr>
            <a:t>-</a:t>
          </a:r>
          <a:r>
            <a:rPr lang="zh-TW" altLang="en-US" sz="2200" b="1" dirty="0" smtClean="0">
              <a:solidFill>
                <a:schemeClr val="tx1"/>
              </a:solidFill>
            </a:rPr>
            <a:t>        標準作業流程表</a:t>
          </a:r>
          <a:endParaRPr lang="zh-TW" altLang="en-US" sz="2200" b="1" dirty="0">
            <a:solidFill>
              <a:schemeClr val="tx1"/>
            </a:solidFill>
          </a:endParaRPr>
        </a:p>
      </dgm:t>
    </dgm:pt>
    <dgm:pt modelId="{A51D0176-703B-49D6-9699-5D33696733C1}" type="parTrans" cxnId="{2F0AFEE9-7EE6-40EE-A583-45E08F53279D}">
      <dgm:prSet custT="1"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481A4148-E64F-4219-BB5F-A71A44127A68}" type="sibTrans" cxnId="{2F0AFEE9-7EE6-40EE-A583-45E08F53279D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27D6AA07-0700-4C6E-B7D6-81591CE74C62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</a:rPr>
            <a:t>標準作業流程表           </a:t>
          </a:r>
          <a:r>
            <a:rPr lang="en-US" altLang="zh-TW" sz="2200" b="1" dirty="0" smtClean="0">
              <a:solidFill>
                <a:schemeClr val="tx1"/>
              </a:solidFill>
            </a:rPr>
            <a:t>-</a:t>
          </a:r>
          <a:r>
            <a:rPr lang="zh-TW" altLang="en-US" sz="2200" b="1" dirty="0" smtClean="0">
              <a:solidFill>
                <a:schemeClr val="tx1"/>
              </a:solidFill>
            </a:rPr>
            <a:t>年終考績</a:t>
          </a:r>
          <a:endParaRPr lang="zh-TW" altLang="en-US" sz="2200" b="1" dirty="0">
            <a:solidFill>
              <a:schemeClr val="tx1"/>
            </a:solidFill>
          </a:endParaRPr>
        </a:p>
      </dgm:t>
    </dgm:pt>
    <dgm:pt modelId="{FE132A66-CAC7-4A47-B11B-651AE0AB6FC0}" type="sibTrans" cxnId="{8CFE80A0-9018-4722-8BC1-C2C44DCA0D7A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18B885E9-BB76-4248-A128-343438976332}" type="parTrans" cxnId="{8CFE80A0-9018-4722-8BC1-C2C44DCA0D7A}">
      <dgm:prSet custT="1"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FE6C2B34-338B-471B-BFC6-FAE27D821FDA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</a:rPr>
            <a:t>標準作業流程表           </a:t>
          </a:r>
          <a:r>
            <a:rPr lang="en-US" altLang="zh-TW" sz="2200" b="1" dirty="0" smtClean="0">
              <a:solidFill>
                <a:schemeClr val="tx1"/>
              </a:solidFill>
            </a:rPr>
            <a:t>-</a:t>
          </a:r>
          <a:r>
            <a:rPr lang="zh-TW" altLang="en-US" sz="2200" b="1" dirty="0" smtClean="0">
              <a:solidFill>
                <a:schemeClr val="tx1"/>
              </a:solidFill>
            </a:rPr>
            <a:t>平時獎懲處理</a:t>
          </a:r>
          <a:endParaRPr lang="zh-TW" altLang="en-US" sz="2200" b="1" dirty="0">
            <a:solidFill>
              <a:schemeClr val="tx1"/>
            </a:solidFill>
          </a:endParaRPr>
        </a:p>
      </dgm:t>
    </dgm:pt>
    <dgm:pt modelId="{F52CACC3-C7FB-4742-A595-D723305C57FF}" type="sibTrans" cxnId="{19A445A4-59C7-42EF-9945-F595FEE20284}">
      <dgm:prSet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771245F6-1F60-4D45-8A34-BC93977C02E6}" type="parTrans" cxnId="{19A445A4-59C7-42EF-9945-F595FEE20284}">
      <dgm:prSet custT="1"/>
      <dgm:spPr/>
      <dgm:t>
        <a:bodyPr/>
        <a:lstStyle/>
        <a:p>
          <a:endParaRPr lang="zh-TW" altLang="en-US" sz="2200" b="1">
            <a:solidFill>
              <a:schemeClr val="tx1"/>
            </a:solidFill>
          </a:endParaRPr>
        </a:p>
      </dgm:t>
    </dgm:pt>
    <dgm:pt modelId="{5813C8EB-CC79-4F5D-87BE-1182C34D5746}" type="pres">
      <dgm:prSet presAssocID="{853CACE5-D1A8-4596-B4ED-8C074438CA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FBAC741-8673-49E5-BB85-82DACF737E27}" type="pres">
      <dgm:prSet presAssocID="{23822A19-5811-478C-AF07-1848CF3AFB0A}" presName="root1" presStyleCnt="0"/>
      <dgm:spPr/>
    </dgm:pt>
    <dgm:pt modelId="{600B4256-9EE4-411F-9A6A-933CE7E8F186}" type="pres">
      <dgm:prSet presAssocID="{23822A19-5811-478C-AF07-1848CF3AFB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F1BA8A7-C007-4811-BBEE-A0575E223523}" type="pres">
      <dgm:prSet presAssocID="{23822A19-5811-478C-AF07-1848CF3AFB0A}" presName="level2hierChild" presStyleCnt="0"/>
      <dgm:spPr/>
    </dgm:pt>
    <dgm:pt modelId="{043CA4DD-C79A-4850-9237-28A3D810862C}" type="pres">
      <dgm:prSet presAssocID="{98466177-C71C-4D96-8F1A-B46FACCAEDB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D49CB393-FA26-4556-9428-6487A66390CA}" type="pres">
      <dgm:prSet presAssocID="{98466177-C71C-4D96-8F1A-B46FACCAEDB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FAA56A02-CB1D-4510-B94E-5E96D1CC557F}" type="pres">
      <dgm:prSet presAssocID="{10DF360B-8C09-4048-8C60-2991C636E6A4}" presName="root2" presStyleCnt="0"/>
      <dgm:spPr/>
    </dgm:pt>
    <dgm:pt modelId="{6692D57B-BF8A-4F9A-91D7-E891150DDA1B}" type="pres">
      <dgm:prSet presAssocID="{10DF360B-8C09-4048-8C60-2991C636E6A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9F9F281-374B-4AF5-8D1A-5E1215C8FFC0}" type="pres">
      <dgm:prSet presAssocID="{10DF360B-8C09-4048-8C60-2991C636E6A4}" presName="level3hierChild" presStyleCnt="0"/>
      <dgm:spPr/>
    </dgm:pt>
    <dgm:pt modelId="{9669AA3B-DF2C-4DD6-B76F-FDD9A94D9718}" type="pres">
      <dgm:prSet presAssocID="{5B2E35F3-C0D0-4B3F-9128-5D7C74DAFCE5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9156A73B-13C8-4BE6-A56E-40924B279E8F}" type="pres">
      <dgm:prSet presAssocID="{5B2E35F3-C0D0-4B3F-9128-5D7C74DAFCE5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F9352779-0869-4D77-8FC5-F1092D51438D}" type="pres">
      <dgm:prSet presAssocID="{37761983-4FE8-4894-8F4E-6BD0A93E5DFB}" presName="root2" presStyleCnt="0"/>
      <dgm:spPr/>
    </dgm:pt>
    <dgm:pt modelId="{EB1EC836-7B3D-405D-A754-F1FBE4D7C35A}" type="pres">
      <dgm:prSet presAssocID="{37761983-4FE8-4894-8F4E-6BD0A93E5DFB}" presName="LevelTwoTextNode" presStyleLbl="node3" presStyleIdx="0" presStyleCnt="4" custScaleX="13517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DE5B9C-8BBF-4980-92A8-54420E41B688}" type="pres">
      <dgm:prSet presAssocID="{37761983-4FE8-4894-8F4E-6BD0A93E5DFB}" presName="level3hierChild" presStyleCnt="0"/>
      <dgm:spPr/>
    </dgm:pt>
    <dgm:pt modelId="{BE54FA68-3A78-4346-8751-5E7660E06B5E}" type="pres">
      <dgm:prSet presAssocID="{5D0B32AD-E535-4272-A53F-4B44172D3790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0D703950-509F-41E1-9AF6-7AEB753E9937}" type="pres">
      <dgm:prSet presAssocID="{5D0B32AD-E535-4272-A53F-4B44172D3790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0805AB86-6C33-4B8D-B7EF-8F3A2F20B6B4}" type="pres">
      <dgm:prSet presAssocID="{5A5256AF-3674-47F3-AF67-8E9C02F9DC8C}" presName="root2" presStyleCnt="0"/>
      <dgm:spPr/>
    </dgm:pt>
    <dgm:pt modelId="{857E6F99-37AE-40A5-9EEF-143AB191E04A}" type="pres">
      <dgm:prSet presAssocID="{5A5256AF-3674-47F3-AF67-8E9C02F9DC8C}" presName="LevelTwoTextNode" presStyleLbl="node3" presStyleIdx="1" presStyleCnt="4" custScaleX="13517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B726E-DCE3-47D0-B876-BD6E16D2CE8B}" type="pres">
      <dgm:prSet presAssocID="{5A5256AF-3674-47F3-AF67-8E9C02F9DC8C}" presName="level3hierChild" presStyleCnt="0"/>
      <dgm:spPr/>
    </dgm:pt>
    <dgm:pt modelId="{3AE771A5-FD7E-404D-A381-86854CACE962}" type="pres">
      <dgm:prSet presAssocID="{A51D0176-703B-49D6-9699-5D33696733C1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D4E746B7-73DD-46C6-9BB3-3A5A1CA3DF34}" type="pres">
      <dgm:prSet presAssocID="{A51D0176-703B-49D6-9699-5D33696733C1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A3E12A30-6D4C-4D6C-91FE-ADB9454D63A1}" type="pres">
      <dgm:prSet presAssocID="{A0FB7014-524D-4EBF-A474-E678A2FCEEFA}" presName="root2" presStyleCnt="0"/>
      <dgm:spPr/>
    </dgm:pt>
    <dgm:pt modelId="{6461A6DB-0057-4611-BF8B-75B9F81BB0DB}" type="pres">
      <dgm:prSet presAssocID="{A0FB7014-524D-4EBF-A474-E678A2FCEEF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FF2B40-7CE4-4C29-99B5-54DEC3CE9492}" type="pres">
      <dgm:prSet presAssocID="{A0FB7014-524D-4EBF-A474-E678A2FCEEFA}" presName="level3hierChild" presStyleCnt="0"/>
      <dgm:spPr/>
    </dgm:pt>
    <dgm:pt modelId="{E01E4B76-4A28-4094-8678-469BD7113A25}" type="pres">
      <dgm:prSet presAssocID="{771245F6-1F60-4D45-8A34-BC93977C02E6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E4B13F92-29FF-40D4-9895-408DF346863A}" type="pres">
      <dgm:prSet presAssocID="{771245F6-1F60-4D45-8A34-BC93977C02E6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5D5BC297-5ABF-472C-9AE6-F057AB41442A}" type="pres">
      <dgm:prSet presAssocID="{FE6C2B34-338B-471B-BFC6-FAE27D821FDA}" presName="root2" presStyleCnt="0"/>
      <dgm:spPr/>
    </dgm:pt>
    <dgm:pt modelId="{5A91C105-B0F4-4634-9BF5-27F6BAF9B465}" type="pres">
      <dgm:prSet presAssocID="{FE6C2B34-338B-471B-BFC6-FAE27D821FDA}" presName="LevelTwoTextNode" presStyleLbl="node3" presStyleIdx="2" presStyleCnt="4" custScaleX="13517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5D7741-6752-4154-AAA8-D06356EDEC26}" type="pres">
      <dgm:prSet presAssocID="{FE6C2B34-338B-471B-BFC6-FAE27D821FDA}" presName="level3hierChild" presStyleCnt="0"/>
      <dgm:spPr/>
    </dgm:pt>
    <dgm:pt modelId="{F9F71FD9-EB5A-4E44-907F-7B22872DB9E1}" type="pres">
      <dgm:prSet presAssocID="{18B885E9-BB76-4248-A128-343438976332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6C00A6C8-1888-4DCF-B029-E2E3CF388789}" type="pres">
      <dgm:prSet presAssocID="{18B885E9-BB76-4248-A128-343438976332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AD34685C-3DB2-47CE-8253-2286682D3134}" type="pres">
      <dgm:prSet presAssocID="{27D6AA07-0700-4C6E-B7D6-81591CE74C62}" presName="root2" presStyleCnt="0"/>
      <dgm:spPr/>
    </dgm:pt>
    <dgm:pt modelId="{E0A94971-8920-450D-A86F-01D39C0C4583}" type="pres">
      <dgm:prSet presAssocID="{27D6AA07-0700-4C6E-B7D6-81591CE74C62}" presName="LevelTwoTextNode" presStyleLbl="node3" presStyleIdx="3" presStyleCnt="4" custScaleX="13517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C139DBD-B1A9-4160-A244-20D8625BBDC8}" type="pres">
      <dgm:prSet presAssocID="{27D6AA07-0700-4C6E-B7D6-81591CE74C62}" presName="level3hierChild" presStyleCnt="0"/>
      <dgm:spPr/>
    </dgm:pt>
  </dgm:ptLst>
  <dgm:cxnLst>
    <dgm:cxn modelId="{293D9570-6B3C-4E72-8F34-8238376AC8A8}" srcId="{10DF360B-8C09-4048-8C60-2991C636E6A4}" destId="{5A5256AF-3674-47F3-AF67-8E9C02F9DC8C}" srcOrd="1" destOrd="0" parTransId="{5D0B32AD-E535-4272-A53F-4B44172D3790}" sibTransId="{5DA47819-460F-437F-AF61-B2BF2E6B7BBF}"/>
    <dgm:cxn modelId="{D4BB0CF4-8103-4B28-95E2-444C96BBE95D}" type="presOf" srcId="{771245F6-1F60-4D45-8A34-BC93977C02E6}" destId="{E4B13F92-29FF-40D4-9895-408DF346863A}" srcOrd="1" destOrd="0" presId="urn:microsoft.com/office/officeart/2005/8/layout/hierarchy2"/>
    <dgm:cxn modelId="{2F0AFEE9-7EE6-40EE-A583-45E08F53279D}" srcId="{23822A19-5811-478C-AF07-1848CF3AFB0A}" destId="{A0FB7014-524D-4EBF-A474-E678A2FCEEFA}" srcOrd="1" destOrd="0" parTransId="{A51D0176-703B-49D6-9699-5D33696733C1}" sibTransId="{481A4148-E64F-4219-BB5F-A71A44127A68}"/>
    <dgm:cxn modelId="{21FE3FFC-7BF1-402D-A908-48077C790D65}" type="presOf" srcId="{5D0B32AD-E535-4272-A53F-4B44172D3790}" destId="{0D703950-509F-41E1-9AF6-7AEB753E9937}" srcOrd="1" destOrd="0" presId="urn:microsoft.com/office/officeart/2005/8/layout/hierarchy2"/>
    <dgm:cxn modelId="{D3A7C5C9-E892-4AED-BF49-5A2B5A66B403}" type="presOf" srcId="{18B885E9-BB76-4248-A128-343438976332}" destId="{6C00A6C8-1888-4DCF-B029-E2E3CF388789}" srcOrd="1" destOrd="0" presId="urn:microsoft.com/office/officeart/2005/8/layout/hierarchy2"/>
    <dgm:cxn modelId="{8713BB6A-15AC-42F4-B431-BF115F2C9EB9}" srcId="{853CACE5-D1A8-4596-B4ED-8C074438CAC7}" destId="{23822A19-5811-478C-AF07-1848CF3AFB0A}" srcOrd="0" destOrd="0" parTransId="{1BCDF517-CDFA-46AF-BED4-14E78EA48E90}" sibTransId="{E24F15F3-7164-4AB6-9C5F-F5AAE985E24F}"/>
    <dgm:cxn modelId="{25CB5C86-8D73-46FA-B46E-7FEC93151F34}" type="presOf" srcId="{98466177-C71C-4D96-8F1A-B46FACCAEDB4}" destId="{D49CB393-FA26-4556-9428-6487A66390CA}" srcOrd="1" destOrd="0" presId="urn:microsoft.com/office/officeart/2005/8/layout/hierarchy2"/>
    <dgm:cxn modelId="{EBC5C96A-A8DE-4873-B6E5-C9BA17BC719F}" type="presOf" srcId="{771245F6-1F60-4D45-8A34-BC93977C02E6}" destId="{E01E4B76-4A28-4094-8678-469BD7113A25}" srcOrd="0" destOrd="0" presId="urn:microsoft.com/office/officeart/2005/8/layout/hierarchy2"/>
    <dgm:cxn modelId="{C863924A-4150-486F-990D-CE4B856E97CB}" type="presOf" srcId="{FE6C2B34-338B-471B-BFC6-FAE27D821FDA}" destId="{5A91C105-B0F4-4634-9BF5-27F6BAF9B465}" srcOrd="0" destOrd="0" presId="urn:microsoft.com/office/officeart/2005/8/layout/hierarchy2"/>
    <dgm:cxn modelId="{EFAF238A-0D79-4F41-972D-867782068CEA}" type="presOf" srcId="{A0FB7014-524D-4EBF-A474-E678A2FCEEFA}" destId="{6461A6DB-0057-4611-BF8B-75B9F81BB0DB}" srcOrd="0" destOrd="0" presId="urn:microsoft.com/office/officeart/2005/8/layout/hierarchy2"/>
    <dgm:cxn modelId="{7EDA914F-1D89-46EB-BF99-40FF32C21F98}" type="presOf" srcId="{A51D0176-703B-49D6-9699-5D33696733C1}" destId="{3AE771A5-FD7E-404D-A381-86854CACE962}" srcOrd="0" destOrd="0" presId="urn:microsoft.com/office/officeart/2005/8/layout/hierarchy2"/>
    <dgm:cxn modelId="{9EDBAF22-EF11-450B-A7EC-ADA2973B97DC}" type="presOf" srcId="{5B2E35F3-C0D0-4B3F-9128-5D7C74DAFCE5}" destId="{9156A73B-13C8-4BE6-A56E-40924B279E8F}" srcOrd="1" destOrd="0" presId="urn:microsoft.com/office/officeart/2005/8/layout/hierarchy2"/>
    <dgm:cxn modelId="{39AEC007-E35E-40FD-989C-8CB55C8F4C55}" srcId="{10DF360B-8C09-4048-8C60-2991C636E6A4}" destId="{37761983-4FE8-4894-8F4E-6BD0A93E5DFB}" srcOrd="0" destOrd="0" parTransId="{5B2E35F3-C0D0-4B3F-9128-5D7C74DAFCE5}" sibTransId="{56AC8C42-D532-418A-A631-F0A100EEB90B}"/>
    <dgm:cxn modelId="{9D23665B-3528-45A5-A52E-64A8B952058C}" type="presOf" srcId="{5B2E35F3-C0D0-4B3F-9128-5D7C74DAFCE5}" destId="{9669AA3B-DF2C-4DD6-B76F-FDD9A94D9718}" srcOrd="0" destOrd="0" presId="urn:microsoft.com/office/officeart/2005/8/layout/hierarchy2"/>
    <dgm:cxn modelId="{214FDDBC-8188-4133-BD55-6128CEB1F10C}" type="presOf" srcId="{10DF360B-8C09-4048-8C60-2991C636E6A4}" destId="{6692D57B-BF8A-4F9A-91D7-E891150DDA1B}" srcOrd="0" destOrd="0" presId="urn:microsoft.com/office/officeart/2005/8/layout/hierarchy2"/>
    <dgm:cxn modelId="{841E3343-9E9F-462C-B4E9-BCA6A6F80C04}" type="presOf" srcId="{98466177-C71C-4D96-8F1A-B46FACCAEDB4}" destId="{043CA4DD-C79A-4850-9237-28A3D810862C}" srcOrd="0" destOrd="0" presId="urn:microsoft.com/office/officeart/2005/8/layout/hierarchy2"/>
    <dgm:cxn modelId="{E74D9973-2A69-4854-9DE1-513A6C29B47A}" type="presOf" srcId="{18B885E9-BB76-4248-A128-343438976332}" destId="{F9F71FD9-EB5A-4E44-907F-7B22872DB9E1}" srcOrd="0" destOrd="0" presId="urn:microsoft.com/office/officeart/2005/8/layout/hierarchy2"/>
    <dgm:cxn modelId="{19A445A4-59C7-42EF-9945-F595FEE20284}" srcId="{A0FB7014-524D-4EBF-A474-E678A2FCEEFA}" destId="{FE6C2B34-338B-471B-BFC6-FAE27D821FDA}" srcOrd="0" destOrd="0" parTransId="{771245F6-1F60-4D45-8A34-BC93977C02E6}" sibTransId="{F52CACC3-C7FB-4742-A595-D723305C57FF}"/>
    <dgm:cxn modelId="{DB71FDF9-415F-42DC-BADA-5824B94DE056}" type="presOf" srcId="{853CACE5-D1A8-4596-B4ED-8C074438CAC7}" destId="{5813C8EB-CC79-4F5D-87BE-1182C34D5746}" srcOrd="0" destOrd="0" presId="urn:microsoft.com/office/officeart/2005/8/layout/hierarchy2"/>
    <dgm:cxn modelId="{53EF7B07-EBC3-4349-96F2-E19CF3DC0EFB}" type="presOf" srcId="{23822A19-5811-478C-AF07-1848CF3AFB0A}" destId="{600B4256-9EE4-411F-9A6A-933CE7E8F186}" srcOrd="0" destOrd="0" presId="urn:microsoft.com/office/officeart/2005/8/layout/hierarchy2"/>
    <dgm:cxn modelId="{2E46F753-6D7C-4814-A0B8-AAA3790C5AAC}" srcId="{23822A19-5811-478C-AF07-1848CF3AFB0A}" destId="{10DF360B-8C09-4048-8C60-2991C636E6A4}" srcOrd="0" destOrd="0" parTransId="{98466177-C71C-4D96-8F1A-B46FACCAEDB4}" sibTransId="{C36A57A1-EDC8-4A98-9310-98DF0DBF027D}"/>
    <dgm:cxn modelId="{F0F66DB5-1C9C-4DAE-8CF7-FD757872F164}" type="presOf" srcId="{37761983-4FE8-4894-8F4E-6BD0A93E5DFB}" destId="{EB1EC836-7B3D-405D-A754-F1FBE4D7C35A}" srcOrd="0" destOrd="0" presId="urn:microsoft.com/office/officeart/2005/8/layout/hierarchy2"/>
    <dgm:cxn modelId="{8CFE80A0-9018-4722-8BC1-C2C44DCA0D7A}" srcId="{A0FB7014-524D-4EBF-A474-E678A2FCEEFA}" destId="{27D6AA07-0700-4C6E-B7D6-81591CE74C62}" srcOrd="1" destOrd="0" parTransId="{18B885E9-BB76-4248-A128-343438976332}" sibTransId="{FE132A66-CAC7-4A47-B11B-651AE0AB6FC0}"/>
    <dgm:cxn modelId="{BCCB8D9F-20BC-4FA9-A911-0C7E09A04094}" type="presOf" srcId="{A51D0176-703B-49D6-9699-5D33696733C1}" destId="{D4E746B7-73DD-46C6-9BB3-3A5A1CA3DF34}" srcOrd="1" destOrd="0" presId="urn:microsoft.com/office/officeart/2005/8/layout/hierarchy2"/>
    <dgm:cxn modelId="{B79D0A8E-907E-4201-8D0E-08EB94348973}" type="presOf" srcId="{27D6AA07-0700-4C6E-B7D6-81591CE74C62}" destId="{E0A94971-8920-450D-A86F-01D39C0C4583}" srcOrd="0" destOrd="0" presId="urn:microsoft.com/office/officeart/2005/8/layout/hierarchy2"/>
    <dgm:cxn modelId="{2057B01E-90AD-48D7-B30F-257AE04DBB45}" type="presOf" srcId="{5A5256AF-3674-47F3-AF67-8E9C02F9DC8C}" destId="{857E6F99-37AE-40A5-9EEF-143AB191E04A}" srcOrd="0" destOrd="0" presId="urn:microsoft.com/office/officeart/2005/8/layout/hierarchy2"/>
    <dgm:cxn modelId="{A45CCF36-689F-47B9-990F-D80461184E38}" type="presOf" srcId="{5D0B32AD-E535-4272-A53F-4B44172D3790}" destId="{BE54FA68-3A78-4346-8751-5E7660E06B5E}" srcOrd="0" destOrd="0" presId="urn:microsoft.com/office/officeart/2005/8/layout/hierarchy2"/>
    <dgm:cxn modelId="{95582AF2-B1AF-4101-9395-422E1FC0FCEB}" type="presParOf" srcId="{5813C8EB-CC79-4F5D-87BE-1182C34D5746}" destId="{0FBAC741-8673-49E5-BB85-82DACF737E27}" srcOrd="0" destOrd="0" presId="urn:microsoft.com/office/officeart/2005/8/layout/hierarchy2"/>
    <dgm:cxn modelId="{9968908E-1906-4BB1-880D-93CDE544CB37}" type="presParOf" srcId="{0FBAC741-8673-49E5-BB85-82DACF737E27}" destId="{600B4256-9EE4-411F-9A6A-933CE7E8F186}" srcOrd="0" destOrd="0" presId="urn:microsoft.com/office/officeart/2005/8/layout/hierarchy2"/>
    <dgm:cxn modelId="{B41F6216-99EB-482E-A980-41F1595447AF}" type="presParOf" srcId="{0FBAC741-8673-49E5-BB85-82DACF737E27}" destId="{0F1BA8A7-C007-4811-BBEE-A0575E223523}" srcOrd="1" destOrd="0" presId="urn:microsoft.com/office/officeart/2005/8/layout/hierarchy2"/>
    <dgm:cxn modelId="{CA359AAC-0B65-4CE5-812E-98C1E2CD6CC3}" type="presParOf" srcId="{0F1BA8A7-C007-4811-BBEE-A0575E223523}" destId="{043CA4DD-C79A-4850-9237-28A3D810862C}" srcOrd="0" destOrd="0" presId="urn:microsoft.com/office/officeart/2005/8/layout/hierarchy2"/>
    <dgm:cxn modelId="{EE703A1B-6F37-48E6-BACC-1AE05024582D}" type="presParOf" srcId="{043CA4DD-C79A-4850-9237-28A3D810862C}" destId="{D49CB393-FA26-4556-9428-6487A66390CA}" srcOrd="0" destOrd="0" presId="urn:microsoft.com/office/officeart/2005/8/layout/hierarchy2"/>
    <dgm:cxn modelId="{DA6EE4D6-3F45-4B22-8B70-A63B68912DE0}" type="presParOf" srcId="{0F1BA8A7-C007-4811-BBEE-A0575E223523}" destId="{FAA56A02-CB1D-4510-B94E-5E96D1CC557F}" srcOrd="1" destOrd="0" presId="urn:microsoft.com/office/officeart/2005/8/layout/hierarchy2"/>
    <dgm:cxn modelId="{434191EA-1FAE-4F33-9E88-C63B2C5D570B}" type="presParOf" srcId="{FAA56A02-CB1D-4510-B94E-5E96D1CC557F}" destId="{6692D57B-BF8A-4F9A-91D7-E891150DDA1B}" srcOrd="0" destOrd="0" presId="urn:microsoft.com/office/officeart/2005/8/layout/hierarchy2"/>
    <dgm:cxn modelId="{A8B28B7D-3AE3-4697-A785-C52B5761F9F2}" type="presParOf" srcId="{FAA56A02-CB1D-4510-B94E-5E96D1CC557F}" destId="{39F9F281-374B-4AF5-8D1A-5E1215C8FFC0}" srcOrd="1" destOrd="0" presId="urn:microsoft.com/office/officeart/2005/8/layout/hierarchy2"/>
    <dgm:cxn modelId="{90E27623-A32C-4E74-8A89-7E808DA44783}" type="presParOf" srcId="{39F9F281-374B-4AF5-8D1A-5E1215C8FFC0}" destId="{9669AA3B-DF2C-4DD6-B76F-FDD9A94D9718}" srcOrd="0" destOrd="0" presId="urn:microsoft.com/office/officeart/2005/8/layout/hierarchy2"/>
    <dgm:cxn modelId="{51D9851F-56EC-4686-B092-245989839E21}" type="presParOf" srcId="{9669AA3B-DF2C-4DD6-B76F-FDD9A94D9718}" destId="{9156A73B-13C8-4BE6-A56E-40924B279E8F}" srcOrd="0" destOrd="0" presId="urn:microsoft.com/office/officeart/2005/8/layout/hierarchy2"/>
    <dgm:cxn modelId="{ADECC708-DB88-493F-964E-F669A19271EF}" type="presParOf" srcId="{39F9F281-374B-4AF5-8D1A-5E1215C8FFC0}" destId="{F9352779-0869-4D77-8FC5-F1092D51438D}" srcOrd="1" destOrd="0" presId="urn:microsoft.com/office/officeart/2005/8/layout/hierarchy2"/>
    <dgm:cxn modelId="{C18C503E-FE37-447D-AB0D-C507DF5C056E}" type="presParOf" srcId="{F9352779-0869-4D77-8FC5-F1092D51438D}" destId="{EB1EC836-7B3D-405D-A754-F1FBE4D7C35A}" srcOrd="0" destOrd="0" presId="urn:microsoft.com/office/officeart/2005/8/layout/hierarchy2"/>
    <dgm:cxn modelId="{9AA58A26-7CB3-4432-BDC9-E511241B5F4D}" type="presParOf" srcId="{F9352779-0869-4D77-8FC5-F1092D51438D}" destId="{2DDE5B9C-8BBF-4980-92A8-54420E41B688}" srcOrd="1" destOrd="0" presId="urn:microsoft.com/office/officeart/2005/8/layout/hierarchy2"/>
    <dgm:cxn modelId="{17048869-152A-4474-B216-1989EDA802F0}" type="presParOf" srcId="{39F9F281-374B-4AF5-8D1A-5E1215C8FFC0}" destId="{BE54FA68-3A78-4346-8751-5E7660E06B5E}" srcOrd="2" destOrd="0" presId="urn:microsoft.com/office/officeart/2005/8/layout/hierarchy2"/>
    <dgm:cxn modelId="{D861CB04-BFAF-4CE8-806E-7D15528B858D}" type="presParOf" srcId="{BE54FA68-3A78-4346-8751-5E7660E06B5E}" destId="{0D703950-509F-41E1-9AF6-7AEB753E9937}" srcOrd="0" destOrd="0" presId="urn:microsoft.com/office/officeart/2005/8/layout/hierarchy2"/>
    <dgm:cxn modelId="{0BFD7038-4115-4C34-8950-F2353C061E21}" type="presParOf" srcId="{39F9F281-374B-4AF5-8D1A-5E1215C8FFC0}" destId="{0805AB86-6C33-4B8D-B7EF-8F3A2F20B6B4}" srcOrd="3" destOrd="0" presId="urn:microsoft.com/office/officeart/2005/8/layout/hierarchy2"/>
    <dgm:cxn modelId="{756E7F9B-C125-4EEB-AD11-C7666F9D7D3B}" type="presParOf" srcId="{0805AB86-6C33-4B8D-B7EF-8F3A2F20B6B4}" destId="{857E6F99-37AE-40A5-9EEF-143AB191E04A}" srcOrd="0" destOrd="0" presId="urn:microsoft.com/office/officeart/2005/8/layout/hierarchy2"/>
    <dgm:cxn modelId="{568485E4-4612-4B21-B950-295116AF875A}" type="presParOf" srcId="{0805AB86-6C33-4B8D-B7EF-8F3A2F20B6B4}" destId="{A45B726E-DCE3-47D0-B876-BD6E16D2CE8B}" srcOrd="1" destOrd="0" presId="urn:microsoft.com/office/officeart/2005/8/layout/hierarchy2"/>
    <dgm:cxn modelId="{190260D8-FC32-4BC8-BDC3-059F8C194DBE}" type="presParOf" srcId="{0F1BA8A7-C007-4811-BBEE-A0575E223523}" destId="{3AE771A5-FD7E-404D-A381-86854CACE962}" srcOrd="2" destOrd="0" presId="urn:microsoft.com/office/officeart/2005/8/layout/hierarchy2"/>
    <dgm:cxn modelId="{A0F640DE-E147-4183-8E0E-DB48C22D1A6B}" type="presParOf" srcId="{3AE771A5-FD7E-404D-A381-86854CACE962}" destId="{D4E746B7-73DD-46C6-9BB3-3A5A1CA3DF34}" srcOrd="0" destOrd="0" presId="urn:microsoft.com/office/officeart/2005/8/layout/hierarchy2"/>
    <dgm:cxn modelId="{A22B84B9-022A-415B-B704-0AE384988D1F}" type="presParOf" srcId="{0F1BA8A7-C007-4811-BBEE-A0575E223523}" destId="{A3E12A30-6D4C-4D6C-91FE-ADB9454D63A1}" srcOrd="3" destOrd="0" presId="urn:microsoft.com/office/officeart/2005/8/layout/hierarchy2"/>
    <dgm:cxn modelId="{BA0E48B2-776C-4D8F-BDFA-038DA97F22B1}" type="presParOf" srcId="{A3E12A30-6D4C-4D6C-91FE-ADB9454D63A1}" destId="{6461A6DB-0057-4611-BF8B-75B9F81BB0DB}" srcOrd="0" destOrd="0" presId="urn:microsoft.com/office/officeart/2005/8/layout/hierarchy2"/>
    <dgm:cxn modelId="{8BE4C654-F6DE-4E7C-BFCB-6BBF0BA32CD4}" type="presParOf" srcId="{A3E12A30-6D4C-4D6C-91FE-ADB9454D63A1}" destId="{7EFF2B40-7CE4-4C29-99B5-54DEC3CE9492}" srcOrd="1" destOrd="0" presId="urn:microsoft.com/office/officeart/2005/8/layout/hierarchy2"/>
    <dgm:cxn modelId="{E3CD65D7-DE61-4B15-9BDB-13C7F9798D8C}" type="presParOf" srcId="{7EFF2B40-7CE4-4C29-99B5-54DEC3CE9492}" destId="{E01E4B76-4A28-4094-8678-469BD7113A25}" srcOrd="0" destOrd="0" presId="urn:microsoft.com/office/officeart/2005/8/layout/hierarchy2"/>
    <dgm:cxn modelId="{D77B8893-F663-42BB-A811-0FF1FB1224C9}" type="presParOf" srcId="{E01E4B76-4A28-4094-8678-469BD7113A25}" destId="{E4B13F92-29FF-40D4-9895-408DF346863A}" srcOrd="0" destOrd="0" presId="urn:microsoft.com/office/officeart/2005/8/layout/hierarchy2"/>
    <dgm:cxn modelId="{0A9B9606-B59A-4634-A263-809C8876BBAB}" type="presParOf" srcId="{7EFF2B40-7CE4-4C29-99B5-54DEC3CE9492}" destId="{5D5BC297-5ABF-472C-9AE6-F057AB41442A}" srcOrd="1" destOrd="0" presId="urn:microsoft.com/office/officeart/2005/8/layout/hierarchy2"/>
    <dgm:cxn modelId="{8F853FBD-68FA-48DA-BA2E-2F2C7FFECECA}" type="presParOf" srcId="{5D5BC297-5ABF-472C-9AE6-F057AB41442A}" destId="{5A91C105-B0F4-4634-9BF5-27F6BAF9B465}" srcOrd="0" destOrd="0" presId="urn:microsoft.com/office/officeart/2005/8/layout/hierarchy2"/>
    <dgm:cxn modelId="{55EE86D8-F990-4E96-957A-7CC28CBE5AD5}" type="presParOf" srcId="{5D5BC297-5ABF-472C-9AE6-F057AB41442A}" destId="{9D5D7741-6752-4154-AAA8-D06356EDEC26}" srcOrd="1" destOrd="0" presId="urn:microsoft.com/office/officeart/2005/8/layout/hierarchy2"/>
    <dgm:cxn modelId="{00800DA3-6083-4D87-BB1C-1233196E2CEF}" type="presParOf" srcId="{7EFF2B40-7CE4-4C29-99B5-54DEC3CE9492}" destId="{F9F71FD9-EB5A-4E44-907F-7B22872DB9E1}" srcOrd="2" destOrd="0" presId="urn:microsoft.com/office/officeart/2005/8/layout/hierarchy2"/>
    <dgm:cxn modelId="{1A683BF1-CD85-42A9-A969-089DBB2157B2}" type="presParOf" srcId="{F9F71FD9-EB5A-4E44-907F-7B22872DB9E1}" destId="{6C00A6C8-1888-4DCF-B029-E2E3CF388789}" srcOrd="0" destOrd="0" presId="urn:microsoft.com/office/officeart/2005/8/layout/hierarchy2"/>
    <dgm:cxn modelId="{9604A84E-8605-49F2-8070-75AEDCBE89B4}" type="presParOf" srcId="{7EFF2B40-7CE4-4C29-99B5-54DEC3CE9492}" destId="{AD34685C-3DB2-47CE-8253-2286682D3134}" srcOrd="3" destOrd="0" presId="urn:microsoft.com/office/officeart/2005/8/layout/hierarchy2"/>
    <dgm:cxn modelId="{A903E9E1-8D66-4641-BAF5-FD602832C4B0}" type="presParOf" srcId="{AD34685C-3DB2-47CE-8253-2286682D3134}" destId="{E0A94971-8920-450D-A86F-01D39C0C4583}" srcOrd="0" destOrd="0" presId="urn:microsoft.com/office/officeart/2005/8/layout/hierarchy2"/>
    <dgm:cxn modelId="{293457DA-A3BB-4CAB-8BB7-F0483B1728ED}" type="presParOf" srcId="{AD34685C-3DB2-47CE-8253-2286682D3134}" destId="{6C139DBD-B1A9-4160-A244-20D8625BBDC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988C7A-E847-4C1F-9076-5DCABDF05C24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43662B45-B16A-44CF-B3F7-5ECF3BAE7AB7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各科室項目</a:t>
          </a:r>
          <a:endParaRPr lang="zh-TW" altLang="en-US" b="1" dirty="0">
            <a:solidFill>
              <a:schemeClr val="tx1"/>
            </a:solidFill>
          </a:endParaRPr>
        </a:p>
      </dgm:t>
    </dgm:pt>
    <dgm:pt modelId="{14919E8B-0C3B-4C84-9E07-A5AA4B595C27}" type="parTrans" cxnId="{5DB3AD32-4AAF-4D3B-B857-E130418DB810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861B274-81AD-4A0D-B924-D92CC2DB53A3}" type="sibTrans" cxnId="{5DB3AD32-4AAF-4D3B-B857-E130418DB810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F210E87-6CE4-4DA1-B0EF-F59608C5080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業務項目資料夾</a:t>
          </a:r>
          <a:endParaRPr lang="zh-TW" altLang="en-US" b="1" dirty="0">
            <a:solidFill>
              <a:schemeClr val="tx1"/>
            </a:solidFill>
          </a:endParaRPr>
        </a:p>
      </dgm:t>
    </dgm:pt>
    <dgm:pt modelId="{7F3BD9AD-3CAD-4426-A776-2C2CB2F061DE}" type="parTrans" cxnId="{61245509-4458-48E3-AE13-E565A3D59A84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0F2B388-F18E-426D-A5AB-3CA22B745453}" type="sibTrans" cxnId="{61245509-4458-48E3-AE13-E565A3D59A84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80DBCD7-0EFA-4C62-AB29-F450D2FE381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業務傳承資料</a:t>
          </a:r>
          <a:endParaRPr lang="zh-TW" altLang="en-US" b="1" dirty="0">
            <a:solidFill>
              <a:schemeClr val="tx1"/>
            </a:solidFill>
          </a:endParaRPr>
        </a:p>
      </dgm:t>
    </dgm:pt>
    <dgm:pt modelId="{EA9D4CCB-05A4-49E5-8401-62CB09F9D39C}" type="parTrans" cxnId="{5E2B4A99-FA78-42D7-80CA-F51F3BA419FB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212E9BFE-DEB0-4490-AF75-728D3FCDC3E2}" type="sibTrans" cxnId="{5E2B4A99-FA78-42D7-80CA-F51F3BA419FB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7E476AF-30E7-4E70-873F-D9F1A5A7269F}" type="pres">
      <dgm:prSet presAssocID="{0E988C7A-E847-4C1F-9076-5DCABDF05C24}" presName="Name0" presStyleCnt="0">
        <dgm:presLayoutVars>
          <dgm:dir/>
          <dgm:animLvl val="lvl"/>
          <dgm:resizeHandles val="exact"/>
        </dgm:presLayoutVars>
      </dgm:prSet>
      <dgm:spPr/>
    </dgm:pt>
    <dgm:pt modelId="{4F65E999-B7E1-4766-BEE9-67BE02961BE8}" type="pres">
      <dgm:prSet presAssocID="{43662B45-B16A-44CF-B3F7-5ECF3BAE7AB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54F269-041C-44B4-8DC3-6B4176B87CC6}" type="pres">
      <dgm:prSet presAssocID="{B861B274-81AD-4A0D-B924-D92CC2DB53A3}" presName="parTxOnlySpace" presStyleCnt="0"/>
      <dgm:spPr/>
    </dgm:pt>
    <dgm:pt modelId="{45E46686-B1FA-4987-B76C-7541FC95CBBC}" type="pres">
      <dgm:prSet presAssocID="{4F210E87-6CE4-4DA1-B0EF-F59608C5080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E7547E-73DD-4796-8342-A4E2FA82F765}" type="pres">
      <dgm:prSet presAssocID="{50F2B388-F18E-426D-A5AB-3CA22B745453}" presName="parTxOnlySpace" presStyleCnt="0"/>
      <dgm:spPr/>
    </dgm:pt>
    <dgm:pt modelId="{0A05A555-9D5D-4FD0-9D9F-D2391F12EFA9}" type="pres">
      <dgm:prSet presAssocID="{080DBCD7-0EFA-4C62-AB29-F450D2FE381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B3AD32-4AAF-4D3B-B857-E130418DB810}" srcId="{0E988C7A-E847-4C1F-9076-5DCABDF05C24}" destId="{43662B45-B16A-44CF-B3F7-5ECF3BAE7AB7}" srcOrd="0" destOrd="0" parTransId="{14919E8B-0C3B-4C84-9E07-A5AA4B595C27}" sibTransId="{B861B274-81AD-4A0D-B924-D92CC2DB53A3}"/>
    <dgm:cxn modelId="{5E2B4A99-FA78-42D7-80CA-F51F3BA419FB}" srcId="{0E988C7A-E847-4C1F-9076-5DCABDF05C24}" destId="{080DBCD7-0EFA-4C62-AB29-F450D2FE3819}" srcOrd="2" destOrd="0" parTransId="{EA9D4CCB-05A4-49E5-8401-62CB09F9D39C}" sibTransId="{212E9BFE-DEB0-4490-AF75-728D3FCDC3E2}"/>
    <dgm:cxn modelId="{492F5216-9F4E-4E1E-A840-96ACC149C085}" type="presOf" srcId="{4F210E87-6CE4-4DA1-B0EF-F59608C5080B}" destId="{45E46686-B1FA-4987-B76C-7541FC95CBBC}" srcOrd="0" destOrd="0" presId="urn:microsoft.com/office/officeart/2005/8/layout/chevron1"/>
    <dgm:cxn modelId="{61245509-4458-48E3-AE13-E565A3D59A84}" srcId="{0E988C7A-E847-4C1F-9076-5DCABDF05C24}" destId="{4F210E87-6CE4-4DA1-B0EF-F59608C5080B}" srcOrd="1" destOrd="0" parTransId="{7F3BD9AD-3CAD-4426-A776-2C2CB2F061DE}" sibTransId="{50F2B388-F18E-426D-A5AB-3CA22B745453}"/>
    <dgm:cxn modelId="{2CFA28DF-D169-4665-94B0-49DA561EA268}" type="presOf" srcId="{0E988C7A-E847-4C1F-9076-5DCABDF05C24}" destId="{C7E476AF-30E7-4E70-873F-D9F1A5A7269F}" srcOrd="0" destOrd="0" presId="urn:microsoft.com/office/officeart/2005/8/layout/chevron1"/>
    <dgm:cxn modelId="{D8469352-9744-4ECD-9BB2-0CEAC7232A5A}" type="presOf" srcId="{43662B45-B16A-44CF-B3F7-5ECF3BAE7AB7}" destId="{4F65E999-B7E1-4766-BEE9-67BE02961BE8}" srcOrd="0" destOrd="0" presId="urn:microsoft.com/office/officeart/2005/8/layout/chevron1"/>
    <dgm:cxn modelId="{1B5887E1-E54B-4A57-AD97-998933C7FAC2}" type="presOf" srcId="{080DBCD7-0EFA-4C62-AB29-F450D2FE3819}" destId="{0A05A555-9D5D-4FD0-9D9F-D2391F12EFA9}" srcOrd="0" destOrd="0" presId="urn:microsoft.com/office/officeart/2005/8/layout/chevron1"/>
    <dgm:cxn modelId="{92E36A34-55B6-4C04-87CD-44A21872F64F}" type="presParOf" srcId="{C7E476AF-30E7-4E70-873F-D9F1A5A7269F}" destId="{4F65E999-B7E1-4766-BEE9-67BE02961BE8}" srcOrd="0" destOrd="0" presId="urn:microsoft.com/office/officeart/2005/8/layout/chevron1"/>
    <dgm:cxn modelId="{34A15E8E-4740-4E16-99E5-2F3B0D18CA44}" type="presParOf" srcId="{C7E476AF-30E7-4E70-873F-D9F1A5A7269F}" destId="{3554F269-041C-44B4-8DC3-6B4176B87CC6}" srcOrd="1" destOrd="0" presId="urn:microsoft.com/office/officeart/2005/8/layout/chevron1"/>
    <dgm:cxn modelId="{18926496-7419-4120-B087-D0CACD9E8A52}" type="presParOf" srcId="{C7E476AF-30E7-4E70-873F-D9F1A5A7269F}" destId="{45E46686-B1FA-4987-B76C-7541FC95CBBC}" srcOrd="2" destOrd="0" presId="urn:microsoft.com/office/officeart/2005/8/layout/chevron1"/>
    <dgm:cxn modelId="{304A793D-C695-4DC6-BFC2-9E60FE529542}" type="presParOf" srcId="{C7E476AF-30E7-4E70-873F-D9F1A5A7269F}" destId="{3FE7547E-73DD-4796-8342-A4E2FA82F765}" srcOrd="3" destOrd="0" presId="urn:microsoft.com/office/officeart/2005/8/layout/chevron1"/>
    <dgm:cxn modelId="{D18A0253-0A5C-49CA-B8DB-AD4FDC94FDE4}" type="presParOf" srcId="{C7E476AF-30E7-4E70-873F-D9F1A5A7269F}" destId="{0A05A555-9D5D-4FD0-9D9F-D2391F12EF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F427-84E7-45B6-9005-B93E5F595DD7}">
      <dsp:nvSpPr>
        <dsp:cNvPr id="0" name=""/>
        <dsp:cNvSpPr/>
      </dsp:nvSpPr>
      <dsp:spPr>
        <a:xfrm>
          <a:off x="3240258" y="396237"/>
          <a:ext cx="5120610" cy="512061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</a:rPr>
            <a:t>提供業務交流平台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5938942" y="1481319"/>
        <a:ext cx="1828789" cy="1523991"/>
      </dsp:txXfrm>
    </dsp:sp>
    <dsp:sp modelId="{81D05096-5171-49E0-8E55-A9CB4A46C0D0}">
      <dsp:nvSpPr>
        <dsp:cNvPr id="0" name=""/>
        <dsp:cNvSpPr/>
      </dsp:nvSpPr>
      <dsp:spPr>
        <a:xfrm>
          <a:off x="3134798" y="579116"/>
          <a:ext cx="5120610" cy="512061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solidFill>
                <a:schemeClr val="tx1"/>
              </a:solidFill>
            </a:rPr>
            <a:t>接軌經驗斷層</a:t>
          </a:r>
          <a:endParaRPr lang="zh-TW" altLang="en-US" sz="3400" b="1" kern="1200" dirty="0">
            <a:solidFill>
              <a:schemeClr val="tx1"/>
            </a:solidFill>
          </a:endParaRPr>
        </a:p>
      </dsp:txBody>
      <dsp:txXfrm>
        <a:off x="4353991" y="3901417"/>
        <a:ext cx="2743184" cy="1341112"/>
      </dsp:txXfrm>
    </dsp:sp>
    <dsp:sp modelId="{262D166D-9365-435D-A1B8-26FBA9EE1EF0}">
      <dsp:nvSpPr>
        <dsp:cNvPr id="0" name=""/>
        <dsp:cNvSpPr/>
      </dsp:nvSpPr>
      <dsp:spPr>
        <a:xfrm>
          <a:off x="3029338" y="396237"/>
          <a:ext cx="5120610" cy="512061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建置完整業務知識線上資料庫</a:t>
          </a:r>
          <a:endParaRPr lang="zh-TW" altLang="en-US" sz="2800" b="1" kern="1200" dirty="0">
            <a:solidFill>
              <a:schemeClr val="tx1"/>
            </a:solidFill>
          </a:endParaRPr>
        </a:p>
      </dsp:txBody>
      <dsp:txXfrm>
        <a:off x="3622475" y="1481319"/>
        <a:ext cx="1828789" cy="1523991"/>
      </dsp:txXfrm>
    </dsp:sp>
    <dsp:sp modelId="{7F1D8C04-62F8-4672-9B45-AF3D6261F356}">
      <dsp:nvSpPr>
        <dsp:cNvPr id="0" name=""/>
        <dsp:cNvSpPr/>
      </dsp:nvSpPr>
      <dsp:spPr>
        <a:xfrm>
          <a:off x="2923690" y="79247"/>
          <a:ext cx="5754590" cy="575459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9E979-8BD7-464B-9DC7-5EAC1A962908}">
      <dsp:nvSpPr>
        <dsp:cNvPr id="0" name=""/>
        <dsp:cNvSpPr/>
      </dsp:nvSpPr>
      <dsp:spPr>
        <a:xfrm>
          <a:off x="2817808" y="261802"/>
          <a:ext cx="5754590" cy="575459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BDADE-8387-4287-8D89-BCEDA4736BC2}">
      <dsp:nvSpPr>
        <dsp:cNvPr id="0" name=""/>
        <dsp:cNvSpPr/>
      </dsp:nvSpPr>
      <dsp:spPr>
        <a:xfrm>
          <a:off x="2711925" y="79247"/>
          <a:ext cx="5754590" cy="575459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96962-57E0-4198-B59E-37E03AA7F86C}">
      <dsp:nvSpPr>
        <dsp:cNvPr id="0" name=""/>
        <dsp:cNvSpPr/>
      </dsp:nvSpPr>
      <dsp:spPr>
        <a:xfrm>
          <a:off x="6287541" y="3610580"/>
          <a:ext cx="2622980" cy="1699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業務傳承系統及研究發展系統</a:t>
          </a:r>
          <a:endParaRPr lang="zh-TW" altLang="en-US" sz="2000" kern="1200" dirty="0"/>
        </a:p>
      </dsp:txBody>
      <dsp:txXfrm>
        <a:off x="7111759" y="4072678"/>
        <a:ext cx="1761438" cy="1199674"/>
      </dsp:txXfrm>
    </dsp:sp>
    <dsp:sp modelId="{A8437990-8A3B-4CB3-9122-E669062FF1F5}">
      <dsp:nvSpPr>
        <dsp:cNvPr id="0" name=""/>
        <dsp:cNvSpPr/>
      </dsp:nvSpPr>
      <dsp:spPr>
        <a:xfrm>
          <a:off x="2007941" y="3610580"/>
          <a:ext cx="2622980" cy="1699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留言評論、按讚</a:t>
          </a:r>
          <a:endParaRPr lang="zh-TW" altLang="en-US" sz="2000" kern="1200" dirty="0"/>
        </a:p>
      </dsp:txBody>
      <dsp:txXfrm>
        <a:off x="2045265" y="4072678"/>
        <a:ext cx="1761438" cy="1199674"/>
      </dsp:txXfrm>
    </dsp:sp>
    <dsp:sp modelId="{2561B621-9091-4E8D-B037-2B850639CDE6}">
      <dsp:nvSpPr>
        <dsp:cNvPr id="0" name=""/>
        <dsp:cNvSpPr/>
      </dsp:nvSpPr>
      <dsp:spPr>
        <a:xfrm>
          <a:off x="6287541" y="0"/>
          <a:ext cx="2622980" cy="1699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範圍可設定檔案名稱關鍵字及上傳人員姓名</a:t>
          </a:r>
          <a:endParaRPr lang="zh-TW" altLang="en-US" sz="2000" kern="1200" dirty="0"/>
        </a:p>
      </dsp:txBody>
      <dsp:txXfrm>
        <a:off x="7111759" y="37324"/>
        <a:ext cx="1761438" cy="1199674"/>
      </dsp:txXfrm>
    </dsp:sp>
    <dsp:sp modelId="{778CEE64-8D7D-4D3A-99D1-75D807FA0FB6}">
      <dsp:nvSpPr>
        <dsp:cNvPr id="0" name=""/>
        <dsp:cNvSpPr/>
      </dsp:nvSpPr>
      <dsp:spPr>
        <a:xfrm>
          <a:off x="2007941" y="0"/>
          <a:ext cx="2622980" cy="1699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檔案類型包含</a:t>
          </a:r>
          <a:r>
            <a:rPr lang="en-US" altLang="zh-TW" sz="2000" kern="1200" dirty="0" smtClean="0"/>
            <a:t>doc</a:t>
          </a:r>
          <a:r>
            <a:rPr lang="zh-TW" altLang="en-US" sz="2000" kern="1200" dirty="0" smtClean="0"/>
            <a:t>、</a:t>
          </a:r>
          <a:r>
            <a:rPr lang="en-US" altLang="zh-TW" sz="2000" kern="1200" dirty="0" err="1" smtClean="0"/>
            <a:t>xls</a:t>
          </a:r>
          <a:r>
            <a:rPr lang="zh-TW" altLang="en-US" sz="2000" kern="1200" dirty="0" smtClean="0"/>
            <a:t>、</a:t>
          </a:r>
          <a:r>
            <a:rPr lang="en-US" altLang="zh-TW" sz="2000" kern="1200" dirty="0" smtClean="0"/>
            <a:t>pdf</a:t>
          </a:r>
          <a:r>
            <a:rPr lang="zh-TW" altLang="en-US" sz="2000" kern="1200" dirty="0" smtClean="0"/>
            <a:t>、圖檔、影片</a:t>
          </a:r>
          <a:endParaRPr lang="zh-TW" altLang="en-US" sz="2000" kern="1200" dirty="0"/>
        </a:p>
      </dsp:txBody>
      <dsp:txXfrm>
        <a:off x="2045265" y="37324"/>
        <a:ext cx="1761438" cy="1199674"/>
      </dsp:txXfrm>
    </dsp:sp>
    <dsp:sp modelId="{70604881-FDD7-4126-A135-1AC457250556}">
      <dsp:nvSpPr>
        <dsp:cNvPr id="0" name=""/>
        <dsp:cNvSpPr/>
      </dsp:nvSpPr>
      <dsp:spPr>
        <a:xfrm>
          <a:off x="3107045" y="302651"/>
          <a:ext cx="2299090" cy="2299090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新增、修改、刪除資料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>
        <a:off x="3780433" y="976039"/>
        <a:ext cx="1625702" cy="1625702"/>
      </dsp:txXfrm>
    </dsp:sp>
    <dsp:sp modelId="{9AD5FB4E-4B75-4668-B397-2C6E55D8D902}">
      <dsp:nvSpPr>
        <dsp:cNvPr id="0" name=""/>
        <dsp:cNvSpPr/>
      </dsp:nvSpPr>
      <dsp:spPr>
        <a:xfrm rot="5400000">
          <a:off x="5512328" y="302651"/>
          <a:ext cx="2299090" cy="2299090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資料搜尋功能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 rot="-5400000">
        <a:off x="5512328" y="976039"/>
        <a:ext cx="1625702" cy="1625702"/>
      </dsp:txXfrm>
    </dsp:sp>
    <dsp:sp modelId="{F1E6EDDF-6684-4C6F-B28A-9AD1083DB298}">
      <dsp:nvSpPr>
        <dsp:cNvPr id="0" name=""/>
        <dsp:cNvSpPr/>
      </dsp:nvSpPr>
      <dsp:spPr>
        <a:xfrm rot="10800000">
          <a:off x="5512328" y="2707935"/>
          <a:ext cx="2299090" cy="2299090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雙子系統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 rot="10800000">
        <a:off x="5512328" y="2707935"/>
        <a:ext cx="1625702" cy="1625702"/>
      </dsp:txXfrm>
    </dsp:sp>
    <dsp:sp modelId="{A89D0CA3-DAAA-4E41-A11D-99ADCD65C619}">
      <dsp:nvSpPr>
        <dsp:cNvPr id="0" name=""/>
        <dsp:cNvSpPr/>
      </dsp:nvSpPr>
      <dsp:spPr>
        <a:xfrm rot="16200000">
          <a:off x="3107045" y="2707935"/>
          <a:ext cx="2299090" cy="2299090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互動功能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 rot="5400000">
        <a:off x="3780433" y="2707935"/>
        <a:ext cx="1625702" cy="1625702"/>
      </dsp:txXfrm>
    </dsp:sp>
    <dsp:sp modelId="{188DBF53-C526-4E20-B157-825FBF4D7FB5}">
      <dsp:nvSpPr>
        <dsp:cNvPr id="0" name=""/>
        <dsp:cNvSpPr/>
      </dsp:nvSpPr>
      <dsp:spPr>
        <a:xfrm>
          <a:off x="5062333" y="2176967"/>
          <a:ext cx="793796" cy="69025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0B83AB2-9D22-4D5A-972A-7F2F290E2792}">
      <dsp:nvSpPr>
        <dsp:cNvPr id="0" name=""/>
        <dsp:cNvSpPr/>
      </dsp:nvSpPr>
      <dsp:spPr>
        <a:xfrm rot="10800000">
          <a:off x="5062333" y="2442451"/>
          <a:ext cx="793796" cy="69025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886EB-EB0C-4636-9AAC-7EB8CC871B76}">
      <dsp:nvSpPr>
        <dsp:cNvPr id="0" name=""/>
        <dsp:cNvSpPr/>
      </dsp:nvSpPr>
      <dsp:spPr>
        <a:xfrm>
          <a:off x="6053" y="2288988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solidFill>
                <a:schemeClr val="tx1"/>
              </a:solidFill>
            </a:rPr>
            <a:t>經驗傳承系統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32330" y="2315265"/>
        <a:ext cx="1741793" cy="844619"/>
      </dsp:txXfrm>
    </dsp:sp>
    <dsp:sp modelId="{B97D7D8F-864E-45FB-868E-577128B8FC46}">
      <dsp:nvSpPr>
        <dsp:cNvPr id="0" name=""/>
        <dsp:cNvSpPr/>
      </dsp:nvSpPr>
      <dsp:spPr>
        <a:xfrm rot="19457599">
          <a:off x="1717320" y="2463355"/>
          <a:ext cx="88389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883898" y="1628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2137172" y="2457540"/>
        <a:ext cx="44194" cy="44194"/>
      </dsp:txXfrm>
    </dsp:sp>
    <dsp:sp modelId="{28D87C18-99B5-4007-90B8-322E6CC138C4}">
      <dsp:nvSpPr>
        <dsp:cNvPr id="0" name=""/>
        <dsp:cNvSpPr/>
      </dsp:nvSpPr>
      <dsp:spPr>
        <a:xfrm>
          <a:off x="2518139" y="1773113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業務傳承資料維護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2544416" y="1799390"/>
        <a:ext cx="1741793" cy="844619"/>
      </dsp:txXfrm>
    </dsp:sp>
    <dsp:sp modelId="{49C531A5-E87B-4BC9-8418-F6FEDF5E3C17}">
      <dsp:nvSpPr>
        <dsp:cNvPr id="0" name=""/>
        <dsp:cNvSpPr/>
      </dsp:nvSpPr>
      <dsp:spPr>
        <a:xfrm>
          <a:off x="4312486" y="2205418"/>
          <a:ext cx="71773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717738" y="1628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4653412" y="2203756"/>
        <a:ext cx="35886" cy="35886"/>
      </dsp:txXfrm>
    </dsp:sp>
    <dsp:sp modelId="{89DE05D3-4FD3-4210-B0A7-9728744D6704}">
      <dsp:nvSpPr>
        <dsp:cNvPr id="0" name=""/>
        <dsp:cNvSpPr/>
      </dsp:nvSpPr>
      <dsp:spPr>
        <a:xfrm>
          <a:off x="5030224" y="1773113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solidFill>
                <a:schemeClr val="tx1"/>
              </a:solidFill>
            </a:rPr>
            <a:t>各局處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5056501" y="1799390"/>
        <a:ext cx="1741793" cy="844619"/>
      </dsp:txXfrm>
    </dsp:sp>
    <dsp:sp modelId="{4B8B7A12-94B5-45B3-8624-71BD61B445EB}">
      <dsp:nvSpPr>
        <dsp:cNvPr id="0" name=""/>
        <dsp:cNvSpPr/>
      </dsp:nvSpPr>
      <dsp:spPr>
        <a:xfrm>
          <a:off x="6824572" y="2205418"/>
          <a:ext cx="71773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717738" y="162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7165497" y="2203756"/>
        <a:ext cx="35886" cy="35886"/>
      </dsp:txXfrm>
    </dsp:sp>
    <dsp:sp modelId="{2D84A8A7-86F2-48D0-8BE9-D0EF38779110}">
      <dsp:nvSpPr>
        <dsp:cNvPr id="0" name=""/>
        <dsp:cNvSpPr/>
      </dsp:nvSpPr>
      <dsp:spPr>
        <a:xfrm>
          <a:off x="7542310" y="1773113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各科室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7568587" y="1799390"/>
        <a:ext cx="1741793" cy="844619"/>
      </dsp:txXfrm>
    </dsp:sp>
    <dsp:sp modelId="{145383DE-1792-4599-ADC8-7C41D72F9779}">
      <dsp:nvSpPr>
        <dsp:cNvPr id="0" name=""/>
        <dsp:cNvSpPr/>
      </dsp:nvSpPr>
      <dsp:spPr>
        <a:xfrm rot="19457599">
          <a:off x="9253578" y="1947480"/>
          <a:ext cx="88389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883898" y="162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9673429" y="1941665"/>
        <a:ext cx="44194" cy="44194"/>
      </dsp:txXfrm>
    </dsp:sp>
    <dsp:sp modelId="{FA2AD709-3096-499F-A77E-1947E2E7F355}">
      <dsp:nvSpPr>
        <dsp:cNvPr id="0" name=""/>
        <dsp:cNvSpPr/>
      </dsp:nvSpPr>
      <dsp:spPr>
        <a:xfrm>
          <a:off x="10054396" y="1257238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業務項目            資料夾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10080673" y="1283515"/>
        <a:ext cx="1741793" cy="844619"/>
      </dsp:txXfrm>
    </dsp:sp>
    <dsp:sp modelId="{E72B92B0-212D-4D99-96DA-D960DB649772}">
      <dsp:nvSpPr>
        <dsp:cNvPr id="0" name=""/>
        <dsp:cNvSpPr/>
      </dsp:nvSpPr>
      <dsp:spPr>
        <a:xfrm rot="2142401">
          <a:off x="9253578" y="2463355"/>
          <a:ext cx="88389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883898" y="162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9673429" y="2457540"/>
        <a:ext cx="44194" cy="44194"/>
      </dsp:txXfrm>
    </dsp:sp>
    <dsp:sp modelId="{620B6DF6-406A-4BB2-9196-40B226A3A1F8}">
      <dsp:nvSpPr>
        <dsp:cNvPr id="0" name=""/>
        <dsp:cNvSpPr/>
      </dsp:nvSpPr>
      <dsp:spPr>
        <a:xfrm>
          <a:off x="10054396" y="2288988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solidFill>
                <a:schemeClr val="tx1"/>
              </a:solidFill>
            </a:rPr>
            <a:t>業務傳承資料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10080673" y="2315265"/>
        <a:ext cx="1741793" cy="844619"/>
      </dsp:txXfrm>
    </dsp:sp>
    <dsp:sp modelId="{385C30B1-7C8D-4EFA-A922-70BC7C372935}">
      <dsp:nvSpPr>
        <dsp:cNvPr id="0" name=""/>
        <dsp:cNvSpPr/>
      </dsp:nvSpPr>
      <dsp:spPr>
        <a:xfrm rot="2142401">
          <a:off x="1717320" y="2979230"/>
          <a:ext cx="88389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883898" y="1628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2137172" y="2973414"/>
        <a:ext cx="44194" cy="44194"/>
      </dsp:txXfrm>
    </dsp:sp>
    <dsp:sp modelId="{80F2E0DA-7649-452D-8E7D-A7F955E0FA10}">
      <dsp:nvSpPr>
        <dsp:cNvPr id="0" name=""/>
        <dsp:cNvSpPr/>
      </dsp:nvSpPr>
      <dsp:spPr>
        <a:xfrm>
          <a:off x="2518139" y="2804862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solidFill>
                <a:schemeClr val="tx1"/>
              </a:solidFill>
            </a:rPr>
            <a:t>研究發展資料維護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2544416" y="2831139"/>
        <a:ext cx="1741793" cy="844619"/>
      </dsp:txXfrm>
    </dsp:sp>
    <dsp:sp modelId="{BFEC1DF8-F4E1-4D41-9FC9-955B3065C4FB}">
      <dsp:nvSpPr>
        <dsp:cNvPr id="0" name=""/>
        <dsp:cNvSpPr/>
      </dsp:nvSpPr>
      <dsp:spPr>
        <a:xfrm>
          <a:off x="4312486" y="3237167"/>
          <a:ext cx="71773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717738" y="1628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4653412" y="3235506"/>
        <a:ext cx="35886" cy="35886"/>
      </dsp:txXfrm>
    </dsp:sp>
    <dsp:sp modelId="{0500753A-F24F-4778-8F85-CE7E07621B41}">
      <dsp:nvSpPr>
        <dsp:cNvPr id="0" name=""/>
        <dsp:cNvSpPr/>
      </dsp:nvSpPr>
      <dsp:spPr>
        <a:xfrm>
          <a:off x="5030224" y="2804862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solidFill>
                <a:schemeClr val="tx1"/>
              </a:solidFill>
            </a:rPr>
            <a:t>各局處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5056501" y="2831139"/>
        <a:ext cx="1741793" cy="844619"/>
      </dsp:txXfrm>
    </dsp:sp>
    <dsp:sp modelId="{E1967A11-10FD-4018-B278-5E4DB0101642}">
      <dsp:nvSpPr>
        <dsp:cNvPr id="0" name=""/>
        <dsp:cNvSpPr/>
      </dsp:nvSpPr>
      <dsp:spPr>
        <a:xfrm>
          <a:off x="6824572" y="3237167"/>
          <a:ext cx="717738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717738" y="162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</a:endParaRPr>
        </a:p>
      </dsp:txBody>
      <dsp:txXfrm>
        <a:off x="7165497" y="3235506"/>
        <a:ext cx="35886" cy="35886"/>
      </dsp:txXfrm>
    </dsp:sp>
    <dsp:sp modelId="{9A5C2459-34EC-4F1E-8BC7-1DF2EED814AC}">
      <dsp:nvSpPr>
        <dsp:cNvPr id="0" name=""/>
        <dsp:cNvSpPr/>
      </dsp:nvSpPr>
      <dsp:spPr>
        <a:xfrm>
          <a:off x="7542310" y="2804862"/>
          <a:ext cx="1794347" cy="897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研究發展資料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7568587" y="2831139"/>
        <a:ext cx="1741793" cy="844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B4256-9EE4-411F-9A6A-933CE7E8F186}">
      <dsp:nvSpPr>
        <dsp:cNvPr id="0" name=""/>
        <dsp:cNvSpPr/>
      </dsp:nvSpPr>
      <dsp:spPr>
        <a:xfrm>
          <a:off x="2572328" y="1822503"/>
          <a:ext cx="2111716" cy="1055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</a:rPr>
            <a:t>考核訓練科</a:t>
          </a:r>
          <a:endParaRPr lang="zh-TW" altLang="en-US" sz="2200" b="1" kern="1200" dirty="0">
            <a:solidFill>
              <a:schemeClr val="tx1"/>
            </a:solidFill>
          </a:endParaRPr>
        </a:p>
      </dsp:txBody>
      <dsp:txXfrm>
        <a:off x="2603253" y="1853428"/>
        <a:ext cx="2049866" cy="994008"/>
      </dsp:txXfrm>
    </dsp:sp>
    <dsp:sp modelId="{043CA4DD-C79A-4850-9237-28A3D810862C}">
      <dsp:nvSpPr>
        <dsp:cNvPr id="0" name=""/>
        <dsp:cNvSpPr/>
      </dsp:nvSpPr>
      <dsp:spPr>
        <a:xfrm rot="18289469">
          <a:off x="4366816" y="1723099"/>
          <a:ext cx="147914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79144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>
            <a:solidFill>
              <a:schemeClr val="tx1"/>
            </a:solidFill>
          </a:endParaRPr>
        </a:p>
      </dsp:txBody>
      <dsp:txXfrm>
        <a:off x="5069409" y="1706335"/>
        <a:ext cx="73957" cy="73957"/>
      </dsp:txXfrm>
    </dsp:sp>
    <dsp:sp modelId="{6692D57B-BF8A-4F9A-91D7-E891150DDA1B}">
      <dsp:nvSpPr>
        <dsp:cNvPr id="0" name=""/>
        <dsp:cNvSpPr/>
      </dsp:nvSpPr>
      <dsp:spPr>
        <a:xfrm>
          <a:off x="5528731" y="608266"/>
          <a:ext cx="2111716" cy="10558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</a:rPr>
            <a:t>考核訓練科</a:t>
          </a:r>
          <a:r>
            <a:rPr lang="en-US" altLang="zh-TW" sz="2200" b="1" kern="1200" dirty="0" smtClean="0">
              <a:solidFill>
                <a:schemeClr val="tx1"/>
              </a:solidFill>
            </a:rPr>
            <a:t>-     </a:t>
          </a:r>
          <a:r>
            <a:rPr lang="zh-TW" altLang="en-US" sz="2200" b="1" kern="1200" dirty="0" smtClean="0">
              <a:solidFill>
                <a:schemeClr val="tx1"/>
              </a:solidFill>
            </a:rPr>
            <a:t>業務承辦表</a:t>
          </a:r>
          <a:endParaRPr lang="zh-TW" altLang="en-US" sz="2200" b="1" kern="1200" dirty="0">
            <a:solidFill>
              <a:schemeClr val="tx1"/>
            </a:solidFill>
          </a:endParaRPr>
        </a:p>
      </dsp:txBody>
      <dsp:txXfrm>
        <a:off x="5559656" y="639191"/>
        <a:ext cx="2049866" cy="994008"/>
      </dsp:txXfrm>
    </dsp:sp>
    <dsp:sp modelId="{9669AA3B-DF2C-4DD6-B76F-FDD9A94D9718}">
      <dsp:nvSpPr>
        <dsp:cNvPr id="0" name=""/>
        <dsp:cNvSpPr/>
      </dsp:nvSpPr>
      <dsp:spPr>
        <a:xfrm rot="19457599">
          <a:off x="7542674" y="812421"/>
          <a:ext cx="10402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0234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>
            <a:solidFill>
              <a:schemeClr val="tx1"/>
            </a:solidFill>
          </a:endParaRPr>
        </a:p>
      </dsp:txBody>
      <dsp:txXfrm>
        <a:off x="8036785" y="806630"/>
        <a:ext cx="52011" cy="52011"/>
      </dsp:txXfrm>
    </dsp:sp>
    <dsp:sp modelId="{EB1EC836-7B3D-405D-A754-F1FBE4D7C35A}">
      <dsp:nvSpPr>
        <dsp:cNvPr id="0" name=""/>
        <dsp:cNvSpPr/>
      </dsp:nvSpPr>
      <dsp:spPr>
        <a:xfrm>
          <a:off x="8485135" y="1147"/>
          <a:ext cx="2854407" cy="10558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</a:rPr>
            <a:t>業務承辦表</a:t>
          </a:r>
          <a:r>
            <a:rPr lang="en-US" altLang="zh-TW" sz="2200" b="1" kern="1200" dirty="0" smtClean="0">
              <a:solidFill>
                <a:schemeClr val="tx1"/>
              </a:solidFill>
            </a:rPr>
            <a:t>-</a:t>
          </a:r>
          <a:r>
            <a:rPr lang="zh-TW" altLang="en-US" sz="2200" b="1" kern="1200" dirty="0" smtClean="0">
              <a:solidFill>
                <a:schemeClr val="tx1"/>
              </a:solidFill>
            </a:rPr>
            <a:t>黃ＯＯ</a:t>
          </a:r>
          <a:endParaRPr lang="zh-TW" altLang="en-US" sz="2200" b="1" kern="1200" dirty="0">
            <a:solidFill>
              <a:schemeClr val="tx1"/>
            </a:solidFill>
          </a:endParaRPr>
        </a:p>
      </dsp:txBody>
      <dsp:txXfrm>
        <a:off x="8516060" y="32072"/>
        <a:ext cx="2792557" cy="994008"/>
      </dsp:txXfrm>
    </dsp:sp>
    <dsp:sp modelId="{BE54FA68-3A78-4346-8751-5E7660E06B5E}">
      <dsp:nvSpPr>
        <dsp:cNvPr id="0" name=""/>
        <dsp:cNvSpPr/>
      </dsp:nvSpPr>
      <dsp:spPr>
        <a:xfrm rot="2142401">
          <a:off x="7542674" y="1419539"/>
          <a:ext cx="10402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0234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>
            <a:solidFill>
              <a:schemeClr val="tx1"/>
            </a:solidFill>
          </a:endParaRPr>
        </a:p>
      </dsp:txBody>
      <dsp:txXfrm>
        <a:off x="8036785" y="1413748"/>
        <a:ext cx="52011" cy="52011"/>
      </dsp:txXfrm>
    </dsp:sp>
    <dsp:sp modelId="{857E6F99-37AE-40A5-9EEF-143AB191E04A}">
      <dsp:nvSpPr>
        <dsp:cNvPr id="0" name=""/>
        <dsp:cNvSpPr/>
      </dsp:nvSpPr>
      <dsp:spPr>
        <a:xfrm>
          <a:off x="8485135" y="1215384"/>
          <a:ext cx="2854407" cy="10558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</a:rPr>
            <a:t>業務承辦表</a:t>
          </a:r>
          <a:r>
            <a:rPr lang="en-US" altLang="zh-TW" sz="2200" b="1" kern="1200" dirty="0" smtClean="0">
              <a:solidFill>
                <a:schemeClr val="tx1"/>
              </a:solidFill>
            </a:rPr>
            <a:t>-</a:t>
          </a:r>
          <a:r>
            <a:rPr lang="zh-TW" altLang="en-US" sz="2200" b="1" kern="1200" dirty="0" smtClean="0">
              <a:solidFill>
                <a:schemeClr val="tx1"/>
              </a:solidFill>
            </a:rPr>
            <a:t>林ＯＯ</a:t>
          </a:r>
          <a:endParaRPr lang="zh-TW" altLang="en-US" sz="2200" b="1" kern="1200" dirty="0">
            <a:solidFill>
              <a:schemeClr val="tx1"/>
            </a:solidFill>
          </a:endParaRPr>
        </a:p>
      </dsp:txBody>
      <dsp:txXfrm>
        <a:off x="8516060" y="1246309"/>
        <a:ext cx="2792557" cy="994008"/>
      </dsp:txXfrm>
    </dsp:sp>
    <dsp:sp modelId="{3AE771A5-FD7E-404D-A381-86854CACE962}">
      <dsp:nvSpPr>
        <dsp:cNvPr id="0" name=""/>
        <dsp:cNvSpPr/>
      </dsp:nvSpPr>
      <dsp:spPr>
        <a:xfrm rot="3310531">
          <a:off x="4366816" y="2937336"/>
          <a:ext cx="147914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79144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>
            <a:solidFill>
              <a:schemeClr val="tx1"/>
            </a:solidFill>
          </a:endParaRPr>
        </a:p>
      </dsp:txBody>
      <dsp:txXfrm>
        <a:off x="5069409" y="2920572"/>
        <a:ext cx="73957" cy="73957"/>
      </dsp:txXfrm>
    </dsp:sp>
    <dsp:sp modelId="{6461A6DB-0057-4611-BF8B-75B9F81BB0DB}">
      <dsp:nvSpPr>
        <dsp:cNvPr id="0" name=""/>
        <dsp:cNvSpPr/>
      </dsp:nvSpPr>
      <dsp:spPr>
        <a:xfrm>
          <a:off x="5528731" y="3036740"/>
          <a:ext cx="2111716" cy="10558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</a:rPr>
            <a:t>考核訓練科</a:t>
          </a:r>
          <a:r>
            <a:rPr lang="en-US" altLang="zh-TW" sz="2200" b="1" kern="1200" dirty="0" smtClean="0">
              <a:solidFill>
                <a:schemeClr val="tx1"/>
              </a:solidFill>
            </a:rPr>
            <a:t>-</a:t>
          </a:r>
          <a:r>
            <a:rPr lang="zh-TW" altLang="en-US" sz="2200" b="1" kern="1200" dirty="0" smtClean="0">
              <a:solidFill>
                <a:schemeClr val="tx1"/>
              </a:solidFill>
            </a:rPr>
            <a:t>        標準作業流程表</a:t>
          </a:r>
          <a:endParaRPr lang="zh-TW" altLang="en-US" sz="2200" b="1" kern="1200" dirty="0">
            <a:solidFill>
              <a:schemeClr val="tx1"/>
            </a:solidFill>
          </a:endParaRPr>
        </a:p>
      </dsp:txBody>
      <dsp:txXfrm>
        <a:off x="5559656" y="3067665"/>
        <a:ext cx="2049866" cy="994008"/>
      </dsp:txXfrm>
    </dsp:sp>
    <dsp:sp modelId="{E01E4B76-4A28-4094-8678-469BD7113A25}">
      <dsp:nvSpPr>
        <dsp:cNvPr id="0" name=""/>
        <dsp:cNvSpPr/>
      </dsp:nvSpPr>
      <dsp:spPr>
        <a:xfrm rot="19457599">
          <a:off x="7542674" y="3240895"/>
          <a:ext cx="10402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0234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>
            <a:solidFill>
              <a:schemeClr val="tx1"/>
            </a:solidFill>
          </a:endParaRPr>
        </a:p>
      </dsp:txBody>
      <dsp:txXfrm>
        <a:off x="8036785" y="3235104"/>
        <a:ext cx="52011" cy="52011"/>
      </dsp:txXfrm>
    </dsp:sp>
    <dsp:sp modelId="{5A91C105-B0F4-4634-9BF5-27F6BAF9B465}">
      <dsp:nvSpPr>
        <dsp:cNvPr id="0" name=""/>
        <dsp:cNvSpPr/>
      </dsp:nvSpPr>
      <dsp:spPr>
        <a:xfrm>
          <a:off x="8485135" y="2429621"/>
          <a:ext cx="2854407" cy="10558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</a:rPr>
            <a:t>標準作業流程表           </a:t>
          </a:r>
          <a:r>
            <a:rPr lang="en-US" altLang="zh-TW" sz="2200" b="1" kern="1200" dirty="0" smtClean="0">
              <a:solidFill>
                <a:schemeClr val="tx1"/>
              </a:solidFill>
            </a:rPr>
            <a:t>-</a:t>
          </a:r>
          <a:r>
            <a:rPr lang="zh-TW" altLang="en-US" sz="2200" b="1" kern="1200" dirty="0" smtClean="0">
              <a:solidFill>
                <a:schemeClr val="tx1"/>
              </a:solidFill>
            </a:rPr>
            <a:t>平時獎懲處理</a:t>
          </a:r>
          <a:endParaRPr lang="zh-TW" altLang="en-US" sz="2200" b="1" kern="1200" dirty="0">
            <a:solidFill>
              <a:schemeClr val="tx1"/>
            </a:solidFill>
          </a:endParaRPr>
        </a:p>
      </dsp:txBody>
      <dsp:txXfrm>
        <a:off x="8516060" y="2460546"/>
        <a:ext cx="2792557" cy="994008"/>
      </dsp:txXfrm>
    </dsp:sp>
    <dsp:sp modelId="{F9F71FD9-EB5A-4E44-907F-7B22872DB9E1}">
      <dsp:nvSpPr>
        <dsp:cNvPr id="0" name=""/>
        <dsp:cNvSpPr/>
      </dsp:nvSpPr>
      <dsp:spPr>
        <a:xfrm rot="2142401">
          <a:off x="7542674" y="3848014"/>
          <a:ext cx="10402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0234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>
            <a:solidFill>
              <a:schemeClr val="tx1"/>
            </a:solidFill>
          </a:endParaRPr>
        </a:p>
      </dsp:txBody>
      <dsp:txXfrm>
        <a:off x="8036785" y="3842223"/>
        <a:ext cx="52011" cy="52011"/>
      </dsp:txXfrm>
    </dsp:sp>
    <dsp:sp modelId="{E0A94971-8920-450D-A86F-01D39C0C4583}">
      <dsp:nvSpPr>
        <dsp:cNvPr id="0" name=""/>
        <dsp:cNvSpPr/>
      </dsp:nvSpPr>
      <dsp:spPr>
        <a:xfrm>
          <a:off x="8485135" y="3643858"/>
          <a:ext cx="2854407" cy="10558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/>
              </a:solidFill>
            </a:rPr>
            <a:t>標準作業流程表           </a:t>
          </a:r>
          <a:r>
            <a:rPr lang="en-US" altLang="zh-TW" sz="2200" b="1" kern="1200" dirty="0" smtClean="0">
              <a:solidFill>
                <a:schemeClr val="tx1"/>
              </a:solidFill>
            </a:rPr>
            <a:t>-</a:t>
          </a:r>
          <a:r>
            <a:rPr lang="zh-TW" altLang="en-US" sz="2200" b="1" kern="1200" dirty="0" smtClean="0">
              <a:solidFill>
                <a:schemeClr val="tx1"/>
              </a:solidFill>
            </a:rPr>
            <a:t>年終考績</a:t>
          </a:r>
          <a:endParaRPr lang="zh-TW" altLang="en-US" sz="2200" b="1" kern="1200" dirty="0">
            <a:solidFill>
              <a:schemeClr val="tx1"/>
            </a:solidFill>
          </a:endParaRPr>
        </a:p>
      </dsp:txBody>
      <dsp:txXfrm>
        <a:off x="8516060" y="3674783"/>
        <a:ext cx="2792557" cy="994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5E999-B7E1-4766-BEE9-67BE02961BE8}">
      <dsp:nvSpPr>
        <dsp:cNvPr id="0" name=""/>
        <dsp:cNvSpPr/>
      </dsp:nvSpPr>
      <dsp:spPr>
        <a:xfrm>
          <a:off x="2906" y="0"/>
          <a:ext cx="3540638" cy="54521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1"/>
              </a:solidFill>
            </a:rPr>
            <a:t>各科室項目</a:t>
          </a:r>
          <a:endParaRPr lang="zh-TW" altLang="en-US" sz="2300" b="1" kern="1200" dirty="0">
            <a:solidFill>
              <a:schemeClr val="tx1"/>
            </a:solidFill>
          </a:endParaRPr>
        </a:p>
      </dsp:txBody>
      <dsp:txXfrm>
        <a:off x="275513" y="0"/>
        <a:ext cx="2995424" cy="545214"/>
      </dsp:txXfrm>
    </dsp:sp>
    <dsp:sp modelId="{45E46686-B1FA-4987-B76C-7541FC95CBBC}">
      <dsp:nvSpPr>
        <dsp:cNvPr id="0" name=""/>
        <dsp:cNvSpPr/>
      </dsp:nvSpPr>
      <dsp:spPr>
        <a:xfrm>
          <a:off x="3189481" y="0"/>
          <a:ext cx="3540638" cy="54521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1"/>
              </a:solidFill>
            </a:rPr>
            <a:t>業務項目資料夾</a:t>
          </a:r>
          <a:endParaRPr lang="zh-TW" altLang="en-US" sz="2300" b="1" kern="1200" dirty="0">
            <a:solidFill>
              <a:schemeClr val="tx1"/>
            </a:solidFill>
          </a:endParaRPr>
        </a:p>
      </dsp:txBody>
      <dsp:txXfrm>
        <a:off x="3462088" y="0"/>
        <a:ext cx="2995424" cy="545214"/>
      </dsp:txXfrm>
    </dsp:sp>
    <dsp:sp modelId="{0A05A555-9D5D-4FD0-9D9F-D2391F12EFA9}">
      <dsp:nvSpPr>
        <dsp:cNvPr id="0" name=""/>
        <dsp:cNvSpPr/>
      </dsp:nvSpPr>
      <dsp:spPr>
        <a:xfrm>
          <a:off x="6376056" y="0"/>
          <a:ext cx="3540638" cy="54521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1"/>
              </a:solidFill>
            </a:rPr>
            <a:t>業務傳承資料</a:t>
          </a:r>
          <a:endParaRPr lang="zh-TW" altLang="en-US" sz="2300" b="1" kern="1200" dirty="0">
            <a:solidFill>
              <a:schemeClr val="tx1"/>
            </a:solidFill>
          </a:endParaRPr>
        </a:p>
      </dsp:txBody>
      <dsp:txXfrm>
        <a:off x="6648663" y="0"/>
        <a:ext cx="2995424" cy="54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C3B8F-4D89-4DAB-A954-0A8B1F080DB1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690B9-878F-4A9C-A7DA-17821883F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51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74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32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3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15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99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0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2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20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2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05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20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EC12-D6B0-4303-90E7-5CFFB82DEE9D}" type="datetimeFigureOut">
              <a:rPr lang="zh-TW" altLang="en-US" smtClean="0"/>
              <a:t>2015/9/2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3EA1-118A-4CB8-8CBD-AAE88F8726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75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經驗傳承數位化平台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操作說明會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人事處  科員  温善淳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平台路徑與登入方式</a:t>
            </a:r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" y="1270000"/>
            <a:ext cx="11400818" cy="5395030"/>
          </a:xfrm>
        </p:spPr>
      </p:pic>
    </p:spTree>
    <p:extLst>
      <p:ext uri="{BB962C8B-B14F-4D97-AF65-F5344CB8AC3E}">
        <p14:creationId xmlns:p14="http://schemas.microsoft.com/office/powerpoint/2010/main" val="14451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實作時間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302555"/>
          </a:xfrm>
        </p:spPr>
      </p:pic>
      <p:sp>
        <p:nvSpPr>
          <p:cNvPr id="3" name="文字方塊 2"/>
          <p:cNvSpPr txBox="1"/>
          <p:nvPr/>
        </p:nvSpPr>
        <p:spPr>
          <a:xfrm>
            <a:off x="3466682" y="5365819"/>
            <a:ext cx="552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+mj-ea"/>
                <a:ea typeface="+mj-ea"/>
              </a:rPr>
              <a:t>人事處</a:t>
            </a:r>
            <a:r>
              <a:rPr lang="zh-TW" altLang="en-US" sz="2400" b="1" dirty="0"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latin typeface="+mj-ea"/>
                <a:ea typeface="+mj-ea"/>
              </a:rPr>
              <a:t>科員 温善淳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latin typeface="+mj-ea"/>
                <a:ea typeface="+mj-ea"/>
              </a:rPr>
              <a:t>分機：</a:t>
            </a:r>
            <a:r>
              <a:rPr lang="en-US" altLang="zh-TW" sz="2400" b="1" dirty="0" smtClean="0">
                <a:latin typeface="+mj-ea"/>
                <a:ea typeface="+mj-ea"/>
              </a:rPr>
              <a:t>564</a:t>
            </a:r>
          </a:p>
          <a:p>
            <a:pPr algn="ctr"/>
            <a:r>
              <a:rPr lang="en-US" altLang="zh-TW" sz="2400" b="1" dirty="0" err="1" smtClean="0">
                <a:latin typeface="+mj-ea"/>
                <a:ea typeface="+mj-ea"/>
              </a:rPr>
              <a:t>E-mail:jacksama@mail.cyhg.gov.tw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78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建置目的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625632"/>
              </p:ext>
            </p:extLst>
          </p:nvPr>
        </p:nvGraphicFramePr>
        <p:xfrm>
          <a:off x="677862" y="365125"/>
          <a:ext cx="11390207" cy="609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1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1F427-84E7-45B6-9005-B93E5F595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A41F427-84E7-45B6-9005-B93E5F595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D8C04-62F8-4672-9B45-AF3D6261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1D8C04-62F8-4672-9B45-AF3D6261F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05096-5171-49E0-8E55-A9CB4A46C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1D05096-5171-49E0-8E55-A9CB4A46C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19E979-8BD7-464B-9DC7-5EAC1A962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719E979-8BD7-464B-9DC7-5EAC1A962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D166D-9365-435D-A1B8-26FBA9EE1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62D166D-9365-435D-A1B8-26FBA9EE1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BDADE-8387-4287-8D89-BCEDA4736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39BDADE-8387-4287-8D89-BCEDA4736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</a:t>
            </a:r>
            <a:r>
              <a:rPr lang="zh-TW" altLang="en-US" dirty="0"/>
              <a:t>功能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80880"/>
              </p:ext>
            </p:extLst>
          </p:nvPr>
        </p:nvGraphicFramePr>
        <p:xfrm>
          <a:off x="1273536" y="1145512"/>
          <a:ext cx="10918464" cy="530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7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B83AB2-9D22-4D5A-972A-7F2F290E2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0B83AB2-9D22-4D5A-972A-7F2F290E2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DBF53-C526-4E20-B157-825FBF4D7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88DBF53-C526-4E20-B157-825FBF4D7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04881-FDD7-4126-A135-1AC45725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0604881-FDD7-4126-A135-1AC457250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8CEE64-8D7D-4D3A-99D1-75D807FA0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78CEE64-8D7D-4D3A-99D1-75D807FA0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D5FB4E-4B75-4668-B397-2C6E55D8D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9AD5FB4E-4B75-4668-B397-2C6E55D8D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61B621-9091-4E8D-B037-2B850639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561B621-9091-4E8D-B037-2B850639C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E6EDDF-6684-4C6F-B28A-9AD1083D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1E6EDDF-6684-4C6F-B28A-9AD1083DB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096962-57E0-4198-B59E-37E03AA7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98096962-57E0-4198-B59E-37E03AA7F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9D0CA3-DAAA-4E41-A11D-99ADCD65C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89D0CA3-DAAA-4E41-A11D-99ADCD65C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37990-8A3B-4CB3-9122-E669062FF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8437990-8A3B-4CB3-9122-E669062FF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子系統分類與階層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18773"/>
              </p:ext>
            </p:extLst>
          </p:nvPr>
        </p:nvGraphicFramePr>
        <p:xfrm>
          <a:off x="168601" y="446147"/>
          <a:ext cx="11854797" cy="495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左-上雙向箭號 4"/>
          <p:cNvSpPr/>
          <p:nvPr/>
        </p:nvSpPr>
        <p:spPr>
          <a:xfrm>
            <a:off x="9551503" y="3717890"/>
            <a:ext cx="1537398" cy="582804"/>
          </a:xfrm>
          <a:prstGeom prst="lef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6975" y="5768236"/>
            <a:ext cx="114350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批核流程：承辦人上傳→科長批核同意→副處</a:t>
            </a:r>
            <a:r>
              <a:rPr lang="en-US" altLang="zh-TW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zh-TW" alt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局</a:t>
            </a:r>
            <a:r>
              <a:rPr lang="en-US" altLang="zh-TW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)</a:t>
            </a:r>
            <a:r>
              <a:rPr lang="zh-TW" alt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長批核同意→資料正式上線</a:t>
            </a:r>
            <a:endParaRPr lang="zh-TW" alt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7461" y="4523695"/>
            <a:ext cx="26083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自行建置與上傳</a:t>
            </a:r>
            <a:endParaRPr lang="zh-TW" alt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1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886EB-EB0C-4636-9AAC-7EB8CC87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1A886EB-EB0C-4636-9AAC-7EB8CC871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D7D8F-864E-45FB-868E-577128B8F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97D7D8F-864E-45FB-868E-577128B8F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D87C18-99B5-4007-90B8-322E6CC13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8D87C18-99B5-4007-90B8-322E6CC13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C30B1-7C8D-4EFA-A922-70BC7C37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85C30B1-7C8D-4EFA-A922-70BC7C372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2E0DA-7649-452D-8E7D-A7F955E0F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0F2E0DA-7649-452D-8E7D-A7F955E0F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531A5-E87B-4BC9-8418-F6FEDF5E3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9C531A5-E87B-4BC9-8418-F6FEDF5E3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E05D3-4FD3-4210-B0A7-9728744D6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9DE05D3-4FD3-4210-B0A7-9728744D6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C1DF8-F4E1-4D41-9FC9-955B3065C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FEC1DF8-F4E1-4D41-9FC9-955B3065C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0753A-F24F-4778-8F85-CE7E07621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500753A-F24F-4778-8F85-CE7E07621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B7A12-94B5-45B3-8624-71BD61B44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B8B7A12-94B5-45B3-8624-71BD61B44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4A8A7-86F2-48D0-8BE9-D0EF38779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D84A8A7-86F2-48D0-8BE9-D0EF38779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967A11-10FD-4018-B278-5E4DB0101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1967A11-10FD-4018-B278-5E4DB0101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C2459-34EC-4F1E-8BC7-1DF2EED81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A5C2459-34EC-4F1E-8BC7-1DF2EED81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5383DE-1792-4599-ADC8-7C41D72F9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145383DE-1792-4599-ADC8-7C41D72F9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AD709-3096-499F-A77E-1947E2E7F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FA2AD709-3096-499F-A77E-1947E2E7F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2B92B0-212D-4D99-96DA-D960DB649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E72B92B0-212D-4D99-96DA-D960DB649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B6DF6-406A-4BB2-9196-40B226A3A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20B6DF6-406A-4BB2-9196-40B226A3A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考評項目與評分標準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49857"/>
              </p:ext>
            </p:extLst>
          </p:nvPr>
        </p:nvGraphicFramePr>
        <p:xfrm>
          <a:off x="687910" y="2304264"/>
          <a:ext cx="11138999" cy="42116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95105"/>
                <a:gridCol w="983739"/>
                <a:gridCol w="6060155"/>
              </a:tblGrid>
              <a:tr h="860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考評項目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配分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評分標準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3350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經驗傳承數位化平台資料上傳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</a:rPr>
                        <a:t>平台建置後於時限內上傳經驗傳承電子檔資料，每位承辦人員至少應上傳「承辦業務表」及「標準作業流程表」</a:t>
                      </a:r>
                      <a:r>
                        <a:rPr lang="en-US" sz="2400" b="1" kern="100" dirty="0">
                          <a:effectLst/>
                        </a:rPr>
                        <a:t>2</a:t>
                      </a:r>
                      <a:r>
                        <a:rPr lang="zh-TW" sz="2400" b="1" kern="100" dirty="0">
                          <a:effectLst/>
                        </a:rPr>
                        <a:t>項表件</a:t>
                      </a:r>
                      <a:r>
                        <a:rPr lang="zh-TW" sz="2400" kern="100" dirty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</a:rPr>
                        <a:t>資料上傳完整性達</a:t>
                      </a:r>
                      <a:r>
                        <a:rPr lang="en-US" sz="2400" kern="100" dirty="0">
                          <a:effectLst/>
                        </a:rPr>
                        <a:t>100%</a:t>
                      </a:r>
                      <a:r>
                        <a:rPr lang="zh-TW" sz="2400" kern="100" dirty="0">
                          <a:effectLst/>
                        </a:rPr>
                        <a:t>給予滿分，未達</a:t>
                      </a:r>
                      <a:r>
                        <a:rPr lang="en-US" sz="2400" kern="100" dirty="0">
                          <a:effectLst/>
                        </a:rPr>
                        <a:t>100%</a:t>
                      </a:r>
                      <a:r>
                        <a:rPr lang="zh-TW" sz="2400" kern="100" dirty="0">
                          <a:effectLst/>
                        </a:rPr>
                        <a:t>按比例給分。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完整性：實際上傳表件數</a:t>
                      </a:r>
                      <a:r>
                        <a:rPr lang="en-US" sz="2400" kern="100" dirty="0">
                          <a:effectLst/>
                        </a:rPr>
                        <a:t>/</a:t>
                      </a:r>
                      <a:r>
                        <a:rPr lang="zh-TW" sz="2400" kern="100" dirty="0">
                          <a:effectLst/>
                        </a:rPr>
                        <a:t>應上傳表件數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  <a:r>
                        <a:rPr lang="zh-TW" altLang="en-US" sz="2400" kern="100" dirty="0" smtClean="0">
                          <a:effectLst/>
                        </a:rPr>
                        <a:t> 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effectLst/>
                        </a:rPr>
                        <a:t>(</a:t>
                      </a:r>
                      <a:r>
                        <a:rPr lang="zh-TW" altLang="en-US" sz="2400" b="1" kern="100" dirty="0" smtClean="0">
                          <a:effectLst/>
                        </a:rPr>
                        <a:t>應上傳表件數：承辦人員人數</a:t>
                      </a:r>
                      <a:r>
                        <a:rPr lang="en-US" altLang="zh-TW" sz="2400" b="1" kern="100" dirty="0" smtClean="0">
                          <a:effectLst/>
                        </a:rPr>
                        <a:t>X2)</a:t>
                      </a:r>
                      <a:endParaRPr lang="zh-TW" sz="20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87910" y="1473267"/>
            <a:ext cx="1123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列為「</a:t>
            </a:r>
            <a:r>
              <a:rPr lang="zh-TW" altLang="en-US" sz="2400" dirty="0"/>
              <a:t>嘉義縣政府</a:t>
            </a:r>
            <a:r>
              <a:rPr lang="en-US" altLang="zh-TW" sz="2400" dirty="0"/>
              <a:t>104</a:t>
            </a:r>
            <a:r>
              <a:rPr lang="zh-TW" altLang="en-US" sz="2400" dirty="0"/>
              <a:t>年度實施績效評核與管理計畫」之「經驗傳承數位化平台</a:t>
            </a:r>
            <a:r>
              <a:rPr lang="en-US" altLang="zh-TW" sz="2400" dirty="0"/>
              <a:t>E</a:t>
            </a:r>
            <a:r>
              <a:rPr lang="zh-TW" altLang="en-US" sz="2400" dirty="0"/>
              <a:t>化工程</a:t>
            </a:r>
            <a:r>
              <a:rPr lang="en-US" altLang="zh-TW" sz="2400" dirty="0"/>
              <a:t>(3%)</a:t>
            </a:r>
            <a:r>
              <a:rPr lang="zh-TW" altLang="en-US" sz="2400" dirty="0" smtClean="0"/>
              <a:t>」考評項目之一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83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項目建置規格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345903"/>
              </p:ext>
            </p:extLst>
          </p:nvPr>
        </p:nvGraphicFramePr>
        <p:xfrm>
          <a:off x="-859936" y="2081037"/>
          <a:ext cx="13911871" cy="470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96081177"/>
              </p:ext>
            </p:extLst>
          </p:nvPr>
        </p:nvGraphicFramePr>
        <p:xfrm>
          <a:off x="1032417" y="1418081"/>
          <a:ext cx="9919601" cy="54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30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5E999-B7E1-4766-BEE9-67BE02961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F65E999-B7E1-4766-BEE9-67BE02961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B4256-9EE4-411F-9A6A-933CE7E8F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00B4256-9EE4-411F-9A6A-933CE7E8F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46686-B1FA-4987-B76C-7541FC95C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5E46686-B1FA-4987-B76C-7541FC95C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CA4DD-C79A-4850-9237-28A3D8108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43CA4DD-C79A-4850-9237-28A3D8108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2D57B-BF8A-4F9A-91D7-E891150DD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6692D57B-BF8A-4F9A-91D7-E891150DD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771A5-FD7E-404D-A381-86854CACE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AE771A5-FD7E-404D-A381-86854CACE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1A6DB-0057-4611-BF8B-75B9F81BB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461A6DB-0057-4611-BF8B-75B9F81BB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05A555-9D5D-4FD0-9D9F-D2391F12E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A05A555-9D5D-4FD0-9D9F-D2391F12E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9AA3B-DF2C-4DD6-B76F-FDD9A94D9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9669AA3B-DF2C-4DD6-B76F-FDD9A94D9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1EC836-7B3D-405D-A754-F1FBE4D7C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EB1EC836-7B3D-405D-A754-F1FBE4D7C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4FA68-3A78-4346-8751-5E7660E0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BE54FA68-3A78-4346-8751-5E7660E06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E6F99-37AE-40A5-9EEF-143AB191E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857E6F99-37AE-40A5-9EEF-143AB191E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E4B76-4A28-4094-8678-469BD7113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E01E4B76-4A28-4094-8678-469BD7113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91C105-B0F4-4634-9BF5-27F6BAF9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5A91C105-B0F4-4634-9BF5-27F6BAF9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71FD9-EB5A-4E44-907F-7B22872DB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F9F71FD9-EB5A-4E44-907F-7B22872DB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A94971-8920-450D-A86F-01D39C0C4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E0A94971-8920-450D-A86F-01D39C0C4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項目建置規格</a:t>
            </a:r>
            <a:r>
              <a:rPr lang="en-US" altLang="zh-TW" dirty="0"/>
              <a:t>(</a:t>
            </a:r>
            <a:r>
              <a:rPr lang="zh-TW" altLang="en-US" dirty="0"/>
              <a:t>範例畫面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" y="1270000"/>
            <a:ext cx="11400818" cy="5395030"/>
          </a:xfrm>
        </p:spPr>
      </p:pic>
    </p:spTree>
    <p:extLst>
      <p:ext uri="{BB962C8B-B14F-4D97-AF65-F5344CB8AC3E}">
        <p14:creationId xmlns:p14="http://schemas.microsoft.com/office/powerpoint/2010/main" val="31952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平台路徑與登入方式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" y="1270000"/>
            <a:ext cx="11400819" cy="5395031"/>
          </a:xfrm>
        </p:spPr>
      </p:pic>
    </p:spTree>
    <p:extLst>
      <p:ext uri="{BB962C8B-B14F-4D97-AF65-F5344CB8AC3E}">
        <p14:creationId xmlns:p14="http://schemas.microsoft.com/office/powerpoint/2010/main" val="20783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平台路徑與登入方式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0" y="1270000"/>
            <a:ext cx="11400819" cy="5395030"/>
          </a:xfrm>
        </p:spPr>
      </p:pic>
    </p:spTree>
    <p:extLst>
      <p:ext uri="{BB962C8B-B14F-4D97-AF65-F5344CB8AC3E}">
        <p14:creationId xmlns:p14="http://schemas.microsoft.com/office/powerpoint/2010/main" val="21521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375</Words>
  <Application>Microsoft Office PowerPoint</Application>
  <PresentationFormat>寬螢幕</PresentationFormat>
  <Paragraphs>57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Times New Roman</vt:lpstr>
      <vt:lpstr>Office 佈景主題</vt:lpstr>
      <vt:lpstr>經驗傳承數位化平台 操作說明會</vt:lpstr>
      <vt:lpstr>建置目的</vt:lpstr>
      <vt:lpstr>基本功能</vt:lpstr>
      <vt:lpstr>子系統分類與階層</vt:lpstr>
      <vt:lpstr>考評項目與評分標準</vt:lpstr>
      <vt:lpstr>項目建置規格</vt:lpstr>
      <vt:lpstr>項目建置規格(範例畫面)</vt:lpstr>
      <vt:lpstr>平台路徑與登入方式1</vt:lpstr>
      <vt:lpstr>平台路徑與登入方式2</vt:lpstr>
      <vt:lpstr>平台路徑與登入方式3</vt:lpstr>
      <vt:lpstr>實作時間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經驗傳承數位化平台 操作說明會</dc:title>
  <dc:creator>温善淳</dc:creator>
  <cp:lastModifiedBy>温善淳</cp:lastModifiedBy>
  <cp:revision>40</cp:revision>
  <dcterms:created xsi:type="dcterms:W3CDTF">2015-08-31T07:13:11Z</dcterms:created>
  <dcterms:modified xsi:type="dcterms:W3CDTF">2015-09-02T00:27:30Z</dcterms:modified>
</cp:coreProperties>
</file>